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4"/>
  </p:sldMasterIdLst>
  <p:notesMasterIdLst>
    <p:notesMasterId r:id="rId13"/>
  </p:notesMasterIdLst>
  <p:sldIdLst>
    <p:sldId id="278" r:id="rId5"/>
    <p:sldId id="279" r:id="rId6"/>
    <p:sldId id="280" r:id="rId7"/>
    <p:sldId id="281" r:id="rId8"/>
    <p:sldId id="288" r:id="rId9"/>
    <p:sldId id="294" r:id="rId10"/>
    <p:sldId id="290" r:id="rId11"/>
    <p:sldId id="293" r:id="rId12"/>
  </p:sldIdLst>
  <p:sldSz cx="12192000" cy="6858000"/>
  <p:notesSz cx="13716000" cy="2438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userDrawn="1">
          <p15:clr>
            <a:srgbClr val="A4A3A4"/>
          </p15:clr>
        </p15:guide>
        <p15:guide id="2" pos="456" userDrawn="1">
          <p15:clr>
            <a:srgbClr val="A4A3A4"/>
          </p15:clr>
        </p15:guide>
        <p15:guide id="3" orient="horz" pos="2616" userDrawn="1">
          <p15:clr>
            <a:srgbClr val="A4A3A4"/>
          </p15:clr>
        </p15:guide>
        <p15:guide id="4" orient="horz" pos="3264" userDrawn="1">
          <p15:clr>
            <a:srgbClr val="A4A3A4"/>
          </p15:clr>
        </p15:guide>
        <p15:guide id="5" pos="6912" userDrawn="1">
          <p15:clr>
            <a:srgbClr val="A4A3A4"/>
          </p15:clr>
        </p15:guide>
        <p15:guide id="6" orient="horz" pos="2136" userDrawn="1">
          <p15:clr>
            <a:srgbClr val="A4A3A4"/>
          </p15:clr>
        </p15:guide>
        <p15:guide id="7" orient="horz" pos="4008" userDrawn="1">
          <p15:clr>
            <a:srgbClr val="A4A3A4"/>
          </p15:clr>
        </p15:guide>
        <p15:guide id="8" orient="horz" pos="1152" userDrawn="1">
          <p15:clr>
            <a:srgbClr val="A4A3A4"/>
          </p15:clr>
        </p15:guide>
        <p15:guide id="9" orient="horz" pos="2352" userDrawn="1">
          <p15:clr>
            <a:srgbClr val="A4A3A4"/>
          </p15:clr>
        </p15:guide>
        <p15:guide id="10" orient="horz" pos="1512" userDrawn="1">
          <p15:clr>
            <a:srgbClr val="A4A3A4"/>
          </p15:clr>
        </p15:guide>
        <p15:guide id="11" pos="7680" userDrawn="1">
          <p15:clr>
            <a:srgbClr val="A4A3A4"/>
          </p15:clr>
        </p15:guide>
        <p15:guide id="12" pos="6696" userDrawn="1">
          <p15:clr>
            <a:srgbClr val="A4A3A4"/>
          </p15:clr>
        </p15:guide>
        <p15:guide id="13" pos="1008" userDrawn="1">
          <p15:clr>
            <a:srgbClr val="A4A3A4"/>
          </p15:clr>
        </p15:guide>
        <p15:guide id="14" pos="1584" userDrawn="1">
          <p15:clr>
            <a:srgbClr val="A4A3A4"/>
          </p15:clr>
        </p15:guide>
        <p15:guide id="15" pos="2136" userDrawn="1">
          <p15:clr>
            <a:srgbClr val="A4A3A4"/>
          </p15:clr>
        </p15:guide>
        <p15:guide id="16" pos="2760" userDrawn="1">
          <p15:clr>
            <a:srgbClr val="A4A3A4"/>
          </p15:clr>
        </p15:guide>
        <p15:guide id="17" pos="3288" userDrawn="1">
          <p15:clr>
            <a:srgbClr val="A4A3A4"/>
          </p15:clr>
        </p15:guide>
        <p15:guide id="18" pos="4032" userDrawn="1">
          <p15:clr>
            <a:srgbClr val="A4A3A4"/>
          </p15:clr>
        </p15:guide>
        <p15:guide id="19" pos="4392" userDrawn="1">
          <p15:clr>
            <a:srgbClr val="A4A3A4"/>
          </p15:clr>
        </p15:guide>
        <p15:guide id="20" pos="4944" userDrawn="1">
          <p15:clr>
            <a:srgbClr val="A4A3A4"/>
          </p15:clr>
        </p15:guide>
        <p15:guide id="21" pos="5544" userDrawn="1">
          <p15:clr>
            <a:srgbClr val="A4A3A4"/>
          </p15:clr>
        </p15:guide>
        <p15:guide id="22" pos="6072" userDrawn="1">
          <p15:clr>
            <a:srgbClr val="A4A3A4"/>
          </p15:clr>
        </p15:guide>
        <p15:guide id="23" orient="horz" pos="2448" userDrawn="1">
          <p15:clr>
            <a:srgbClr val="A4A3A4"/>
          </p15:clr>
        </p15:guide>
        <p15:guide id="24" orient="horz" pos="960" userDrawn="1">
          <p15:clr>
            <a:srgbClr val="A4A3A4"/>
          </p15:clr>
        </p15:guide>
        <p15:guide id="25" pos="5256" userDrawn="1">
          <p15:clr>
            <a:srgbClr val="A4A3A4"/>
          </p15:clr>
        </p15:guide>
        <p15:guide id="26" pos="7261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2C8F"/>
    <a:srgbClr val="FDFBF6"/>
    <a:srgbClr val="AAC4E9"/>
    <a:srgbClr val="F5CDCE"/>
    <a:srgbClr val="DF8C8C"/>
    <a:srgbClr val="D4D593"/>
    <a:srgbClr val="E6F0FE"/>
    <a:srgbClr val="CDBE8A"/>
    <a:srgbClr val="FFEFEF"/>
    <a:srgbClr val="FCFB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442406-A28F-A8F3-318A-054E33B34A69}" v="111" dt="2023-09-19T21:40:44.562"/>
    <p1510:client id="{8D8745B0-91AA-9A65-11C0-A3E7A1C52176}" v="1521" dt="2023-09-19T21:21:14.191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60"/>
    <p:restoredTop sz="79064" autoAdjust="0"/>
  </p:normalViewPr>
  <p:slideViewPr>
    <p:cSldViewPr snapToGrid="0" snapToObjects="1">
      <p:cViewPr varScale="1">
        <p:scale>
          <a:sx n="90" d="100"/>
          <a:sy n="90" d="100"/>
        </p:scale>
        <p:origin x="1344" y="96"/>
      </p:cViewPr>
      <p:guideLst>
        <p:guide/>
        <p:guide pos="456"/>
        <p:guide orient="horz" pos="2616"/>
        <p:guide orient="horz" pos="3264"/>
        <p:guide pos="6912"/>
        <p:guide orient="horz" pos="2136"/>
        <p:guide orient="horz" pos="4008"/>
        <p:guide orient="horz" pos="1152"/>
        <p:guide orient="horz" pos="2352"/>
        <p:guide orient="horz" pos="1512"/>
        <p:guide pos="7680"/>
        <p:guide pos="6696"/>
        <p:guide pos="1008"/>
        <p:guide pos="1584"/>
        <p:guide pos="2136"/>
        <p:guide pos="2760"/>
        <p:guide pos="3288"/>
        <p:guide pos="4032"/>
        <p:guide pos="4392"/>
        <p:guide pos="4944"/>
        <p:guide pos="5544"/>
        <p:guide pos="6072"/>
        <p:guide orient="horz" pos="2448"/>
        <p:guide orient="horz" pos="960"/>
        <p:guide pos="5256"/>
        <p:guide pos="72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3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9C0A0C-6469-4F5A-817C-D4166A492C5E}" type="doc">
      <dgm:prSet loTypeId="urn:microsoft.com/office/officeart/2018/2/layout/IconLabelList" loCatId="icon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A2232CEA-F298-4CC1-B562-98665094AF4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>
              <a:latin typeface="Avenir Next LT Pro"/>
              <a:cs typeface="Calibri"/>
            </a:rPr>
            <a:t>Background &amp; Purpose</a:t>
          </a:r>
        </a:p>
      </dgm:t>
    </dgm:pt>
    <dgm:pt modelId="{5A73233F-784D-47B2-942C-C71195F39CE2}" type="parTrans" cxnId="{61A24B3E-F00F-4208-AEF9-C77238CA8EB3}">
      <dgm:prSet/>
      <dgm:spPr/>
      <dgm:t>
        <a:bodyPr/>
        <a:lstStyle/>
        <a:p>
          <a:endParaRPr lang="en-US"/>
        </a:p>
      </dgm:t>
    </dgm:pt>
    <dgm:pt modelId="{20101C1C-6A60-4491-94B4-90FE10DAB166}" type="sibTrans" cxnId="{61A24B3E-F00F-4208-AEF9-C77238CA8EB3}">
      <dgm:prSet/>
      <dgm:spPr/>
      <dgm:t>
        <a:bodyPr/>
        <a:lstStyle/>
        <a:p>
          <a:endParaRPr lang="en-US"/>
        </a:p>
      </dgm:t>
    </dgm:pt>
    <dgm:pt modelId="{A1B8E973-7FAE-4362-8424-3A2199263B3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>
              <a:latin typeface="Avenir Next LT Pro"/>
            </a:rPr>
            <a:t>CIM Overview</a:t>
          </a:r>
          <a:endParaRPr lang="en-US"/>
        </a:p>
      </dgm:t>
    </dgm:pt>
    <dgm:pt modelId="{FCBC41D6-1364-4D4E-B9F7-50F4BE0C913E}" type="parTrans" cxnId="{FDFA9A28-A198-47CB-921E-4C71DE325733}">
      <dgm:prSet/>
      <dgm:spPr/>
      <dgm:t>
        <a:bodyPr/>
        <a:lstStyle/>
        <a:p>
          <a:endParaRPr lang="en-US"/>
        </a:p>
      </dgm:t>
    </dgm:pt>
    <dgm:pt modelId="{E2EB9B20-E253-4BF5-9DCC-73CC6C714893}" type="sibTrans" cxnId="{FDFA9A28-A198-47CB-921E-4C71DE325733}">
      <dgm:prSet/>
      <dgm:spPr/>
      <dgm:t>
        <a:bodyPr/>
        <a:lstStyle/>
        <a:p>
          <a:endParaRPr lang="en-US"/>
        </a:p>
      </dgm:t>
    </dgm:pt>
    <dgm:pt modelId="{23764D4C-CC61-42ED-93AC-0C90BC15436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​</a:t>
          </a:r>
          <a:r>
            <a:rPr lang="en-US">
              <a:latin typeface="Avenir Next LT Pro"/>
            </a:rPr>
            <a:t>Form Changes</a:t>
          </a:r>
          <a:endParaRPr lang="en-US"/>
        </a:p>
      </dgm:t>
    </dgm:pt>
    <dgm:pt modelId="{41566E09-FBE5-49BF-B6B8-F7159CE67D8C}" type="parTrans" cxnId="{E384C282-F2C8-4767-9072-8EF130BF4DE5}">
      <dgm:prSet/>
      <dgm:spPr/>
      <dgm:t>
        <a:bodyPr/>
        <a:lstStyle/>
        <a:p>
          <a:endParaRPr lang="en-US"/>
        </a:p>
      </dgm:t>
    </dgm:pt>
    <dgm:pt modelId="{B5B89FB0-41EF-41D7-AC5B-3FCD8C173474}" type="sibTrans" cxnId="{E384C282-F2C8-4767-9072-8EF130BF4DE5}">
      <dgm:prSet/>
      <dgm:spPr/>
      <dgm:t>
        <a:bodyPr/>
        <a:lstStyle/>
        <a:p>
          <a:endParaRPr lang="en-US"/>
        </a:p>
      </dgm:t>
    </dgm:pt>
    <dgm:pt modelId="{7B6DD609-9D22-4D5E-9969-0778DED3D301}">
      <dgm:prSet phldr="0"/>
      <dgm:spPr/>
      <dgm:t>
        <a:bodyPr/>
        <a:lstStyle/>
        <a:p>
          <a:pPr>
            <a:lnSpc>
              <a:spcPct val="100000"/>
            </a:lnSpc>
          </a:pPr>
          <a:r>
            <a:rPr lang="en-US">
              <a:latin typeface="Avenir Next LT Pro"/>
            </a:rPr>
            <a:t>Pending Changes</a:t>
          </a:r>
          <a:endParaRPr lang="en-US"/>
        </a:p>
      </dgm:t>
    </dgm:pt>
    <dgm:pt modelId="{5909561A-0151-480C-91A1-C84046C11121}" type="parTrans" cxnId="{747A0947-5E3E-4D12-93DB-E5B23561BA02}">
      <dgm:prSet/>
      <dgm:spPr/>
      <dgm:t>
        <a:bodyPr/>
        <a:lstStyle/>
        <a:p>
          <a:endParaRPr lang="en-US"/>
        </a:p>
      </dgm:t>
    </dgm:pt>
    <dgm:pt modelId="{8AB61154-3C20-4E54-8FEA-9A97BA774F54}" type="sibTrans" cxnId="{747A0947-5E3E-4D12-93DB-E5B23561BA02}">
      <dgm:prSet/>
      <dgm:spPr/>
      <dgm:t>
        <a:bodyPr/>
        <a:lstStyle/>
        <a:p>
          <a:endParaRPr lang="en-US"/>
        </a:p>
      </dgm:t>
    </dgm:pt>
    <dgm:pt modelId="{36CACC04-3B76-47B1-8646-F7120340DB7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​</a:t>
          </a:r>
          <a:r>
            <a:rPr lang="en-US">
              <a:latin typeface="Avenir Next LT Pro"/>
            </a:rPr>
            <a:t>Questions</a:t>
          </a:r>
          <a:endParaRPr lang="en-US"/>
        </a:p>
      </dgm:t>
    </dgm:pt>
    <dgm:pt modelId="{45D1F5A9-9155-46E9-A981-93B823897978}" type="parTrans" cxnId="{0D447649-7B40-44EF-A5B7-ED73800293AF}">
      <dgm:prSet/>
      <dgm:spPr/>
      <dgm:t>
        <a:bodyPr/>
        <a:lstStyle/>
        <a:p>
          <a:endParaRPr lang="en-US"/>
        </a:p>
      </dgm:t>
    </dgm:pt>
    <dgm:pt modelId="{281403C9-C1BA-414D-B9E9-23FE1FCBB9E0}" type="sibTrans" cxnId="{0D447649-7B40-44EF-A5B7-ED73800293AF}">
      <dgm:prSet/>
      <dgm:spPr/>
      <dgm:t>
        <a:bodyPr/>
        <a:lstStyle/>
        <a:p>
          <a:endParaRPr lang="en-US"/>
        </a:p>
      </dgm:t>
    </dgm:pt>
    <dgm:pt modelId="{11696868-C5DE-4C7D-85B4-5E993380AB0F}" type="pres">
      <dgm:prSet presAssocID="{149C0A0C-6469-4F5A-817C-D4166A492C5E}" presName="root" presStyleCnt="0">
        <dgm:presLayoutVars>
          <dgm:dir/>
          <dgm:resizeHandles val="exact"/>
        </dgm:presLayoutVars>
      </dgm:prSet>
      <dgm:spPr/>
    </dgm:pt>
    <dgm:pt modelId="{1D701D3B-0A3E-4283-B41D-852D63E1F2FC}" type="pres">
      <dgm:prSet presAssocID="{A2232CEA-F298-4CC1-B562-98665094AF45}" presName="compNode" presStyleCnt="0"/>
      <dgm:spPr/>
    </dgm:pt>
    <dgm:pt modelId="{4654504B-CEFD-4F02-BEF9-B20491983D94}" type="pres">
      <dgm:prSet presAssocID="{A2232CEA-F298-4CC1-B562-98665094AF45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llseye"/>
        </a:ext>
      </dgm:extLst>
    </dgm:pt>
    <dgm:pt modelId="{66024C60-629C-4967-A2D4-0288AFABB5B2}" type="pres">
      <dgm:prSet presAssocID="{A2232CEA-F298-4CC1-B562-98665094AF45}" presName="spaceRect" presStyleCnt="0"/>
      <dgm:spPr/>
    </dgm:pt>
    <dgm:pt modelId="{7F97C2BA-F813-4CE9-BB1B-B272C5280A1D}" type="pres">
      <dgm:prSet presAssocID="{A2232CEA-F298-4CC1-B562-98665094AF45}" presName="textRect" presStyleLbl="revTx" presStyleIdx="0" presStyleCnt="5">
        <dgm:presLayoutVars>
          <dgm:chMax val="1"/>
          <dgm:chPref val="1"/>
        </dgm:presLayoutVars>
      </dgm:prSet>
      <dgm:spPr/>
    </dgm:pt>
    <dgm:pt modelId="{F5620224-97CD-4E87-BFC7-56D472D2DB32}" type="pres">
      <dgm:prSet presAssocID="{20101C1C-6A60-4491-94B4-90FE10DAB166}" presName="sibTrans" presStyleCnt="0"/>
      <dgm:spPr/>
    </dgm:pt>
    <dgm:pt modelId="{24D7C21E-B88F-4DA1-8CBB-57E4FEB8A392}" type="pres">
      <dgm:prSet presAssocID="{A1B8E973-7FAE-4362-8424-3A2199263B3A}" presName="compNode" presStyleCnt="0"/>
      <dgm:spPr/>
    </dgm:pt>
    <dgm:pt modelId="{89434CE9-AE8D-42E4-B73F-5525368A6CC8}" type="pres">
      <dgm:prSet presAssocID="{A1B8E973-7FAE-4362-8424-3A2199263B3A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etwork diagram with solid fill"/>
        </a:ext>
      </dgm:extLst>
    </dgm:pt>
    <dgm:pt modelId="{DE29CC4C-E2B4-466B-927D-1985B7A54453}" type="pres">
      <dgm:prSet presAssocID="{A1B8E973-7FAE-4362-8424-3A2199263B3A}" presName="spaceRect" presStyleCnt="0"/>
      <dgm:spPr/>
    </dgm:pt>
    <dgm:pt modelId="{BD8E937E-23D4-4DD9-B950-02CC2ACD24D2}" type="pres">
      <dgm:prSet presAssocID="{A1B8E973-7FAE-4362-8424-3A2199263B3A}" presName="textRect" presStyleLbl="revTx" presStyleIdx="1" presStyleCnt="5">
        <dgm:presLayoutVars>
          <dgm:chMax val="1"/>
          <dgm:chPref val="1"/>
        </dgm:presLayoutVars>
      </dgm:prSet>
      <dgm:spPr/>
    </dgm:pt>
    <dgm:pt modelId="{D27ADD8C-F3A3-484F-9C64-E2500ED5D556}" type="pres">
      <dgm:prSet presAssocID="{E2EB9B20-E253-4BF5-9DCC-73CC6C714893}" presName="sibTrans" presStyleCnt="0"/>
      <dgm:spPr/>
    </dgm:pt>
    <dgm:pt modelId="{04E1D4B7-0908-498A-A97E-465323D3C7ED}" type="pres">
      <dgm:prSet presAssocID="{23764D4C-CC61-42ED-93AC-0C90BC154368}" presName="compNode" presStyleCnt="0"/>
      <dgm:spPr/>
    </dgm:pt>
    <dgm:pt modelId="{3FA1437C-200F-4D20-AACA-75FBB9669804}" type="pres">
      <dgm:prSet presAssocID="{23764D4C-CC61-42ED-93AC-0C90BC154368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st with solid fill"/>
        </a:ext>
      </dgm:extLst>
    </dgm:pt>
    <dgm:pt modelId="{AA40B938-D3BA-4FAB-983B-1E17324DE260}" type="pres">
      <dgm:prSet presAssocID="{23764D4C-CC61-42ED-93AC-0C90BC154368}" presName="spaceRect" presStyleCnt="0"/>
      <dgm:spPr/>
    </dgm:pt>
    <dgm:pt modelId="{F015691D-E69D-48DB-BA27-2570968F3FBC}" type="pres">
      <dgm:prSet presAssocID="{23764D4C-CC61-42ED-93AC-0C90BC154368}" presName="textRect" presStyleLbl="revTx" presStyleIdx="2" presStyleCnt="5">
        <dgm:presLayoutVars>
          <dgm:chMax val="1"/>
          <dgm:chPref val="1"/>
        </dgm:presLayoutVars>
      </dgm:prSet>
      <dgm:spPr/>
    </dgm:pt>
    <dgm:pt modelId="{EECE37F2-38F6-414C-9944-3FDF683BE391}" type="pres">
      <dgm:prSet presAssocID="{B5B89FB0-41EF-41D7-AC5B-3FCD8C173474}" presName="sibTrans" presStyleCnt="0"/>
      <dgm:spPr/>
    </dgm:pt>
    <dgm:pt modelId="{A0815F45-CEB2-4CEA-B4E7-018EDF559611}" type="pres">
      <dgm:prSet presAssocID="{7B6DD609-9D22-4D5E-9969-0778DED3D301}" presName="compNode" presStyleCnt="0"/>
      <dgm:spPr/>
    </dgm:pt>
    <dgm:pt modelId="{B58688BC-4C04-48D2-AE56-1924F28151C9}" type="pres">
      <dgm:prSet presAssocID="{7B6DD609-9D22-4D5E-9969-0778DED3D301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ourglass Finished with solid fill"/>
        </a:ext>
      </dgm:extLst>
    </dgm:pt>
    <dgm:pt modelId="{68493733-26DB-4093-B313-81119BF2963F}" type="pres">
      <dgm:prSet presAssocID="{7B6DD609-9D22-4D5E-9969-0778DED3D301}" presName="spaceRect" presStyleCnt="0"/>
      <dgm:spPr/>
    </dgm:pt>
    <dgm:pt modelId="{DC57B34C-9912-42B7-A803-DADDFBE20D76}" type="pres">
      <dgm:prSet presAssocID="{7B6DD609-9D22-4D5E-9969-0778DED3D301}" presName="textRect" presStyleLbl="revTx" presStyleIdx="3" presStyleCnt="5">
        <dgm:presLayoutVars>
          <dgm:chMax val="1"/>
          <dgm:chPref val="1"/>
        </dgm:presLayoutVars>
      </dgm:prSet>
      <dgm:spPr/>
    </dgm:pt>
    <dgm:pt modelId="{0FED65B0-D0CB-4238-B5A8-1C617F385A52}" type="pres">
      <dgm:prSet presAssocID="{8AB61154-3C20-4E54-8FEA-9A97BA774F54}" presName="sibTrans" presStyleCnt="0"/>
      <dgm:spPr/>
    </dgm:pt>
    <dgm:pt modelId="{6F42A84F-3493-434E-86C3-BE2D03B07A92}" type="pres">
      <dgm:prSet presAssocID="{36CACC04-3B76-47B1-8646-F7120340DB76}" presName="compNode" presStyleCnt="0"/>
      <dgm:spPr/>
    </dgm:pt>
    <dgm:pt modelId="{E3ED5AFD-AA11-425C-B557-2370C24ABE06}" type="pres">
      <dgm:prSet presAssocID="{36CACC04-3B76-47B1-8646-F7120340DB76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lp"/>
        </a:ext>
      </dgm:extLst>
    </dgm:pt>
    <dgm:pt modelId="{51DEA05E-98FA-4DBF-A8EB-98B4F129EF7D}" type="pres">
      <dgm:prSet presAssocID="{36CACC04-3B76-47B1-8646-F7120340DB76}" presName="spaceRect" presStyleCnt="0"/>
      <dgm:spPr/>
    </dgm:pt>
    <dgm:pt modelId="{450B9ED6-A7D2-475C-B44C-EC1D2A18BA24}" type="pres">
      <dgm:prSet presAssocID="{36CACC04-3B76-47B1-8646-F7120340DB76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C45F9B22-643A-4626-9FCD-3A09D360825E}" type="presOf" srcId="{149C0A0C-6469-4F5A-817C-D4166A492C5E}" destId="{11696868-C5DE-4C7D-85B4-5E993380AB0F}" srcOrd="0" destOrd="0" presId="urn:microsoft.com/office/officeart/2018/2/layout/IconLabelList"/>
    <dgm:cxn modelId="{FDFA9A28-A198-47CB-921E-4C71DE325733}" srcId="{149C0A0C-6469-4F5A-817C-D4166A492C5E}" destId="{A1B8E973-7FAE-4362-8424-3A2199263B3A}" srcOrd="1" destOrd="0" parTransId="{FCBC41D6-1364-4D4E-B9F7-50F4BE0C913E}" sibTransId="{E2EB9B20-E253-4BF5-9DCC-73CC6C714893}"/>
    <dgm:cxn modelId="{61A24B3E-F00F-4208-AEF9-C77238CA8EB3}" srcId="{149C0A0C-6469-4F5A-817C-D4166A492C5E}" destId="{A2232CEA-F298-4CC1-B562-98665094AF45}" srcOrd="0" destOrd="0" parTransId="{5A73233F-784D-47B2-942C-C71195F39CE2}" sibTransId="{20101C1C-6A60-4491-94B4-90FE10DAB166}"/>
    <dgm:cxn modelId="{9958F03E-7E9F-4B2A-BE5B-56705EF464CC}" type="presOf" srcId="{A1B8E973-7FAE-4362-8424-3A2199263B3A}" destId="{BD8E937E-23D4-4DD9-B950-02CC2ACD24D2}" srcOrd="0" destOrd="0" presId="urn:microsoft.com/office/officeart/2018/2/layout/IconLabelList"/>
    <dgm:cxn modelId="{040C2544-80F3-4ACE-B39C-9F498BF35B66}" type="presOf" srcId="{A2232CEA-F298-4CC1-B562-98665094AF45}" destId="{7F97C2BA-F813-4CE9-BB1B-B272C5280A1D}" srcOrd="0" destOrd="0" presId="urn:microsoft.com/office/officeart/2018/2/layout/IconLabelList"/>
    <dgm:cxn modelId="{747A0947-5E3E-4D12-93DB-E5B23561BA02}" srcId="{149C0A0C-6469-4F5A-817C-D4166A492C5E}" destId="{7B6DD609-9D22-4D5E-9969-0778DED3D301}" srcOrd="3" destOrd="0" parTransId="{5909561A-0151-480C-91A1-C84046C11121}" sibTransId="{8AB61154-3C20-4E54-8FEA-9A97BA774F54}"/>
    <dgm:cxn modelId="{0D447649-7B40-44EF-A5B7-ED73800293AF}" srcId="{149C0A0C-6469-4F5A-817C-D4166A492C5E}" destId="{36CACC04-3B76-47B1-8646-F7120340DB76}" srcOrd="4" destOrd="0" parTransId="{45D1F5A9-9155-46E9-A981-93B823897978}" sibTransId="{281403C9-C1BA-414D-B9E9-23FE1FCBB9E0}"/>
    <dgm:cxn modelId="{7C6EC97A-B25D-4B6E-88DD-2E343DAD35CC}" type="presOf" srcId="{7B6DD609-9D22-4D5E-9969-0778DED3D301}" destId="{DC57B34C-9912-42B7-A803-DADDFBE20D76}" srcOrd="0" destOrd="0" presId="urn:microsoft.com/office/officeart/2018/2/layout/IconLabelList"/>
    <dgm:cxn modelId="{E384C282-F2C8-4767-9072-8EF130BF4DE5}" srcId="{149C0A0C-6469-4F5A-817C-D4166A492C5E}" destId="{23764D4C-CC61-42ED-93AC-0C90BC154368}" srcOrd="2" destOrd="0" parTransId="{41566E09-FBE5-49BF-B6B8-F7159CE67D8C}" sibTransId="{B5B89FB0-41EF-41D7-AC5B-3FCD8C173474}"/>
    <dgm:cxn modelId="{2A32BF9E-7D96-4C6E-A7F9-E9DDF874A327}" type="presOf" srcId="{23764D4C-CC61-42ED-93AC-0C90BC154368}" destId="{F015691D-E69D-48DB-BA27-2570968F3FBC}" srcOrd="0" destOrd="0" presId="urn:microsoft.com/office/officeart/2018/2/layout/IconLabelList"/>
    <dgm:cxn modelId="{67679FB7-6371-472F-AC8E-33274794BFFB}" type="presOf" srcId="{36CACC04-3B76-47B1-8646-F7120340DB76}" destId="{450B9ED6-A7D2-475C-B44C-EC1D2A18BA24}" srcOrd="0" destOrd="0" presId="urn:microsoft.com/office/officeart/2018/2/layout/IconLabelList"/>
    <dgm:cxn modelId="{171C2A98-F354-417A-9BBC-D2661B5B3AA9}" type="presParOf" srcId="{11696868-C5DE-4C7D-85B4-5E993380AB0F}" destId="{1D701D3B-0A3E-4283-B41D-852D63E1F2FC}" srcOrd="0" destOrd="0" presId="urn:microsoft.com/office/officeart/2018/2/layout/IconLabelList"/>
    <dgm:cxn modelId="{569EF48E-9F85-4ED8-A52E-04A9AF1A4F34}" type="presParOf" srcId="{1D701D3B-0A3E-4283-B41D-852D63E1F2FC}" destId="{4654504B-CEFD-4F02-BEF9-B20491983D94}" srcOrd="0" destOrd="0" presId="urn:microsoft.com/office/officeart/2018/2/layout/IconLabelList"/>
    <dgm:cxn modelId="{1692DF20-1F84-41A8-B410-B2B5F8EA6352}" type="presParOf" srcId="{1D701D3B-0A3E-4283-B41D-852D63E1F2FC}" destId="{66024C60-629C-4967-A2D4-0288AFABB5B2}" srcOrd="1" destOrd="0" presId="urn:microsoft.com/office/officeart/2018/2/layout/IconLabelList"/>
    <dgm:cxn modelId="{A5092825-508E-469A-A31E-0D9E7919CD3E}" type="presParOf" srcId="{1D701D3B-0A3E-4283-B41D-852D63E1F2FC}" destId="{7F97C2BA-F813-4CE9-BB1B-B272C5280A1D}" srcOrd="2" destOrd="0" presId="urn:microsoft.com/office/officeart/2018/2/layout/IconLabelList"/>
    <dgm:cxn modelId="{2B459B0C-7978-4804-A6A3-F895BA694E26}" type="presParOf" srcId="{11696868-C5DE-4C7D-85B4-5E993380AB0F}" destId="{F5620224-97CD-4E87-BFC7-56D472D2DB32}" srcOrd="1" destOrd="0" presId="urn:microsoft.com/office/officeart/2018/2/layout/IconLabelList"/>
    <dgm:cxn modelId="{AB0CB300-E2AB-4DA0-8654-2CD8F4F4E395}" type="presParOf" srcId="{11696868-C5DE-4C7D-85B4-5E993380AB0F}" destId="{24D7C21E-B88F-4DA1-8CBB-57E4FEB8A392}" srcOrd="2" destOrd="0" presId="urn:microsoft.com/office/officeart/2018/2/layout/IconLabelList"/>
    <dgm:cxn modelId="{F6BF2685-2829-4460-8674-7ADF223DF4CF}" type="presParOf" srcId="{24D7C21E-B88F-4DA1-8CBB-57E4FEB8A392}" destId="{89434CE9-AE8D-42E4-B73F-5525368A6CC8}" srcOrd="0" destOrd="0" presId="urn:microsoft.com/office/officeart/2018/2/layout/IconLabelList"/>
    <dgm:cxn modelId="{7F1AA271-B49E-479F-94C4-793581C57E1E}" type="presParOf" srcId="{24D7C21E-B88F-4DA1-8CBB-57E4FEB8A392}" destId="{DE29CC4C-E2B4-466B-927D-1985B7A54453}" srcOrd="1" destOrd="0" presId="urn:microsoft.com/office/officeart/2018/2/layout/IconLabelList"/>
    <dgm:cxn modelId="{71B8A68D-4224-49C9-B849-47E72885C656}" type="presParOf" srcId="{24D7C21E-B88F-4DA1-8CBB-57E4FEB8A392}" destId="{BD8E937E-23D4-4DD9-B950-02CC2ACD24D2}" srcOrd="2" destOrd="0" presId="urn:microsoft.com/office/officeart/2018/2/layout/IconLabelList"/>
    <dgm:cxn modelId="{02AA55D0-74A5-46AD-A0E2-0A548937109A}" type="presParOf" srcId="{11696868-C5DE-4C7D-85B4-5E993380AB0F}" destId="{D27ADD8C-F3A3-484F-9C64-E2500ED5D556}" srcOrd="3" destOrd="0" presId="urn:microsoft.com/office/officeart/2018/2/layout/IconLabelList"/>
    <dgm:cxn modelId="{4C0B6BAA-4019-4118-B956-59E8CD2A3A43}" type="presParOf" srcId="{11696868-C5DE-4C7D-85B4-5E993380AB0F}" destId="{04E1D4B7-0908-498A-A97E-465323D3C7ED}" srcOrd="4" destOrd="0" presId="urn:microsoft.com/office/officeart/2018/2/layout/IconLabelList"/>
    <dgm:cxn modelId="{A30CBC01-2FE4-41CF-A722-C0DD2AADEE55}" type="presParOf" srcId="{04E1D4B7-0908-498A-A97E-465323D3C7ED}" destId="{3FA1437C-200F-4D20-AACA-75FBB9669804}" srcOrd="0" destOrd="0" presId="urn:microsoft.com/office/officeart/2018/2/layout/IconLabelList"/>
    <dgm:cxn modelId="{2943F3C9-FCE3-4D06-84F1-FC3564A0270E}" type="presParOf" srcId="{04E1D4B7-0908-498A-A97E-465323D3C7ED}" destId="{AA40B938-D3BA-4FAB-983B-1E17324DE260}" srcOrd="1" destOrd="0" presId="urn:microsoft.com/office/officeart/2018/2/layout/IconLabelList"/>
    <dgm:cxn modelId="{17FB3AEC-7735-4C05-A812-579ABC8D6113}" type="presParOf" srcId="{04E1D4B7-0908-498A-A97E-465323D3C7ED}" destId="{F015691D-E69D-48DB-BA27-2570968F3FBC}" srcOrd="2" destOrd="0" presId="urn:microsoft.com/office/officeart/2018/2/layout/IconLabelList"/>
    <dgm:cxn modelId="{462A8D0B-715E-4E0E-A0FE-6092AFAA16E5}" type="presParOf" srcId="{11696868-C5DE-4C7D-85B4-5E993380AB0F}" destId="{EECE37F2-38F6-414C-9944-3FDF683BE391}" srcOrd="5" destOrd="0" presId="urn:microsoft.com/office/officeart/2018/2/layout/IconLabelList"/>
    <dgm:cxn modelId="{4D5005D9-CAF8-4B76-B514-10A74B24ECE5}" type="presParOf" srcId="{11696868-C5DE-4C7D-85B4-5E993380AB0F}" destId="{A0815F45-CEB2-4CEA-B4E7-018EDF559611}" srcOrd="6" destOrd="0" presId="urn:microsoft.com/office/officeart/2018/2/layout/IconLabelList"/>
    <dgm:cxn modelId="{AD21F98F-903C-48CE-8244-1FCE96B62F04}" type="presParOf" srcId="{A0815F45-CEB2-4CEA-B4E7-018EDF559611}" destId="{B58688BC-4C04-48D2-AE56-1924F28151C9}" srcOrd="0" destOrd="0" presId="urn:microsoft.com/office/officeart/2018/2/layout/IconLabelList"/>
    <dgm:cxn modelId="{878479AA-E1E8-427B-87C0-5DE8925E6C03}" type="presParOf" srcId="{A0815F45-CEB2-4CEA-B4E7-018EDF559611}" destId="{68493733-26DB-4093-B313-81119BF2963F}" srcOrd="1" destOrd="0" presId="urn:microsoft.com/office/officeart/2018/2/layout/IconLabelList"/>
    <dgm:cxn modelId="{ECA73D38-55B2-4FB6-A117-9D7179481170}" type="presParOf" srcId="{A0815F45-CEB2-4CEA-B4E7-018EDF559611}" destId="{DC57B34C-9912-42B7-A803-DADDFBE20D76}" srcOrd="2" destOrd="0" presId="urn:microsoft.com/office/officeart/2018/2/layout/IconLabelList"/>
    <dgm:cxn modelId="{2AD0C218-EFE6-400B-BC81-CEBF8703BCEB}" type="presParOf" srcId="{11696868-C5DE-4C7D-85B4-5E993380AB0F}" destId="{0FED65B0-D0CB-4238-B5A8-1C617F385A52}" srcOrd="7" destOrd="0" presId="urn:microsoft.com/office/officeart/2018/2/layout/IconLabelList"/>
    <dgm:cxn modelId="{16CB833F-BEF5-4F56-A3BB-C36FCAC41F06}" type="presParOf" srcId="{11696868-C5DE-4C7D-85B4-5E993380AB0F}" destId="{6F42A84F-3493-434E-86C3-BE2D03B07A92}" srcOrd="8" destOrd="0" presId="urn:microsoft.com/office/officeart/2018/2/layout/IconLabelList"/>
    <dgm:cxn modelId="{5712079F-29CA-4B43-A857-C912B9FE3F58}" type="presParOf" srcId="{6F42A84F-3493-434E-86C3-BE2D03B07A92}" destId="{E3ED5AFD-AA11-425C-B557-2370C24ABE06}" srcOrd="0" destOrd="0" presId="urn:microsoft.com/office/officeart/2018/2/layout/IconLabelList"/>
    <dgm:cxn modelId="{4AF8A277-F053-4EF6-A7B5-F7BA3B2E5BE1}" type="presParOf" srcId="{6F42A84F-3493-434E-86C3-BE2D03B07A92}" destId="{51DEA05E-98FA-4DBF-A8EB-98B4F129EF7D}" srcOrd="1" destOrd="0" presId="urn:microsoft.com/office/officeart/2018/2/layout/IconLabelList"/>
    <dgm:cxn modelId="{D478BEC0-667E-4D0A-A0EB-AD4E7696F859}" type="presParOf" srcId="{6F42A84F-3493-434E-86C3-BE2D03B07A92}" destId="{450B9ED6-A7D2-475C-B44C-EC1D2A18BA24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BC81E03-3CE5-4DED-9F85-5A0D49404DC7}" type="doc">
      <dgm:prSet loTypeId="urn:microsoft.com/office/officeart/2005/8/layout/vList5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5F2FF044-FBE9-417A-B124-99B6C3E54D39}">
      <dgm:prSet/>
      <dgm:spPr/>
      <dgm:t>
        <a:bodyPr/>
        <a:lstStyle/>
        <a:p>
          <a:pPr rtl="0"/>
          <a:r>
            <a:rPr lang="en-US" dirty="0">
              <a:latin typeface="Avenir Next LT Pro"/>
            </a:rPr>
            <a:t>Log</a:t>
          </a:r>
          <a:r>
            <a:rPr lang="en-US" dirty="0"/>
            <a:t> in</a:t>
          </a:r>
          <a:r>
            <a:rPr lang="en-US" dirty="0">
              <a:latin typeface="Avenir Next LT Pro"/>
            </a:rPr>
            <a:t> </a:t>
          </a:r>
          <a:endParaRPr lang="en-US" dirty="0"/>
        </a:p>
      </dgm:t>
    </dgm:pt>
    <dgm:pt modelId="{F149CD90-7B91-4927-BAC3-17F1B239CB98}" type="parTrans" cxnId="{DED2D2A8-FFD1-4D4C-A517-83121490612D}">
      <dgm:prSet/>
      <dgm:spPr/>
      <dgm:t>
        <a:bodyPr/>
        <a:lstStyle/>
        <a:p>
          <a:endParaRPr lang="en-US"/>
        </a:p>
      </dgm:t>
    </dgm:pt>
    <dgm:pt modelId="{50F8418E-B741-41C0-865E-8D0D8640D3C0}" type="sibTrans" cxnId="{DED2D2A8-FFD1-4D4C-A517-83121490612D}">
      <dgm:prSet/>
      <dgm:spPr/>
      <dgm:t>
        <a:bodyPr/>
        <a:lstStyle/>
        <a:p>
          <a:endParaRPr lang="en-US"/>
        </a:p>
      </dgm:t>
    </dgm:pt>
    <dgm:pt modelId="{81E9B6A6-95EE-410E-93A2-9EAEBE65EA4C}">
      <dgm:prSet/>
      <dgm:spPr/>
      <dgm:t>
        <a:bodyPr/>
        <a:lstStyle/>
        <a:p>
          <a:pPr rtl="0"/>
          <a:r>
            <a:rPr lang="en-US" dirty="0">
              <a:latin typeface="Avenir Next LT Pro"/>
            </a:rPr>
            <a:t>Access through Portal</a:t>
          </a:r>
          <a:endParaRPr lang="en-US" dirty="0"/>
        </a:p>
      </dgm:t>
    </dgm:pt>
    <dgm:pt modelId="{113135DE-3C48-4E87-9E5B-057D30B2D1E2}" type="parTrans" cxnId="{1CC8CF00-1B8F-437C-81DB-57093DC3DFC8}">
      <dgm:prSet/>
      <dgm:spPr/>
      <dgm:t>
        <a:bodyPr/>
        <a:lstStyle/>
        <a:p>
          <a:endParaRPr lang="en-US"/>
        </a:p>
      </dgm:t>
    </dgm:pt>
    <dgm:pt modelId="{AC69FA6F-37C0-4CF1-8C3C-D80BF6BC4134}" type="sibTrans" cxnId="{1CC8CF00-1B8F-437C-81DB-57093DC3DFC8}">
      <dgm:prSet/>
      <dgm:spPr/>
      <dgm:t>
        <a:bodyPr/>
        <a:lstStyle/>
        <a:p>
          <a:endParaRPr lang="en-US"/>
        </a:p>
      </dgm:t>
    </dgm:pt>
    <dgm:pt modelId="{C9024CF6-835C-4140-B876-17A916350B97}">
      <dgm:prSet/>
      <dgm:spPr/>
      <dgm:t>
        <a:bodyPr/>
        <a:lstStyle/>
        <a:p>
          <a:r>
            <a:rPr lang="en-US" dirty="0">
              <a:latin typeface="Avenir Next LT Pro"/>
            </a:rPr>
            <a:t>Filter</a:t>
          </a:r>
          <a:r>
            <a:rPr lang="en-US" dirty="0"/>
            <a:t> &amp; </a:t>
          </a:r>
          <a:r>
            <a:rPr lang="en-US" dirty="0">
              <a:latin typeface="Avenir Next LT Pro"/>
            </a:rPr>
            <a:t>Search</a:t>
          </a:r>
          <a:endParaRPr lang="en-US" dirty="0"/>
        </a:p>
      </dgm:t>
    </dgm:pt>
    <dgm:pt modelId="{7F47D114-607D-4BAA-84FA-1DDF0E86A48E}" type="parTrans" cxnId="{75F1C57C-9C61-46C8-B016-9EC16C8F75F7}">
      <dgm:prSet/>
      <dgm:spPr/>
      <dgm:t>
        <a:bodyPr/>
        <a:lstStyle/>
        <a:p>
          <a:endParaRPr lang="en-US"/>
        </a:p>
      </dgm:t>
    </dgm:pt>
    <dgm:pt modelId="{04610CFF-50EA-4319-8C48-737D7CD8B7AC}" type="sibTrans" cxnId="{75F1C57C-9C61-46C8-B016-9EC16C8F75F7}">
      <dgm:prSet/>
      <dgm:spPr/>
      <dgm:t>
        <a:bodyPr/>
        <a:lstStyle/>
        <a:p>
          <a:endParaRPr lang="en-US"/>
        </a:p>
      </dgm:t>
    </dgm:pt>
    <dgm:pt modelId="{DB5B8E5A-CEC8-4946-9072-B3F4EB25D24F}">
      <dgm:prSet/>
      <dgm:spPr/>
      <dgm:t>
        <a:bodyPr/>
        <a:lstStyle/>
        <a:p>
          <a:r>
            <a:rPr lang="en-US" dirty="0"/>
            <a:t>Example: ACCT R104</a:t>
          </a:r>
        </a:p>
      </dgm:t>
    </dgm:pt>
    <dgm:pt modelId="{2AE08BCB-8F43-4EBE-BFA5-A216323F75AF}" type="parTrans" cxnId="{915F0B97-770E-49D3-B4E3-4E875BCF174C}">
      <dgm:prSet/>
      <dgm:spPr/>
      <dgm:t>
        <a:bodyPr/>
        <a:lstStyle/>
        <a:p>
          <a:endParaRPr lang="en-US"/>
        </a:p>
      </dgm:t>
    </dgm:pt>
    <dgm:pt modelId="{BDC6EB71-7F40-44E6-AB3F-58F3D8CE6D38}" type="sibTrans" cxnId="{915F0B97-770E-49D3-B4E3-4E875BCF174C}">
      <dgm:prSet/>
      <dgm:spPr/>
      <dgm:t>
        <a:bodyPr/>
        <a:lstStyle/>
        <a:p>
          <a:endParaRPr lang="en-US"/>
        </a:p>
      </dgm:t>
    </dgm:pt>
    <dgm:pt modelId="{5DB764B1-845C-4B4A-B3F1-AC161B25A4FE}">
      <dgm:prSet phldr="0"/>
      <dgm:spPr/>
      <dgm:t>
        <a:bodyPr/>
        <a:lstStyle/>
        <a:p>
          <a:pPr rtl="0"/>
          <a:r>
            <a:rPr lang="en-US" dirty="0">
              <a:latin typeface="Avenir Next LT Pro"/>
            </a:rPr>
            <a:t>User Provisions</a:t>
          </a:r>
        </a:p>
      </dgm:t>
    </dgm:pt>
    <dgm:pt modelId="{25975729-CB4D-4050-95E1-AA5CAE07B0CB}" type="parTrans" cxnId="{ABDDFF9F-C428-4CF9-9143-F3DDA61EEEDE}">
      <dgm:prSet/>
      <dgm:spPr/>
    </dgm:pt>
    <dgm:pt modelId="{7FD1E172-BDB2-4FD9-92C9-B38113BBBA3A}" type="sibTrans" cxnId="{ABDDFF9F-C428-4CF9-9143-F3DDA61EEEDE}">
      <dgm:prSet/>
      <dgm:spPr/>
    </dgm:pt>
    <dgm:pt modelId="{3D2C3B42-668A-4B73-BD51-A73EA30705EF}">
      <dgm:prSet phldr="0"/>
      <dgm:spPr/>
      <dgm:t>
        <a:bodyPr/>
        <a:lstStyle/>
        <a:p>
          <a:r>
            <a:rPr lang="en-US" dirty="0">
              <a:latin typeface="Avenir Next LT Pro"/>
            </a:rPr>
            <a:t>Bookmark</a:t>
          </a:r>
        </a:p>
      </dgm:t>
    </dgm:pt>
    <dgm:pt modelId="{113FFABA-4E21-4B90-AB64-EBE46AEC0944}" type="parTrans" cxnId="{DE865076-22CF-47C8-85A1-ED0136F9F40B}">
      <dgm:prSet/>
      <dgm:spPr/>
    </dgm:pt>
    <dgm:pt modelId="{2451E51B-FD1A-4A44-BBF2-B546ECA50860}" type="sibTrans" cxnId="{DE865076-22CF-47C8-85A1-ED0136F9F40B}">
      <dgm:prSet/>
      <dgm:spPr/>
    </dgm:pt>
    <dgm:pt modelId="{3B5EC8F5-9E8A-448D-8E78-A981F5F92540}">
      <dgm:prSet phldr="0"/>
      <dgm:spPr/>
      <dgm:t>
        <a:bodyPr/>
        <a:lstStyle/>
        <a:p>
          <a:pPr rtl="0"/>
          <a:r>
            <a:rPr lang="en-US" dirty="0">
              <a:latin typeface="Avenir Next LT Pro"/>
            </a:rPr>
            <a:t>District wide system</a:t>
          </a:r>
        </a:p>
      </dgm:t>
    </dgm:pt>
    <dgm:pt modelId="{EA3E8DCB-DF43-4FC7-964F-12382137BF8D}" type="parTrans" cxnId="{A6D6F927-A58C-4680-A9E9-A3A5150E7C9D}">
      <dgm:prSet/>
      <dgm:spPr/>
    </dgm:pt>
    <dgm:pt modelId="{D02B2C1A-0AD9-4DE3-9D3A-5B58FB0F1C92}" type="sibTrans" cxnId="{A6D6F927-A58C-4680-A9E9-A3A5150E7C9D}">
      <dgm:prSet/>
      <dgm:spPr/>
    </dgm:pt>
    <dgm:pt modelId="{D372B672-EE23-4C64-999A-81D18188361C}" type="pres">
      <dgm:prSet presAssocID="{3BC81E03-3CE5-4DED-9F85-5A0D49404DC7}" presName="Name0" presStyleCnt="0">
        <dgm:presLayoutVars>
          <dgm:dir/>
          <dgm:animLvl val="lvl"/>
          <dgm:resizeHandles val="exact"/>
        </dgm:presLayoutVars>
      </dgm:prSet>
      <dgm:spPr/>
    </dgm:pt>
    <dgm:pt modelId="{017ABB24-CAC5-4CCF-B409-FA1E98335A10}" type="pres">
      <dgm:prSet presAssocID="{5F2FF044-FBE9-417A-B124-99B6C3E54D39}" presName="linNode" presStyleCnt="0"/>
      <dgm:spPr/>
    </dgm:pt>
    <dgm:pt modelId="{5530F437-533E-423A-8F67-0FCF016127DD}" type="pres">
      <dgm:prSet presAssocID="{5F2FF044-FBE9-417A-B124-99B6C3E54D39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DCC72F8B-A2AB-495D-8718-F16EF251442F}" type="pres">
      <dgm:prSet presAssocID="{5F2FF044-FBE9-417A-B124-99B6C3E54D39}" presName="descendantText" presStyleLbl="alignAccFollowNode1" presStyleIdx="0" presStyleCnt="2">
        <dgm:presLayoutVars>
          <dgm:bulletEnabled val="1"/>
        </dgm:presLayoutVars>
      </dgm:prSet>
      <dgm:spPr/>
    </dgm:pt>
    <dgm:pt modelId="{59BE6496-A3D0-4301-8357-C14D30E49EB7}" type="pres">
      <dgm:prSet presAssocID="{50F8418E-B741-41C0-865E-8D0D8640D3C0}" presName="sp" presStyleCnt="0"/>
      <dgm:spPr/>
    </dgm:pt>
    <dgm:pt modelId="{597125E1-3758-46EE-B6B9-88ED52BA9277}" type="pres">
      <dgm:prSet presAssocID="{C9024CF6-835C-4140-B876-17A916350B97}" presName="linNode" presStyleCnt="0"/>
      <dgm:spPr/>
    </dgm:pt>
    <dgm:pt modelId="{EF447D84-9F6F-42B7-92C5-23A4C5ECC6A1}" type="pres">
      <dgm:prSet presAssocID="{C9024CF6-835C-4140-B876-17A916350B97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9A3B360F-F9FE-4B53-B7F8-444734D1A8B5}" type="pres">
      <dgm:prSet presAssocID="{C9024CF6-835C-4140-B876-17A916350B97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1CC8CF00-1B8F-437C-81DB-57093DC3DFC8}" srcId="{5F2FF044-FBE9-417A-B124-99B6C3E54D39}" destId="{81E9B6A6-95EE-410E-93A2-9EAEBE65EA4C}" srcOrd="0" destOrd="0" parTransId="{113135DE-3C48-4E87-9E5B-057D30B2D1E2}" sibTransId="{AC69FA6F-37C0-4CF1-8C3C-D80BF6BC4134}"/>
    <dgm:cxn modelId="{AD538601-F4E9-4DB1-86CC-3795F2B82B7A}" type="presOf" srcId="{DB5B8E5A-CEC8-4946-9072-B3F4EB25D24F}" destId="{9A3B360F-F9FE-4B53-B7F8-444734D1A8B5}" srcOrd="0" destOrd="1" presId="urn:microsoft.com/office/officeart/2005/8/layout/vList5"/>
    <dgm:cxn modelId="{BB5DCC27-F5C5-422A-A4F2-D2E7B83E7379}" type="presOf" srcId="{3B5EC8F5-9E8A-448D-8E78-A981F5F92540}" destId="{9A3B360F-F9FE-4B53-B7F8-444734D1A8B5}" srcOrd="0" destOrd="0" presId="urn:microsoft.com/office/officeart/2005/8/layout/vList5"/>
    <dgm:cxn modelId="{A6D6F927-A58C-4680-A9E9-A3A5150E7C9D}" srcId="{C9024CF6-835C-4140-B876-17A916350B97}" destId="{3B5EC8F5-9E8A-448D-8E78-A981F5F92540}" srcOrd="0" destOrd="0" parTransId="{EA3E8DCB-DF43-4FC7-964F-12382137BF8D}" sibTransId="{D02B2C1A-0AD9-4DE3-9D3A-5B58FB0F1C92}"/>
    <dgm:cxn modelId="{B5CB872E-1C51-4698-9055-32C7A53303FA}" type="presOf" srcId="{3BC81E03-3CE5-4DED-9F85-5A0D49404DC7}" destId="{D372B672-EE23-4C64-999A-81D18188361C}" srcOrd="0" destOrd="0" presId="urn:microsoft.com/office/officeart/2005/8/layout/vList5"/>
    <dgm:cxn modelId="{F41F1A5E-3A21-4954-9FFE-9B783A291E87}" type="presOf" srcId="{5F2FF044-FBE9-417A-B124-99B6C3E54D39}" destId="{5530F437-533E-423A-8F67-0FCF016127DD}" srcOrd="0" destOrd="0" presId="urn:microsoft.com/office/officeart/2005/8/layout/vList5"/>
    <dgm:cxn modelId="{DE865076-22CF-47C8-85A1-ED0136F9F40B}" srcId="{5F2FF044-FBE9-417A-B124-99B6C3E54D39}" destId="{3D2C3B42-668A-4B73-BD51-A73EA30705EF}" srcOrd="2" destOrd="0" parTransId="{113FFABA-4E21-4B90-AB64-EBE46AEC0944}" sibTransId="{2451E51B-FD1A-4A44-BBF2-B546ECA50860}"/>
    <dgm:cxn modelId="{75F1C57C-9C61-46C8-B016-9EC16C8F75F7}" srcId="{3BC81E03-3CE5-4DED-9F85-5A0D49404DC7}" destId="{C9024CF6-835C-4140-B876-17A916350B97}" srcOrd="1" destOrd="0" parTransId="{7F47D114-607D-4BAA-84FA-1DDF0E86A48E}" sibTransId="{04610CFF-50EA-4319-8C48-737D7CD8B7AC}"/>
    <dgm:cxn modelId="{56AEF586-B487-46AA-8F64-9D1E6D9A0536}" type="presOf" srcId="{3D2C3B42-668A-4B73-BD51-A73EA30705EF}" destId="{DCC72F8B-A2AB-495D-8718-F16EF251442F}" srcOrd="0" destOrd="2" presId="urn:microsoft.com/office/officeart/2005/8/layout/vList5"/>
    <dgm:cxn modelId="{72127394-C83F-4540-946E-883F5EA6CCD3}" type="presOf" srcId="{81E9B6A6-95EE-410E-93A2-9EAEBE65EA4C}" destId="{DCC72F8B-A2AB-495D-8718-F16EF251442F}" srcOrd="0" destOrd="0" presId="urn:microsoft.com/office/officeart/2005/8/layout/vList5"/>
    <dgm:cxn modelId="{915F0B97-770E-49D3-B4E3-4E875BCF174C}" srcId="{C9024CF6-835C-4140-B876-17A916350B97}" destId="{DB5B8E5A-CEC8-4946-9072-B3F4EB25D24F}" srcOrd="1" destOrd="0" parTransId="{2AE08BCB-8F43-4EBE-BFA5-A216323F75AF}" sibTransId="{BDC6EB71-7F40-44E6-AB3F-58F3D8CE6D38}"/>
    <dgm:cxn modelId="{ABDDFF9F-C428-4CF9-9143-F3DDA61EEEDE}" srcId="{5F2FF044-FBE9-417A-B124-99B6C3E54D39}" destId="{5DB764B1-845C-4B4A-B3F1-AC161B25A4FE}" srcOrd="1" destOrd="0" parTransId="{25975729-CB4D-4050-95E1-AA5CAE07B0CB}" sibTransId="{7FD1E172-BDB2-4FD9-92C9-B38113BBBA3A}"/>
    <dgm:cxn modelId="{DED2D2A8-FFD1-4D4C-A517-83121490612D}" srcId="{3BC81E03-3CE5-4DED-9F85-5A0D49404DC7}" destId="{5F2FF044-FBE9-417A-B124-99B6C3E54D39}" srcOrd="0" destOrd="0" parTransId="{F149CD90-7B91-4927-BAC3-17F1B239CB98}" sibTransId="{50F8418E-B741-41C0-865E-8D0D8640D3C0}"/>
    <dgm:cxn modelId="{F068D6BA-F330-4FB6-AF43-71D4BDF45382}" type="presOf" srcId="{C9024CF6-835C-4140-B876-17A916350B97}" destId="{EF447D84-9F6F-42B7-92C5-23A4C5ECC6A1}" srcOrd="0" destOrd="0" presId="urn:microsoft.com/office/officeart/2005/8/layout/vList5"/>
    <dgm:cxn modelId="{583281F9-3FB7-4A0D-8FD9-7A6247810B35}" type="presOf" srcId="{5DB764B1-845C-4B4A-B3F1-AC161B25A4FE}" destId="{DCC72F8B-A2AB-495D-8718-F16EF251442F}" srcOrd="0" destOrd="1" presId="urn:microsoft.com/office/officeart/2005/8/layout/vList5"/>
    <dgm:cxn modelId="{CF908CDC-34BB-421A-84E8-15C31747CD1E}" type="presParOf" srcId="{D372B672-EE23-4C64-999A-81D18188361C}" destId="{017ABB24-CAC5-4CCF-B409-FA1E98335A10}" srcOrd="0" destOrd="0" presId="urn:microsoft.com/office/officeart/2005/8/layout/vList5"/>
    <dgm:cxn modelId="{EA6F8A94-D327-4434-8EF7-0FDFD3A4C682}" type="presParOf" srcId="{017ABB24-CAC5-4CCF-B409-FA1E98335A10}" destId="{5530F437-533E-423A-8F67-0FCF016127DD}" srcOrd="0" destOrd="0" presId="urn:microsoft.com/office/officeart/2005/8/layout/vList5"/>
    <dgm:cxn modelId="{44923721-2FD9-4C6B-B010-66BFD0F32BF6}" type="presParOf" srcId="{017ABB24-CAC5-4CCF-B409-FA1E98335A10}" destId="{DCC72F8B-A2AB-495D-8718-F16EF251442F}" srcOrd="1" destOrd="0" presId="urn:microsoft.com/office/officeart/2005/8/layout/vList5"/>
    <dgm:cxn modelId="{AF1C5930-BE3C-48E5-92F1-9F044B76A5E7}" type="presParOf" srcId="{D372B672-EE23-4C64-999A-81D18188361C}" destId="{59BE6496-A3D0-4301-8357-C14D30E49EB7}" srcOrd="1" destOrd="0" presId="urn:microsoft.com/office/officeart/2005/8/layout/vList5"/>
    <dgm:cxn modelId="{EE0B85BB-3819-4EA4-9635-9E7002AA8B84}" type="presParOf" srcId="{D372B672-EE23-4C64-999A-81D18188361C}" destId="{597125E1-3758-46EE-B6B9-88ED52BA9277}" srcOrd="2" destOrd="0" presId="urn:microsoft.com/office/officeart/2005/8/layout/vList5"/>
    <dgm:cxn modelId="{34EEA673-DEF5-42A3-96D3-846A324043D4}" type="presParOf" srcId="{597125E1-3758-46EE-B6B9-88ED52BA9277}" destId="{EF447D84-9F6F-42B7-92C5-23A4C5ECC6A1}" srcOrd="0" destOrd="0" presId="urn:microsoft.com/office/officeart/2005/8/layout/vList5"/>
    <dgm:cxn modelId="{17BDD802-BEF0-40A7-BFB6-D69C5E10A663}" type="presParOf" srcId="{597125E1-3758-46EE-B6B9-88ED52BA9277}" destId="{9A3B360F-F9FE-4B53-B7F8-444734D1A8B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54504B-CEFD-4F02-BEF9-B20491983D94}">
      <dsp:nvSpPr>
        <dsp:cNvPr id="0" name=""/>
        <dsp:cNvSpPr/>
      </dsp:nvSpPr>
      <dsp:spPr>
        <a:xfrm>
          <a:off x="924551" y="1317295"/>
          <a:ext cx="810000" cy="81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97C2BA-F813-4CE9-BB1B-B272C5280A1D}">
      <dsp:nvSpPr>
        <dsp:cNvPr id="0" name=""/>
        <dsp:cNvSpPr/>
      </dsp:nvSpPr>
      <dsp:spPr>
        <a:xfrm>
          <a:off x="429551" y="2397544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>
              <a:latin typeface="Avenir Next LT Pro"/>
              <a:cs typeface="Calibri"/>
            </a:rPr>
            <a:t>Background &amp; Purpose</a:t>
          </a:r>
        </a:p>
      </dsp:txBody>
      <dsp:txXfrm>
        <a:off x="429551" y="2397544"/>
        <a:ext cx="1800000" cy="720000"/>
      </dsp:txXfrm>
    </dsp:sp>
    <dsp:sp modelId="{89434CE9-AE8D-42E4-B73F-5525368A6CC8}">
      <dsp:nvSpPr>
        <dsp:cNvPr id="0" name=""/>
        <dsp:cNvSpPr/>
      </dsp:nvSpPr>
      <dsp:spPr>
        <a:xfrm>
          <a:off x="3039551" y="1317295"/>
          <a:ext cx="810000" cy="81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8E937E-23D4-4DD9-B950-02CC2ACD24D2}">
      <dsp:nvSpPr>
        <dsp:cNvPr id="0" name=""/>
        <dsp:cNvSpPr/>
      </dsp:nvSpPr>
      <dsp:spPr>
        <a:xfrm>
          <a:off x="2544551" y="2397544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>
              <a:latin typeface="Avenir Next LT Pro"/>
            </a:rPr>
            <a:t>CIM Overview</a:t>
          </a:r>
          <a:endParaRPr lang="en-US" sz="2300" kern="1200"/>
        </a:p>
      </dsp:txBody>
      <dsp:txXfrm>
        <a:off x="2544551" y="2397544"/>
        <a:ext cx="1800000" cy="720000"/>
      </dsp:txXfrm>
    </dsp:sp>
    <dsp:sp modelId="{3FA1437C-200F-4D20-AACA-75FBB9669804}">
      <dsp:nvSpPr>
        <dsp:cNvPr id="0" name=""/>
        <dsp:cNvSpPr/>
      </dsp:nvSpPr>
      <dsp:spPr>
        <a:xfrm>
          <a:off x="5154551" y="1317295"/>
          <a:ext cx="810000" cy="8100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15691D-E69D-48DB-BA27-2570968F3FBC}">
      <dsp:nvSpPr>
        <dsp:cNvPr id="0" name=""/>
        <dsp:cNvSpPr/>
      </dsp:nvSpPr>
      <dsp:spPr>
        <a:xfrm>
          <a:off x="4659551" y="2397544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​</a:t>
          </a:r>
          <a:r>
            <a:rPr lang="en-US" sz="2300" kern="1200">
              <a:latin typeface="Avenir Next LT Pro"/>
            </a:rPr>
            <a:t>Form Changes</a:t>
          </a:r>
          <a:endParaRPr lang="en-US" sz="2300" kern="1200"/>
        </a:p>
      </dsp:txBody>
      <dsp:txXfrm>
        <a:off x="4659551" y="2397544"/>
        <a:ext cx="1800000" cy="720000"/>
      </dsp:txXfrm>
    </dsp:sp>
    <dsp:sp modelId="{B58688BC-4C04-48D2-AE56-1924F28151C9}">
      <dsp:nvSpPr>
        <dsp:cNvPr id="0" name=""/>
        <dsp:cNvSpPr/>
      </dsp:nvSpPr>
      <dsp:spPr>
        <a:xfrm>
          <a:off x="7269552" y="1317295"/>
          <a:ext cx="810000" cy="81000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57B34C-9912-42B7-A803-DADDFBE20D76}">
      <dsp:nvSpPr>
        <dsp:cNvPr id="0" name=""/>
        <dsp:cNvSpPr/>
      </dsp:nvSpPr>
      <dsp:spPr>
        <a:xfrm>
          <a:off x="6774552" y="2397544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>
              <a:latin typeface="Avenir Next LT Pro"/>
            </a:rPr>
            <a:t>Pending Changes</a:t>
          </a:r>
          <a:endParaRPr lang="en-US" sz="2300" kern="1200"/>
        </a:p>
      </dsp:txBody>
      <dsp:txXfrm>
        <a:off x="6774552" y="2397544"/>
        <a:ext cx="1800000" cy="720000"/>
      </dsp:txXfrm>
    </dsp:sp>
    <dsp:sp modelId="{E3ED5AFD-AA11-425C-B557-2370C24ABE06}">
      <dsp:nvSpPr>
        <dsp:cNvPr id="0" name=""/>
        <dsp:cNvSpPr/>
      </dsp:nvSpPr>
      <dsp:spPr>
        <a:xfrm>
          <a:off x="9384552" y="1317295"/>
          <a:ext cx="810000" cy="81000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0B9ED6-A7D2-475C-B44C-EC1D2A18BA24}">
      <dsp:nvSpPr>
        <dsp:cNvPr id="0" name=""/>
        <dsp:cNvSpPr/>
      </dsp:nvSpPr>
      <dsp:spPr>
        <a:xfrm>
          <a:off x="8889552" y="2397544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​</a:t>
          </a:r>
          <a:r>
            <a:rPr lang="en-US" sz="2300" kern="1200">
              <a:latin typeface="Avenir Next LT Pro"/>
            </a:rPr>
            <a:t>Questions</a:t>
          </a:r>
          <a:endParaRPr lang="en-US" sz="2300" kern="1200"/>
        </a:p>
      </dsp:txBody>
      <dsp:txXfrm>
        <a:off x="8889552" y="2397544"/>
        <a:ext cx="180000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C72F8B-A2AB-495D-8718-F16EF251442F}">
      <dsp:nvSpPr>
        <dsp:cNvPr id="0" name=""/>
        <dsp:cNvSpPr/>
      </dsp:nvSpPr>
      <dsp:spPr>
        <a:xfrm rot="5400000">
          <a:off x="6695677" y="-2476417"/>
          <a:ext cx="1730627" cy="7116226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100" kern="1200" dirty="0">
              <a:latin typeface="Avenir Next LT Pro"/>
            </a:rPr>
            <a:t>Access through Portal</a:t>
          </a:r>
          <a:endParaRPr lang="en-US" sz="3100" kern="1200" dirty="0"/>
        </a:p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100" kern="1200" dirty="0">
              <a:latin typeface="Avenir Next LT Pro"/>
            </a:rPr>
            <a:t>User Provisions</a:t>
          </a:r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100" kern="1200" dirty="0">
              <a:latin typeface="Avenir Next LT Pro"/>
            </a:rPr>
            <a:t>Bookmark</a:t>
          </a:r>
        </a:p>
      </dsp:txBody>
      <dsp:txXfrm rot="-5400000">
        <a:off x="4002878" y="300864"/>
        <a:ext cx="7031744" cy="1561663"/>
      </dsp:txXfrm>
    </dsp:sp>
    <dsp:sp modelId="{5530F437-533E-423A-8F67-0FCF016127DD}">
      <dsp:nvSpPr>
        <dsp:cNvPr id="0" name=""/>
        <dsp:cNvSpPr/>
      </dsp:nvSpPr>
      <dsp:spPr>
        <a:xfrm>
          <a:off x="0" y="54"/>
          <a:ext cx="4002877" cy="216328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116205" rIns="232410" bIns="116205" numCol="1" spcCol="1270" anchor="ctr" anchorCtr="0">
          <a:noAutofit/>
        </a:bodyPr>
        <a:lstStyle/>
        <a:p>
          <a:pPr marL="0" lvl="0" indent="0" algn="ctr" defTabSz="2711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100" kern="1200" dirty="0">
              <a:latin typeface="Avenir Next LT Pro"/>
            </a:rPr>
            <a:t>Log</a:t>
          </a:r>
          <a:r>
            <a:rPr lang="en-US" sz="6100" kern="1200" dirty="0"/>
            <a:t> in</a:t>
          </a:r>
          <a:r>
            <a:rPr lang="en-US" sz="6100" kern="1200" dirty="0">
              <a:latin typeface="Avenir Next LT Pro"/>
            </a:rPr>
            <a:t> </a:t>
          </a:r>
          <a:endParaRPr lang="en-US" sz="6100" kern="1200" dirty="0"/>
        </a:p>
      </dsp:txBody>
      <dsp:txXfrm>
        <a:off x="105603" y="105657"/>
        <a:ext cx="3791671" cy="1952077"/>
      </dsp:txXfrm>
    </dsp:sp>
    <dsp:sp modelId="{9A3B360F-F9FE-4B53-B7F8-444734D1A8B5}">
      <dsp:nvSpPr>
        <dsp:cNvPr id="0" name=""/>
        <dsp:cNvSpPr/>
      </dsp:nvSpPr>
      <dsp:spPr>
        <a:xfrm rot="5400000">
          <a:off x="6695677" y="-204969"/>
          <a:ext cx="1730627" cy="7116226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100" kern="1200" dirty="0">
              <a:latin typeface="Avenir Next LT Pro"/>
            </a:rPr>
            <a:t>District wide system</a:t>
          </a:r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100" kern="1200" dirty="0"/>
            <a:t>Example: ACCT R104</a:t>
          </a:r>
        </a:p>
      </dsp:txBody>
      <dsp:txXfrm rot="-5400000">
        <a:off x="4002878" y="2572312"/>
        <a:ext cx="7031744" cy="1561663"/>
      </dsp:txXfrm>
    </dsp:sp>
    <dsp:sp modelId="{EF447D84-9F6F-42B7-92C5-23A4C5ECC6A1}">
      <dsp:nvSpPr>
        <dsp:cNvPr id="0" name=""/>
        <dsp:cNvSpPr/>
      </dsp:nvSpPr>
      <dsp:spPr>
        <a:xfrm>
          <a:off x="0" y="2271502"/>
          <a:ext cx="4002877" cy="216328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116205" rIns="232410" bIns="116205" numCol="1" spcCol="1270" anchor="ctr" anchorCtr="0">
          <a:noAutofit/>
        </a:bodyPr>
        <a:lstStyle/>
        <a:p>
          <a:pPr marL="0" lvl="0" indent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100" kern="1200" dirty="0">
              <a:latin typeface="Avenir Next LT Pro"/>
            </a:rPr>
            <a:t>Filter</a:t>
          </a:r>
          <a:r>
            <a:rPr lang="en-US" sz="6100" kern="1200" dirty="0"/>
            <a:t> &amp; </a:t>
          </a:r>
          <a:r>
            <a:rPr lang="en-US" sz="6100" kern="1200" dirty="0">
              <a:latin typeface="Avenir Next LT Pro"/>
            </a:rPr>
            <a:t>Search</a:t>
          </a:r>
          <a:endParaRPr lang="en-US" sz="6100" kern="1200" dirty="0"/>
        </a:p>
      </dsp:txBody>
      <dsp:txXfrm>
        <a:off x="105603" y="2377105"/>
        <a:ext cx="3791671" cy="19520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0866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2286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4572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6858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9144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11430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3716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6002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8288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457200" y="3048000"/>
            <a:ext cx="14630400" cy="8229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371600" y="11734800"/>
            <a:ext cx="10972800" cy="96012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  <a:p>
            <a:r>
              <a:rPr lang="en-US" dirty="0"/>
              <a:t>Hi Everyone, Thank you for join us today! </a:t>
            </a:r>
          </a:p>
          <a:p>
            <a:r>
              <a:rPr lang="en-US" dirty="0"/>
              <a:t>I’ve never hyflex before so people online please feel free to speak up if there are any issue. </a:t>
            </a:r>
          </a:p>
          <a:p>
            <a:r>
              <a:rPr lang="en-US" dirty="0"/>
              <a:t>If you are curious about what is new in CourseLeaf/ CIM you are in the right place. </a:t>
            </a:r>
          </a:p>
          <a:p>
            <a:endParaRPr lang="en-US" dirty="0"/>
          </a:p>
          <a:p>
            <a:r>
              <a:rPr lang="en-US" dirty="0"/>
              <a:t>* CourseLeaf is the company, CIM is the product, and we will be looking specifically at the Course for in CIM today. </a:t>
            </a:r>
          </a:p>
        </p:txBody>
      </p:sp>
    </p:spTree>
    <p:extLst>
      <p:ext uri="{BB962C8B-B14F-4D97-AF65-F5344CB8AC3E}">
        <p14:creationId xmlns:p14="http://schemas.microsoft.com/office/powerpoint/2010/main" val="15350212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457200" y="3048000"/>
            <a:ext cx="14630400" cy="8229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371600" y="11734800"/>
            <a:ext cx="10972800" cy="96012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First I’ll explain why we did this and our goal or purpose</a:t>
            </a:r>
          </a:p>
          <a:p>
            <a:r>
              <a:rPr lang="en-US" dirty="0"/>
              <a:t>Next I’ll give a brief overview of CIM and how to navigate since we have a lot of new faculty</a:t>
            </a:r>
          </a:p>
          <a:p>
            <a:r>
              <a:rPr lang="en-US" dirty="0"/>
              <a:t>Then I’ll show you the changes we made and explain why</a:t>
            </a:r>
          </a:p>
          <a:p>
            <a:r>
              <a:rPr lang="en-US" dirty="0"/>
              <a:t>And then we will answer and questions</a:t>
            </a:r>
          </a:p>
          <a:p>
            <a:endParaRPr lang="en-US" dirty="0"/>
          </a:p>
          <a:p>
            <a:r>
              <a:rPr lang="en-US" dirty="0"/>
              <a:t>I had them put a note for you to bring your laptop incase you want to follow along. </a:t>
            </a:r>
          </a:p>
          <a:p>
            <a:endParaRPr lang="en-US" dirty="0"/>
          </a:p>
          <a:p>
            <a:r>
              <a:rPr lang="en-US" dirty="0"/>
              <a:t>Cat Yang, Shannon Newby, Shannon Davis will be floating around if you have questions as I demonstrate. </a:t>
            </a:r>
          </a:p>
        </p:txBody>
      </p:sp>
    </p:spTree>
    <p:extLst>
      <p:ext uri="{BB962C8B-B14F-4D97-AF65-F5344CB8AC3E}">
        <p14:creationId xmlns:p14="http://schemas.microsoft.com/office/powerpoint/2010/main" val="3952589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457200" y="3048000"/>
            <a:ext cx="14630400" cy="8229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371600" y="11734800"/>
            <a:ext cx="10972800" cy="96012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968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457200" y="3048000"/>
            <a:ext cx="14630400" cy="8229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371600" y="11734800"/>
            <a:ext cx="10972800" cy="96012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Open portal</a:t>
            </a:r>
          </a:p>
          <a:p>
            <a:r>
              <a:rPr lang="en-US" dirty="0"/>
              <a:t>Find Courseleaf courses</a:t>
            </a:r>
          </a:p>
          <a:p>
            <a:r>
              <a:rPr lang="en-US" dirty="0"/>
              <a:t>Sign in </a:t>
            </a:r>
          </a:p>
          <a:p>
            <a:r>
              <a:rPr lang="en-US" dirty="0"/>
              <a:t>Search Filter tips: </a:t>
            </a:r>
          </a:p>
          <a:p>
            <a:pPr marL="171450" indent="-171450">
              <a:buFontTx/>
              <a:buChar char="-"/>
            </a:pPr>
            <a:r>
              <a:rPr lang="en-US" dirty="0"/>
              <a:t>Exact wording, spacing</a:t>
            </a:r>
          </a:p>
          <a:p>
            <a:pPr marL="171450" indent="-171450">
              <a:buFontTx/>
              <a:buChar char="-"/>
            </a:pPr>
            <a:r>
              <a:rPr lang="en-US" dirty="0"/>
              <a:t>* is wild ACCT (Capitals) R (Oxnard) * All courses  </a:t>
            </a:r>
          </a:p>
          <a:p>
            <a:pPr marL="171450" indent="-171450">
              <a:buFontTx/>
              <a:buChar char="-"/>
            </a:pPr>
            <a:r>
              <a:rPr lang="en-US" dirty="0"/>
              <a:t>Sort list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6506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457200" y="3048000"/>
            <a:ext cx="14630400" cy="8229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371600" y="11734800"/>
            <a:ext cx="10972800" cy="96012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Open example course ACCT R104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8396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457200" y="3048000"/>
            <a:ext cx="14630400" cy="8229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371600" y="11734800"/>
            <a:ext cx="10972800" cy="96012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544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0C336-2D09-4674-8C62-9FD45F9C64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ED2B4D-4D59-495A-9FF6-1EEA5C9C1F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F5E8F2-AF7E-4FB9-9012-A9A1C319D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FD7B13-248C-4130-A643-794EF68AB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33E1F0-E85D-4215-BD22-DA7056E8B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A676E4F-12B8-4AC5-9D10-0361BA24FAC2}"/>
              </a:ext>
            </a:extLst>
          </p:cNvPr>
          <p:cNvSpPr/>
          <p:nvPr userDrawn="1"/>
        </p:nvSpPr>
        <p:spPr>
          <a:xfrm>
            <a:off x="1600201" y="1153228"/>
            <a:ext cx="9191625" cy="5704772"/>
          </a:xfrm>
          <a:custGeom>
            <a:avLst/>
            <a:gdLst>
              <a:gd name="connsiteX0" fmla="*/ 4595813 w 9191625"/>
              <a:gd name="connsiteY0" fmla="*/ 0 h 5704772"/>
              <a:gd name="connsiteX1" fmla="*/ 9191625 w 9191625"/>
              <a:gd name="connsiteY1" fmla="*/ 4592108 h 5704772"/>
              <a:gd name="connsiteX2" fmla="*/ 9191625 w 9191625"/>
              <a:gd name="connsiteY2" fmla="*/ 5704772 h 5704772"/>
              <a:gd name="connsiteX3" fmla="*/ 0 w 9191625"/>
              <a:gd name="connsiteY3" fmla="*/ 5704772 h 5704772"/>
              <a:gd name="connsiteX4" fmla="*/ 0 w 9191625"/>
              <a:gd name="connsiteY4" fmla="*/ 4592108 h 5704772"/>
              <a:gd name="connsiteX5" fmla="*/ 4595813 w 9191625"/>
              <a:gd name="connsiteY5" fmla="*/ 0 h 5704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91625" h="5704772">
                <a:moveTo>
                  <a:pt x="4595813" y="0"/>
                </a:moveTo>
                <a:cubicBezTo>
                  <a:pt x="7133987" y="0"/>
                  <a:pt x="9191625" y="2055957"/>
                  <a:pt x="9191625" y="4592108"/>
                </a:cubicBezTo>
                <a:lnTo>
                  <a:pt x="9191625" y="5704772"/>
                </a:lnTo>
                <a:lnTo>
                  <a:pt x="0" y="5704772"/>
                </a:lnTo>
                <a:lnTo>
                  <a:pt x="0" y="4592108"/>
                </a:lnTo>
                <a:cubicBezTo>
                  <a:pt x="0" y="2055957"/>
                  <a:pt x="2057614" y="0"/>
                  <a:pt x="4595813" y="0"/>
                </a:cubicBezTo>
                <a:close/>
              </a:path>
            </a:pathLst>
          </a:custGeom>
          <a:solidFill>
            <a:schemeClr val="accent6"/>
          </a:solidFill>
          <a:ln w="476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A890A90-A4DF-4B65-9F07-EBFCCF170B9F}"/>
              </a:ext>
            </a:extLst>
          </p:cNvPr>
          <p:cNvSpPr/>
          <p:nvPr userDrawn="1"/>
        </p:nvSpPr>
        <p:spPr>
          <a:xfrm>
            <a:off x="2795588" y="0"/>
            <a:ext cx="6803142" cy="5396474"/>
          </a:xfrm>
          <a:custGeom>
            <a:avLst/>
            <a:gdLst>
              <a:gd name="connsiteX0" fmla="*/ 0 w 6803142"/>
              <a:gd name="connsiteY0" fmla="*/ 0 h 5396474"/>
              <a:gd name="connsiteX1" fmla="*/ 6803142 w 6803142"/>
              <a:gd name="connsiteY1" fmla="*/ 0 h 5396474"/>
              <a:gd name="connsiteX2" fmla="*/ 6803142 w 6803142"/>
              <a:gd name="connsiteY2" fmla="*/ 1997094 h 5396474"/>
              <a:gd name="connsiteX3" fmla="*/ 3401576 w 6803142"/>
              <a:gd name="connsiteY3" fmla="*/ 5396474 h 5396474"/>
              <a:gd name="connsiteX4" fmla="*/ 0 w 6803142"/>
              <a:gd name="connsiteY4" fmla="*/ 1997094 h 5396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03142" h="5396474">
                <a:moveTo>
                  <a:pt x="0" y="0"/>
                </a:moveTo>
                <a:lnTo>
                  <a:pt x="6803142" y="0"/>
                </a:lnTo>
                <a:lnTo>
                  <a:pt x="6803142" y="1997094"/>
                </a:lnTo>
                <a:cubicBezTo>
                  <a:pt x="6803142" y="3874511"/>
                  <a:pt x="5280228" y="5396474"/>
                  <a:pt x="3401576" y="5396474"/>
                </a:cubicBezTo>
                <a:cubicBezTo>
                  <a:pt x="1522938" y="5396474"/>
                  <a:pt x="0" y="3874511"/>
                  <a:pt x="0" y="1997094"/>
                </a:cubicBezTo>
                <a:close/>
              </a:path>
            </a:pathLst>
          </a:custGeom>
          <a:solidFill>
            <a:schemeClr val="bg1">
              <a:alpha val="99000"/>
            </a:schemeClr>
          </a:solidFill>
          <a:ln w="47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232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CF29E-8ABB-4272-9BDC-61228BAB5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76DD2C-0B66-4613-869C-0DFE75D623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8E7A67-730A-4628-AC35-EA4AA5B2E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959957-F2AA-4C4F-9DF4-B3F7EB0D5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D1FB46-5A14-413C-A71B-1B3E5BDEB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86347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AB0642-5F05-4677-9136-8F8D8BF655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42B8D4-C848-4A42-BBBB-B98B9C055F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8B01FF-1CDE-474E-960C-4F366C4EB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FCB038-0790-44B9-B0FE-832E8F295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5E35BA-2559-4DA5-8512-197AEFE74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915984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87307CE3-0355-4F20-AD39-7B93A99DD7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5812" y="2522070"/>
            <a:ext cx="4606621" cy="1533098"/>
          </a:xfrm>
        </p:spPr>
        <p:txBody>
          <a:bodyPr>
            <a:normAutofit/>
          </a:bodyPr>
          <a:lstStyle>
            <a:lvl1pPr algn="ctr">
              <a:defRPr/>
            </a:lvl1pPr>
          </a:lstStyle>
          <a:p>
            <a:r>
              <a:rPr lang="en-US" sz="4000"/>
              <a:t>Click to edit Master title style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0315525E-2D15-4FC9-89EE-7A1CD46B8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48670" y="4155083"/>
            <a:ext cx="4490112" cy="553395"/>
          </a:xfrm>
        </p:spPr>
        <p:txBody>
          <a:bodyPr>
            <a:norm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2" name="Picture Placeholder 91">
            <a:extLst>
              <a:ext uri="{FF2B5EF4-FFF2-40B4-BE49-F238E27FC236}">
                <a16:creationId xmlns:a16="http://schemas.microsoft.com/office/drawing/2014/main" id="{E3EE055C-F49C-4345-9B6C-2A3011EB4A3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539" y="8"/>
            <a:ext cx="12188938" cy="6857992"/>
          </a:xfrm>
          <a:custGeom>
            <a:avLst/>
            <a:gdLst>
              <a:gd name="connsiteX0" fmla="*/ 10789622 w 12188938"/>
              <a:gd name="connsiteY0" fmla="*/ 4110765 h 6857992"/>
              <a:gd name="connsiteX1" fmla="*/ 10793496 w 12188938"/>
              <a:gd name="connsiteY1" fmla="*/ 4192880 h 6857992"/>
              <a:gd name="connsiteX2" fmla="*/ 10789622 w 12188938"/>
              <a:gd name="connsiteY2" fmla="*/ 4110765 h 6857992"/>
              <a:gd name="connsiteX3" fmla="*/ 11430043 w 12188938"/>
              <a:gd name="connsiteY3" fmla="*/ 4107476 h 6857992"/>
              <a:gd name="connsiteX4" fmla="*/ 11480790 w 12188938"/>
              <a:gd name="connsiteY4" fmla="*/ 4171816 h 6857992"/>
              <a:gd name="connsiteX5" fmla="*/ 11430043 w 12188938"/>
              <a:gd name="connsiteY5" fmla="*/ 4107476 h 6857992"/>
              <a:gd name="connsiteX6" fmla="*/ 11643184 w 12188938"/>
              <a:gd name="connsiteY6" fmla="*/ 4107090 h 6857992"/>
              <a:gd name="connsiteX7" fmla="*/ 11643184 w 12188938"/>
              <a:gd name="connsiteY7" fmla="*/ 4186306 h 6857992"/>
              <a:gd name="connsiteX8" fmla="*/ 11643184 w 12188938"/>
              <a:gd name="connsiteY8" fmla="*/ 4107090 h 6857992"/>
              <a:gd name="connsiteX9" fmla="*/ 11084439 w 12188938"/>
              <a:gd name="connsiteY9" fmla="*/ 4104189 h 6857992"/>
              <a:gd name="connsiteX10" fmla="*/ 11088324 w 12188938"/>
              <a:gd name="connsiteY10" fmla="*/ 4196932 h 6857992"/>
              <a:gd name="connsiteX11" fmla="*/ 11084439 w 12188938"/>
              <a:gd name="connsiteY11" fmla="*/ 4104189 h 6857992"/>
              <a:gd name="connsiteX12" fmla="*/ 11977268 w 12188938"/>
              <a:gd name="connsiteY12" fmla="*/ 4064583 h 6857992"/>
              <a:gd name="connsiteX13" fmla="*/ 11957860 w 12188938"/>
              <a:gd name="connsiteY13" fmla="*/ 4157259 h 6857992"/>
              <a:gd name="connsiteX14" fmla="*/ 11977268 w 12188938"/>
              <a:gd name="connsiteY14" fmla="*/ 4064583 h 6857992"/>
              <a:gd name="connsiteX15" fmla="*/ 10164195 w 12188938"/>
              <a:gd name="connsiteY15" fmla="*/ 4056856 h 6857992"/>
              <a:gd name="connsiteX16" fmla="*/ 10164195 w 12188938"/>
              <a:gd name="connsiteY16" fmla="*/ 4150563 h 6857992"/>
              <a:gd name="connsiteX17" fmla="*/ 10164195 w 12188938"/>
              <a:gd name="connsiteY17" fmla="*/ 4056856 h 6857992"/>
              <a:gd name="connsiteX18" fmla="*/ 10470889 w 12188938"/>
              <a:gd name="connsiteY18" fmla="*/ 4053956 h 6857992"/>
              <a:gd name="connsiteX19" fmla="*/ 10447647 w 12188938"/>
              <a:gd name="connsiteY19" fmla="*/ 4147134 h 6857992"/>
              <a:gd name="connsiteX20" fmla="*/ 10470889 w 12188938"/>
              <a:gd name="connsiteY20" fmla="*/ 4053956 h 6857992"/>
              <a:gd name="connsiteX21" fmla="*/ 9577411 w 12188938"/>
              <a:gd name="connsiteY21" fmla="*/ 4039202 h 6857992"/>
              <a:gd name="connsiteX22" fmla="*/ 9496106 w 12188938"/>
              <a:gd name="connsiteY22" fmla="*/ 4104016 h 6857992"/>
              <a:gd name="connsiteX23" fmla="*/ 9577411 w 12188938"/>
              <a:gd name="connsiteY23" fmla="*/ 4039202 h 6857992"/>
              <a:gd name="connsiteX24" fmla="*/ 9818337 w 12188938"/>
              <a:gd name="connsiteY24" fmla="*/ 4024973 h 6857992"/>
              <a:gd name="connsiteX25" fmla="*/ 9872844 w 12188938"/>
              <a:gd name="connsiteY25" fmla="*/ 4096891 h 6857992"/>
              <a:gd name="connsiteX26" fmla="*/ 9818337 w 12188938"/>
              <a:gd name="connsiteY26" fmla="*/ 4024973 h 6857992"/>
              <a:gd name="connsiteX27" fmla="*/ 9255412 w 12188938"/>
              <a:gd name="connsiteY27" fmla="*/ 4021111 h 6857992"/>
              <a:gd name="connsiteX28" fmla="*/ 9236054 w 12188938"/>
              <a:gd name="connsiteY28" fmla="*/ 4114818 h 6857992"/>
              <a:gd name="connsiteX29" fmla="*/ 9255412 w 12188938"/>
              <a:gd name="connsiteY29" fmla="*/ 4021111 h 6857992"/>
              <a:gd name="connsiteX30" fmla="*/ 8755009 w 12188938"/>
              <a:gd name="connsiteY30" fmla="*/ 3985365 h 6857992"/>
              <a:gd name="connsiteX31" fmla="*/ 8758894 w 12188938"/>
              <a:gd name="connsiteY31" fmla="*/ 4064581 h 6857992"/>
              <a:gd name="connsiteX32" fmla="*/ 8755009 w 12188938"/>
              <a:gd name="connsiteY32" fmla="*/ 3985365 h 6857992"/>
              <a:gd name="connsiteX33" fmla="*/ 8954716 w 12188938"/>
              <a:gd name="connsiteY33" fmla="*/ 3983984 h 6857992"/>
              <a:gd name="connsiteX34" fmla="*/ 8966312 w 12188938"/>
              <a:gd name="connsiteY34" fmla="*/ 4076660 h 6857992"/>
              <a:gd name="connsiteX35" fmla="*/ 8954716 w 12188938"/>
              <a:gd name="connsiteY35" fmla="*/ 3983984 h 6857992"/>
              <a:gd name="connsiteX36" fmla="*/ 2444354 w 12188938"/>
              <a:gd name="connsiteY36" fmla="*/ 3954971 h 6857992"/>
              <a:gd name="connsiteX37" fmla="*/ 2444354 w 12188938"/>
              <a:gd name="connsiteY37" fmla="*/ 3962056 h 6857992"/>
              <a:gd name="connsiteX38" fmla="*/ 2444354 w 12188938"/>
              <a:gd name="connsiteY38" fmla="*/ 3954971 h 6857992"/>
              <a:gd name="connsiteX39" fmla="*/ 152046 w 12188938"/>
              <a:gd name="connsiteY39" fmla="*/ 3893917 h 6857992"/>
              <a:gd name="connsiteX40" fmla="*/ 124874 w 12188938"/>
              <a:gd name="connsiteY40" fmla="*/ 3973187 h 6857992"/>
              <a:gd name="connsiteX41" fmla="*/ 152046 w 12188938"/>
              <a:gd name="connsiteY41" fmla="*/ 3893917 h 6857992"/>
              <a:gd name="connsiteX42" fmla="*/ 638431 w 12188938"/>
              <a:gd name="connsiteY42" fmla="*/ 3886118 h 6857992"/>
              <a:gd name="connsiteX43" fmla="*/ 591851 w 12188938"/>
              <a:gd name="connsiteY43" fmla="*/ 3954475 h 6857992"/>
              <a:gd name="connsiteX44" fmla="*/ 638431 w 12188938"/>
              <a:gd name="connsiteY44" fmla="*/ 3886118 h 6857992"/>
              <a:gd name="connsiteX45" fmla="*/ 2020621 w 12188938"/>
              <a:gd name="connsiteY45" fmla="*/ 3879602 h 6857992"/>
              <a:gd name="connsiteX46" fmla="*/ 1970159 w 12188938"/>
              <a:gd name="connsiteY46" fmla="*/ 3940557 h 6857992"/>
              <a:gd name="connsiteX47" fmla="*/ 2020621 w 12188938"/>
              <a:gd name="connsiteY47" fmla="*/ 3879602 h 6857992"/>
              <a:gd name="connsiteX48" fmla="*/ 2665543 w 12188938"/>
              <a:gd name="connsiteY48" fmla="*/ 3875853 h 6857992"/>
              <a:gd name="connsiteX49" fmla="*/ 2715973 w 12188938"/>
              <a:gd name="connsiteY49" fmla="*/ 3943768 h 6857992"/>
              <a:gd name="connsiteX50" fmla="*/ 2665543 w 12188938"/>
              <a:gd name="connsiteY50" fmla="*/ 3875853 h 6857992"/>
              <a:gd name="connsiteX51" fmla="*/ 2354642 w 12188938"/>
              <a:gd name="connsiteY51" fmla="*/ 3875755 h 6857992"/>
              <a:gd name="connsiteX52" fmla="*/ 2331239 w 12188938"/>
              <a:gd name="connsiteY52" fmla="*/ 3957870 h 6857992"/>
              <a:gd name="connsiteX53" fmla="*/ 2354642 w 12188938"/>
              <a:gd name="connsiteY53" fmla="*/ 3875755 h 6857992"/>
              <a:gd name="connsiteX54" fmla="*/ 3277407 w 12188938"/>
              <a:gd name="connsiteY54" fmla="*/ 3871629 h 6857992"/>
              <a:gd name="connsiteX55" fmla="*/ 3196102 w 12188938"/>
              <a:gd name="connsiteY55" fmla="*/ 3936443 h 6857992"/>
              <a:gd name="connsiteX56" fmla="*/ 3277407 w 12188938"/>
              <a:gd name="connsiteY56" fmla="*/ 3871629 h 6857992"/>
              <a:gd name="connsiteX57" fmla="*/ 2934216 w 12188938"/>
              <a:gd name="connsiteY57" fmla="*/ 3870580 h 6857992"/>
              <a:gd name="connsiteX58" fmla="*/ 2918615 w 12188938"/>
              <a:gd name="connsiteY58" fmla="*/ 3963323 h 6857992"/>
              <a:gd name="connsiteX59" fmla="*/ 2934216 w 12188938"/>
              <a:gd name="connsiteY59" fmla="*/ 3870580 h 6857992"/>
              <a:gd name="connsiteX60" fmla="*/ 1438182 w 12188938"/>
              <a:gd name="connsiteY60" fmla="*/ 3868995 h 6857992"/>
              <a:gd name="connsiteX61" fmla="*/ 1438182 w 12188938"/>
              <a:gd name="connsiteY61" fmla="*/ 3947246 h 6857992"/>
              <a:gd name="connsiteX62" fmla="*/ 1438182 w 12188938"/>
              <a:gd name="connsiteY62" fmla="*/ 3868995 h 6857992"/>
              <a:gd name="connsiteX63" fmla="*/ 1765862 w 12188938"/>
              <a:gd name="connsiteY63" fmla="*/ 3862391 h 6857992"/>
              <a:gd name="connsiteX64" fmla="*/ 1738637 w 12188938"/>
              <a:gd name="connsiteY64" fmla="*/ 3951206 h 6857992"/>
              <a:gd name="connsiteX65" fmla="*/ 1765862 w 12188938"/>
              <a:gd name="connsiteY65" fmla="*/ 3862391 h 6857992"/>
              <a:gd name="connsiteX66" fmla="*/ 1154678 w 12188938"/>
              <a:gd name="connsiteY66" fmla="*/ 3861266 h 6857992"/>
              <a:gd name="connsiteX67" fmla="*/ 1154678 w 12188938"/>
              <a:gd name="connsiteY67" fmla="*/ 3939811 h 6857992"/>
              <a:gd name="connsiteX68" fmla="*/ 1154678 w 12188938"/>
              <a:gd name="connsiteY68" fmla="*/ 3861266 h 6857992"/>
              <a:gd name="connsiteX69" fmla="*/ 878722 w 12188938"/>
              <a:gd name="connsiteY69" fmla="*/ 3858367 h 6857992"/>
              <a:gd name="connsiteX70" fmla="*/ 902082 w 12188938"/>
              <a:gd name="connsiteY70" fmla="*/ 3947246 h 6857992"/>
              <a:gd name="connsiteX71" fmla="*/ 878722 w 12188938"/>
              <a:gd name="connsiteY71" fmla="*/ 3858367 h 6857992"/>
              <a:gd name="connsiteX72" fmla="*/ 449757 w 12188938"/>
              <a:gd name="connsiteY72" fmla="*/ 3849853 h 6857992"/>
              <a:gd name="connsiteX73" fmla="*/ 368452 w 12188938"/>
              <a:gd name="connsiteY73" fmla="*/ 3914667 h 6857992"/>
              <a:gd name="connsiteX74" fmla="*/ 449757 w 12188938"/>
              <a:gd name="connsiteY74" fmla="*/ 3849853 h 6857992"/>
              <a:gd name="connsiteX75" fmla="*/ 11651208 w 12188938"/>
              <a:gd name="connsiteY75" fmla="*/ 3796213 h 6857992"/>
              <a:gd name="connsiteX76" fmla="*/ 11600851 w 12188938"/>
              <a:gd name="connsiteY76" fmla="*/ 3856978 h 6857992"/>
              <a:gd name="connsiteX77" fmla="*/ 11651208 w 12188938"/>
              <a:gd name="connsiteY77" fmla="*/ 3796213 h 6857992"/>
              <a:gd name="connsiteX78" fmla="*/ 11969505 w 12188938"/>
              <a:gd name="connsiteY78" fmla="*/ 3789255 h 6857992"/>
              <a:gd name="connsiteX79" fmla="*/ 11946215 w 12188938"/>
              <a:gd name="connsiteY79" fmla="*/ 3878313 h 6857992"/>
              <a:gd name="connsiteX80" fmla="*/ 11969505 w 12188938"/>
              <a:gd name="connsiteY80" fmla="*/ 3789255 h 6857992"/>
              <a:gd name="connsiteX81" fmla="*/ 9892567 w 12188938"/>
              <a:gd name="connsiteY81" fmla="*/ 3764136 h 6857992"/>
              <a:gd name="connsiteX82" fmla="*/ 9900260 w 12188938"/>
              <a:gd name="connsiteY82" fmla="*/ 3767679 h 6857992"/>
              <a:gd name="connsiteX83" fmla="*/ 9892567 w 12188938"/>
              <a:gd name="connsiteY83" fmla="*/ 3764136 h 6857992"/>
              <a:gd name="connsiteX84" fmla="*/ 11015833 w 12188938"/>
              <a:gd name="connsiteY84" fmla="*/ 3747231 h 6857992"/>
              <a:gd name="connsiteX85" fmla="*/ 11008064 w 12188938"/>
              <a:gd name="connsiteY85" fmla="*/ 3829375 h 6857992"/>
              <a:gd name="connsiteX86" fmla="*/ 11015833 w 12188938"/>
              <a:gd name="connsiteY86" fmla="*/ 3747231 h 6857992"/>
              <a:gd name="connsiteX87" fmla="*/ 9713361 w 12188938"/>
              <a:gd name="connsiteY87" fmla="*/ 3736605 h 6857992"/>
              <a:gd name="connsiteX88" fmla="*/ 9717235 w 12188938"/>
              <a:gd name="connsiteY88" fmla="*/ 3818720 h 6857992"/>
              <a:gd name="connsiteX89" fmla="*/ 9713361 w 12188938"/>
              <a:gd name="connsiteY89" fmla="*/ 3736605 h 6857992"/>
              <a:gd name="connsiteX90" fmla="*/ 10638051 w 12188938"/>
              <a:gd name="connsiteY90" fmla="*/ 3736359 h 6857992"/>
              <a:gd name="connsiteX91" fmla="*/ 10680915 w 12188938"/>
              <a:gd name="connsiteY91" fmla="*/ 3804381 h 6857992"/>
              <a:gd name="connsiteX92" fmla="*/ 10638051 w 12188938"/>
              <a:gd name="connsiteY92" fmla="*/ 3736359 h 6857992"/>
              <a:gd name="connsiteX93" fmla="*/ 10264977 w 12188938"/>
              <a:gd name="connsiteY93" fmla="*/ 3722113 h 6857992"/>
              <a:gd name="connsiteX94" fmla="*/ 10233803 w 12188938"/>
              <a:gd name="connsiteY94" fmla="*/ 3811564 h 6857992"/>
              <a:gd name="connsiteX95" fmla="*/ 10264977 w 12188938"/>
              <a:gd name="connsiteY95" fmla="*/ 3722113 h 6857992"/>
              <a:gd name="connsiteX96" fmla="*/ 11255210 w 12188938"/>
              <a:gd name="connsiteY96" fmla="*/ 3710038 h 6857992"/>
              <a:gd name="connsiteX97" fmla="*/ 11305640 w 12188938"/>
              <a:gd name="connsiteY97" fmla="*/ 3785221 h 6857992"/>
              <a:gd name="connsiteX98" fmla="*/ 11255210 w 12188938"/>
              <a:gd name="connsiteY98" fmla="*/ 3710038 h 6857992"/>
              <a:gd name="connsiteX99" fmla="*/ 8843923 w 12188938"/>
              <a:gd name="connsiteY99" fmla="*/ 3695267 h 6857992"/>
              <a:gd name="connsiteX100" fmla="*/ 8886829 w 12188938"/>
              <a:gd name="connsiteY100" fmla="*/ 3766942 h 6857992"/>
              <a:gd name="connsiteX101" fmla="*/ 8843923 w 12188938"/>
              <a:gd name="connsiteY101" fmla="*/ 3695267 h 6857992"/>
              <a:gd name="connsiteX102" fmla="*/ 9156291 w 12188938"/>
              <a:gd name="connsiteY102" fmla="*/ 3691684 h 6857992"/>
              <a:gd name="connsiteX103" fmla="*/ 9183544 w 12188938"/>
              <a:gd name="connsiteY103" fmla="*/ 3785391 h 6857992"/>
              <a:gd name="connsiteX104" fmla="*/ 9156291 w 12188938"/>
              <a:gd name="connsiteY104" fmla="*/ 3691684 h 6857992"/>
              <a:gd name="connsiteX105" fmla="*/ 9953307 w 12188938"/>
              <a:gd name="connsiteY105" fmla="*/ 3691683 h 6857992"/>
              <a:gd name="connsiteX106" fmla="*/ 9996085 w 12188938"/>
              <a:gd name="connsiteY106" fmla="*/ 3752859 h 6857992"/>
              <a:gd name="connsiteX107" fmla="*/ 9953307 w 12188938"/>
              <a:gd name="connsiteY107" fmla="*/ 3691683 h 6857992"/>
              <a:gd name="connsiteX108" fmla="*/ 9435245 w 12188938"/>
              <a:gd name="connsiteY108" fmla="*/ 3691681 h 6857992"/>
              <a:gd name="connsiteX109" fmla="*/ 9415829 w 12188938"/>
              <a:gd name="connsiteY109" fmla="*/ 3698878 h 6857992"/>
              <a:gd name="connsiteX110" fmla="*/ 9466311 w 12188938"/>
              <a:gd name="connsiteY110" fmla="*/ 3698878 h 6857992"/>
              <a:gd name="connsiteX111" fmla="*/ 9435245 w 12188938"/>
              <a:gd name="connsiteY111" fmla="*/ 3691681 h 6857992"/>
              <a:gd name="connsiteX112" fmla="*/ 2587306 w 12188938"/>
              <a:gd name="connsiteY112" fmla="*/ 3639747 h 6857992"/>
              <a:gd name="connsiteX113" fmla="*/ 2506000 w 12188938"/>
              <a:gd name="connsiteY113" fmla="*/ 3704033 h 6857992"/>
              <a:gd name="connsiteX114" fmla="*/ 2587306 w 12188938"/>
              <a:gd name="connsiteY114" fmla="*/ 3639747 h 6857992"/>
              <a:gd name="connsiteX115" fmla="*/ 2292026 w 12188938"/>
              <a:gd name="connsiteY115" fmla="*/ 3617819 h 6857992"/>
              <a:gd name="connsiteX116" fmla="*/ 2295907 w 12188938"/>
              <a:gd name="connsiteY116" fmla="*/ 3699934 h 6857992"/>
              <a:gd name="connsiteX117" fmla="*/ 2292026 w 12188938"/>
              <a:gd name="connsiteY117" fmla="*/ 3617819 h 6857992"/>
              <a:gd name="connsiteX118" fmla="*/ 3100946 w 12188938"/>
              <a:gd name="connsiteY118" fmla="*/ 3612641 h 6857992"/>
              <a:gd name="connsiteX119" fmla="*/ 3054274 w 12188938"/>
              <a:gd name="connsiteY119" fmla="*/ 3684202 h 6857992"/>
              <a:gd name="connsiteX120" fmla="*/ 3100946 w 12188938"/>
              <a:gd name="connsiteY120" fmla="*/ 3612641 h 6857992"/>
              <a:gd name="connsiteX121" fmla="*/ 343061 w 12188938"/>
              <a:gd name="connsiteY121" fmla="*/ 3611056 h 6857992"/>
              <a:gd name="connsiteX122" fmla="*/ 327601 w 12188938"/>
              <a:gd name="connsiteY122" fmla="*/ 3703799 h 6857992"/>
              <a:gd name="connsiteX123" fmla="*/ 343061 w 12188938"/>
              <a:gd name="connsiteY123" fmla="*/ 3611056 h 6857992"/>
              <a:gd name="connsiteX124" fmla="*/ 3384110 w 12188938"/>
              <a:gd name="connsiteY124" fmla="*/ 3609455 h 6857992"/>
              <a:gd name="connsiteX125" fmla="*/ 3391880 w 12188938"/>
              <a:gd name="connsiteY125" fmla="*/ 3702484 h 6857992"/>
              <a:gd name="connsiteX126" fmla="*/ 3384110 w 12188938"/>
              <a:gd name="connsiteY126" fmla="*/ 3609455 h 6857992"/>
              <a:gd name="connsiteX127" fmla="*/ 2824429 w 12188938"/>
              <a:gd name="connsiteY127" fmla="*/ 3603329 h 6857992"/>
              <a:gd name="connsiteX128" fmla="*/ 2828330 w 12188938"/>
              <a:gd name="connsiteY128" fmla="*/ 3689308 h 6857992"/>
              <a:gd name="connsiteX129" fmla="*/ 2824429 w 12188938"/>
              <a:gd name="connsiteY129" fmla="*/ 3603329 h 6857992"/>
              <a:gd name="connsiteX130" fmla="*/ 2040279 w 12188938"/>
              <a:gd name="connsiteY130" fmla="*/ 3578335 h 6857992"/>
              <a:gd name="connsiteX131" fmla="*/ 2090709 w 12188938"/>
              <a:gd name="connsiteY131" fmla="*/ 3650011 h 6857992"/>
              <a:gd name="connsiteX132" fmla="*/ 2040279 w 12188938"/>
              <a:gd name="connsiteY132" fmla="*/ 3578335 h 6857992"/>
              <a:gd name="connsiteX133" fmla="*/ 99393 w 12188938"/>
              <a:gd name="connsiteY133" fmla="*/ 3575932 h 6857992"/>
              <a:gd name="connsiteX134" fmla="*/ 149855 w 12188938"/>
              <a:gd name="connsiteY134" fmla="*/ 3647887 h 6857992"/>
              <a:gd name="connsiteX135" fmla="*/ 99393 w 12188938"/>
              <a:gd name="connsiteY135" fmla="*/ 3575932 h 6857992"/>
              <a:gd name="connsiteX136" fmla="*/ 801257 w 12188938"/>
              <a:gd name="connsiteY136" fmla="*/ 3571806 h 6857992"/>
              <a:gd name="connsiteX137" fmla="*/ 847929 w 12188938"/>
              <a:gd name="connsiteY137" fmla="*/ 3639458 h 6857992"/>
              <a:gd name="connsiteX138" fmla="*/ 801257 w 12188938"/>
              <a:gd name="connsiteY138" fmla="*/ 3571806 h 6857992"/>
              <a:gd name="connsiteX139" fmla="*/ 1771669 w 12188938"/>
              <a:gd name="connsiteY139" fmla="*/ 3571447 h 6857992"/>
              <a:gd name="connsiteX140" fmla="*/ 1775551 w 12188938"/>
              <a:gd name="connsiteY140" fmla="*/ 3653562 h 6857992"/>
              <a:gd name="connsiteX141" fmla="*/ 1771669 w 12188938"/>
              <a:gd name="connsiteY141" fmla="*/ 3571447 h 6857992"/>
              <a:gd name="connsiteX142" fmla="*/ 1531232 w 12188938"/>
              <a:gd name="connsiteY142" fmla="*/ 3567584 h 6857992"/>
              <a:gd name="connsiteX143" fmla="*/ 1515737 w 12188938"/>
              <a:gd name="connsiteY143" fmla="*/ 3661291 h 6857992"/>
              <a:gd name="connsiteX144" fmla="*/ 1531232 w 12188938"/>
              <a:gd name="connsiteY144" fmla="*/ 3567584 h 6857992"/>
              <a:gd name="connsiteX145" fmla="*/ 576083 w 12188938"/>
              <a:gd name="connsiteY145" fmla="*/ 3560820 h 6857992"/>
              <a:gd name="connsiteX146" fmla="*/ 579988 w 12188938"/>
              <a:gd name="connsiteY146" fmla="*/ 3657427 h 6857992"/>
              <a:gd name="connsiteX147" fmla="*/ 576083 w 12188938"/>
              <a:gd name="connsiteY147" fmla="*/ 3560820 h 6857992"/>
              <a:gd name="connsiteX148" fmla="*/ 1243735 w 12188938"/>
              <a:gd name="connsiteY148" fmla="*/ 3554060 h 6857992"/>
              <a:gd name="connsiteX149" fmla="*/ 1267115 w 12188938"/>
              <a:gd name="connsiteY149" fmla="*/ 3621974 h 6857992"/>
              <a:gd name="connsiteX150" fmla="*/ 1298288 w 12188938"/>
              <a:gd name="connsiteY150" fmla="*/ 3607677 h 6857992"/>
              <a:gd name="connsiteX151" fmla="*/ 1243735 w 12188938"/>
              <a:gd name="connsiteY151" fmla="*/ 3554060 h 6857992"/>
              <a:gd name="connsiteX152" fmla="*/ 1069080 w 12188938"/>
              <a:gd name="connsiteY152" fmla="*/ 3514450 h 6857992"/>
              <a:gd name="connsiteX153" fmla="*/ 1057493 w 12188938"/>
              <a:gd name="connsiteY153" fmla="*/ 3603329 h 6857992"/>
              <a:gd name="connsiteX154" fmla="*/ 1069080 w 12188938"/>
              <a:gd name="connsiteY154" fmla="*/ 3514450 h 6857992"/>
              <a:gd name="connsiteX155" fmla="*/ 11577350 w 12188938"/>
              <a:gd name="connsiteY155" fmla="*/ 3430849 h 6857992"/>
              <a:gd name="connsiteX156" fmla="*/ 11534652 w 12188938"/>
              <a:gd name="connsiteY156" fmla="*/ 3506317 h 6857992"/>
              <a:gd name="connsiteX157" fmla="*/ 11577350 w 12188938"/>
              <a:gd name="connsiteY157" fmla="*/ 3430849 h 6857992"/>
              <a:gd name="connsiteX158" fmla="*/ 12105571 w 12188938"/>
              <a:gd name="connsiteY158" fmla="*/ 3430847 h 6857992"/>
              <a:gd name="connsiteX159" fmla="*/ 12160022 w 12188938"/>
              <a:gd name="connsiteY159" fmla="*/ 3498761 h 6857992"/>
              <a:gd name="connsiteX160" fmla="*/ 12105571 w 12188938"/>
              <a:gd name="connsiteY160" fmla="*/ 3430847 h 6857992"/>
              <a:gd name="connsiteX161" fmla="*/ 11825923 w 12188938"/>
              <a:gd name="connsiteY161" fmla="*/ 3416356 h 6857992"/>
              <a:gd name="connsiteX162" fmla="*/ 11794935 w 12188938"/>
              <a:gd name="connsiteY162" fmla="*/ 3488207 h 6857992"/>
              <a:gd name="connsiteX163" fmla="*/ 11825923 w 12188938"/>
              <a:gd name="connsiteY163" fmla="*/ 3416356 h 6857992"/>
              <a:gd name="connsiteX164" fmla="*/ 11297784 w 12188938"/>
              <a:gd name="connsiteY164" fmla="*/ 3380614 h 6857992"/>
              <a:gd name="connsiteX165" fmla="*/ 11239709 w 12188938"/>
              <a:gd name="connsiteY165" fmla="*/ 3448527 h 6857992"/>
              <a:gd name="connsiteX166" fmla="*/ 11297784 w 12188938"/>
              <a:gd name="connsiteY166" fmla="*/ 3380614 h 6857992"/>
              <a:gd name="connsiteX167" fmla="*/ 9415502 w 12188938"/>
              <a:gd name="connsiteY167" fmla="*/ 3379348 h 6857992"/>
              <a:gd name="connsiteX168" fmla="*/ 9391588 w 12188938"/>
              <a:gd name="connsiteY168" fmla="*/ 3380958 h 6857992"/>
              <a:gd name="connsiteX169" fmla="*/ 9395473 w 12188938"/>
              <a:gd name="connsiteY169" fmla="*/ 3473354 h 6857992"/>
              <a:gd name="connsiteX170" fmla="*/ 9453741 w 12188938"/>
              <a:gd name="connsiteY170" fmla="*/ 3405834 h 6857992"/>
              <a:gd name="connsiteX171" fmla="*/ 9415502 w 12188938"/>
              <a:gd name="connsiteY171" fmla="*/ 3379348 h 6857992"/>
              <a:gd name="connsiteX172" fmla="*/ 10016080 w 12188938"/>
              <a:gd name="connsiteY172" fmla="*/ 3369986 h 6857992"/>
              <a:gd name="connsiteX173" fmla="*/ 9996671 w 12188938"/>
              <a:gd name="connsiteY173" fmla="*/ 3462920 h 6857992"/>
              <a:gd name="connsiteX174" fmla="*/ 10016080 w 12188938"/>
              <a:gd name="connsiteY174" fmla="*/ 3369986 h 6857992"/>
              <a:gd name="connsiteX175" fmla="*/ 10284650 w 12188938"/>
              <a:gd name="connsiteY175" fmla="*/ 3366124 h 6857992"/>
              <a:gd name="connsiteX176" fmla="*/ 10261360 w 12188938"/>
              <a:gd name="connsiteY176" fmla="*/ 3459057 h 6857992"/>
              <a:gd name="connsiteX177" fmla="*/ 10284650 w 12188938"/>
              <a:gd name="connsiteY177" fmla="*/ 3366124 h 6857992"/>
              <a:gd name="connsiteX178" fmla="*/ 10933029 w 12188938"/>
              <a:gd name="connsiteY178" fmla="*/ 3359362 h 6857992"/>
              <a:gd name="connsiteX179" fmla="*/ 10983552 w 12188938"/>
              <a:gd name="connsiteY179" fmla="*/ 3434478 h 6857992"/>
              <a:gd name="connsiteX180" fmla="*/ 10933029 w 12188938"/>
              <a:gd name="connsiteY180" fmla="*/ 3359362 h 6857992"/>
              <a:gd name="connsiteX181" fmla="*/ 9662987 w 12188938"/>
              <a:gd name="connsiteY181" fmla="*/ 3359089 h 6857992"/>
              <a:gd name="connsiteX182" fmla="*/ 9733014 w 12188938"/>
              <a:gd name="connsiteY182" fmla="*/ 3395005 h 6857992"/>
              <a:gd name="connsiteX183" fmla="*/ 9662987 w 12188938"/>
              <a:gd name="connsiteY183" fmla="*/ 3359089 h 6857992"/>
              <a:gd name="connsiteX184" fmla="*/ 10579447 w 12188938"/>
              <a:gd name="connsiteY184" fmla="*/ 3355210 h 6857992"/>
              <a:gd name="connsiteX185" fmla="*/ 10649317 w 12188938"/>
              <a:gd name="connsiteY185" fmla="*/ 3416018 h 6857992"/>
              <a:gd name="connsiteX186" fmla="*/ 10579447 w 12188938"/>
              <a:gd name="connsiteY186" fmla="*/ 3355210 h 6857992"/>
              <a:gd name="connsiteX187" fmla="*/ 8807023 w 12188938"/>
              <a:gd name="connsiteY187" fmla="*/ 3338629 h 6857992"/>
              <a:gd name="connsiteX188" fmla="*/ 8818677 w 12188938"/>
              <a:gd name="connsiteY188" fmla="*/ 3432334 h 6857992"/>
              <a:gd name="connsiteX189" fmla="*/ 8807023 w 12188938"/>
              <a:gd name="connsiteY189" fmla="*/ 3338629 h 6857992"/>
              <a:gd name="connsiteX190" fmla="*/ 9080770 w 12188938"/>
              <a:gd name="connsiteY190" fmla="*/ 3312824 h 6857992"/>
              <a:gd name="connsiteX191" fmla="*/ 9100193 w 12188938"/>
              <a:gd name="connsiteY191" fmla="*/ 3391616 h 6857992"/>
              <a:gd name="connsiteX192" fmla="*/ 9080770 w 12188938"/>
              <a:gd name="connsiteY192" fmla="*/ 3312824 h 6857992"/>
              <a:gd name="connsiteX193" fmla="*/ 1915689 w 12188938"/>
              <a:gd name="connsiteY193" fmla="*/ 3277771 h 6857992"/>
              <a:gd name="connsiteX194" fmla="*/ 1896321 w 12188938"/>
              <a:gd name="connsiteY194" fmla="*/ 3359884 h 6857992"/>
              <a:gd name="connsiteX195" fmla="*/ 1915689 w 12188938"/>
              <a:gd name="connsiteY195" fmla="*/ 3277771 h 6857992"/>
              <a:gd name="connsiteX196" fmla="*/ 2992275 w 12188938"/>
              <a:gd name="connsiteY196" fmla="*/ 3247211 h 6857992"/>
              <a:gd name="connsiteX197" fmla="*/ 2910445 w 12188938"/>
              <a:gd name="connsiteY197" fmla="*/ 3312024 h 6857992"/>
              <a:gd name="connsiteX198" fmla="*/ 2992275 w 12188938"/>
              <a:gd name="connsiteY198" fmla="*/ 3247211 h 6857992"/>
              <a:gd name="connsiteX199" fmla="*/ 2215024 w 12188938"/>
              <a:gd name="connsiteY199" fmla="*/ 3245892 h 6857992"/>
              <a:gd name="connsiteX200" fmla="*/ 2191735 w 12188938"/>
              <a:gd name="connsiteY200" fmla="*/ 3335483 h 6857992"/>
              <a:gd name="connsiteX201" fmla="*/ 2215024 w 12188938"/>
              <a:gd name="connsiteY201" fmla="*/ 3245892 h 6857992"/>
              <a:gd name="connsiteX202" fmla="*/ 1698041 w 12188938"/>
              <a:gd name="connsiteY202" fmla="*/ 3245892 h 6857992"/>
              <a:gd name="connsiteX203" fmla="*/ 1682547 w 12188938"/>
              <a:gd name="connsiteY203" fmla="*/ 3335065 h 6857992"/>
              <a:gd name="connsiteX204" fmla="*/ 1698041 w 12188938"/>
              <a:gd name="connsiteY204" fmla="*/ 3245892 h 6857992"/>
              <a:gd name="connsiteX205" fmla="*/ 3310361 w 12188938"/>
              <a:gd name="connsiteY205" fmla="*/ 3232696 h 6857992"/>
              <a:gd name="connsiteX206" fmla="*/ 3318131 w 12188938"/>
              <a:gd name="connsiteY206" fmla="*/ 3325725 h 6857992"/>
              <a:gd name="connsiteX207" fmla="*/ 3310361 w 12188938"/>
              <a:gd name="connsiteY207" fmla="*/ 3232696 h 6857992"/>
              <a:gd name="connsiteX208" fmla="*/ 1104067 w 12188938"/>
              <a:gd name="connsiteY208" fmla="*/ 3224638 h 6857992"/>
              <a:gd name="connsiteX209" fmla="*/ 1061284 w 12188938"/>
              <a:gd name="connsiteY209" fmla="*/ 3296199 h 6857992"/>
              <a:gd name="connsiteX210" fmla="*/ 1104067 w 12188938"/>
              <a:gd name="connsiteY210" fmla="*/ 3224638 h 6857992"/>
              <a:gd name="connsiteX211" fmla="*/ 1383806 w 12188938"/>
              <a:gd name="connsiteY211" fmla="*/ 3220776 h 6857992"/>
              <a:gd name="connsiteX212" fmla="*/ 1430332 w 12188938"/>
              <a:gd name="connsiteY212" fmla="*/ 3299346 h 6857992"/>
              <a:gd name="connsiteX213" fmla="*/ 1383806 w 12188938"/>
              <a:gd name="connsiteY213" fmla="*/ 3220776 h 6857992"/>
              <a:gd name="connsiteX214" fmla="*/ 2762478 w 12188938"/>
              <a:gd name="connsiteY214" fmla="*/ 3210148 h 6857992"/>
              <a:gd name="connsiteX215" fmla="*/ 2746876 w 12188938"/>
              <a:gd name="connsiteY215" fmla="*/ 3302887 h 6857992"/>
              <a:gd name="connsiteX216" fmla="*/ 2762478 w 12188938"/>
              <a:gd name="connsiteY216" fmla="*/ 3210148 h 6857992"/>
              <a:gd name="connsiteX217" fmla="*/ 2494053 w 12188938"/>
              <a:gd name="connsiteY217" fmla="*/ 3199521 h 6857992"/>
              <a:gd name="connsiteX218" fmla="*/ 2470696 w 12188938"/>
              <a:gd name="connsiteY218" fmla="*/ 3281635 h 6857992"/>
              <a:gd name="connsiteX219" fmla="*/ 2494053 w 12188938"/>
              <a:gd name="connsiteY219" fmla="*/ 3199521 h 6857992"/>
              <a:gd name="connsiteX220" fmla="*/ 804868 w 12188938"/>
              <a:gd name="connsiteY220" fmla="*/ 3191793 h 6857992"/>
              <a:gd name="connsiteX221" fmla="*/ 785446 w 12188938"/>
              <a:gd name="connsiteY221" fmla="*/ 3277771 h 6857992"/>
              <a:gd name="connsiteX222" fmla="*/ 804868 w 12188938"/>
              <a:gd name="connsiteY222" fmla="*/ 3191793 h 6857992"/>
              <a:gd name="connsiteX223" fmla="*/ 482687 w 12188938"/>
              <a:gd name="connsiteY223" fmla="*/ 3191410 h 6857992"/>
              <a:gd name="connsiteX224" fmla="*/ 455563 w 12188938"/>
              <a:gd name="connsiteY224" fmla="*/ 3195805 h 6857992"/>
              <a:gd name="connsiteX225" fmla="*/ 514013 w 12188938"/>
              <a:gd name="connsiteY225" fmla="*/ 3267146 h 6857992"/>
              <a:gd name="connsiteX226" fmla="*/ 482687 w 12188938"/>
              <a:gd name="connsiteY226" fmla="*/ 3191410 h 6857992"/>
              <a:gd name="connsiteX227" fmla="*/ 218915 w 12188938"/>
              <a:gd name="connsiteY227" fmla="*/ 3177302 h 6857992"/>
              <a:gd name="connsiteX228" fmla="*/ 187741 w 12188938"/>
              <a:gd name="connsiteY228" fmla="*/ 3267244 h 6857992"/>
              <a:gd name="connsiteX229" fmla="*/ 218915 w 12188938"/>
              <a:gd name="connsiteY229" fmla="*/ 3177302 h 6857992"/>
              <a:gd name="connsiteX230" fmla="*/ 3487655 w 12188938"/>
              <a:gd name="connsiteY230" fmla="*/ 2279180 h 6857992"/>
              <a:gd name="connsiteX231" fmla="*/ 3487655 w 12188938"/>
              <a:gd name="connsiteY231" fmla="*/ 4864839 h 6857992"/>
              <a:gd name="connsiteX232" fmla="*/ 8687531 w 12188938"/>
              <a:gd name="connsiteY232" fmla="*/ 4864839 h 6857992"/>
              <a:gd name="connsiteX233" fmla="*/ 8687531 w 12188938"/>
              <a:gd name="connsiteY233" fmla="*/ 2279180 h 6857992"/>
              <a:gd name="connsiteX234" fmla="*/ 0 w 12188938"/>
              <a:gd name="connsiteY234" fmla="*/ 0 h 6857992"/>
              <a:gd name="connsiteX235" fmla="*/ 12188938 w 12188938"/>
              <a:gd name="connsiteY235" fmla="*/ 0 h 6857992"/>
              <a:gd name="connsiteX236" fmla="*/ 12188938 w 12188938"/>
              <a:gd name="connsiteY236" fmla="*/ 6857992 h 6857992"/>
              <a:gd name="connsiteX237" fmla="*/ 0 w 12188938"/>
              <a:gd name="connsiteY237" fmla="*/ 6857992 h 6857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</a:cxnLst>
            <a:rect l="l" t="t" r="r" b="b"/>
            <a:pathLst>
              <a:path w="12188938" h="6857992">
                <a:moveTo>
                  <a:pt x="10789622" y="4110765"/>
                </a:moveTo>
                <a:cubicBezTo>
                  <a:pt x="10708277" y="4128616"/>
                  <a:pt x="10735392" y="4189310"/>
                  <a:pt x="10793496" y="4192880"/>
                </a:cubicBezTo>
                <a:cubicBezTo>
                  <a:pt x="10859347" y="4189310"/>
                  <a:pt x="10851600" y="4110765"/>
                  <a:pt x="10789622" y="4110765"/>
                </a:cubicBezTo>
                <a:close/>
                <a:moveTo>
                  <a:pt x="11430043" y="4107476"/>
                </a:moveTo>
                <a:cubicBezTo>
                  <a:pt x="11320742" y="4150369"/>
                  <a:pt x="11414429" y="4207560"/>
                  <a:pt x="11480790" y="4171816"/>
                </a:cubicBezTo>
                <a:cubicBezTo>
                  <a:pt x="11488597" y="4143220"/>
                  <a:pt x="11461272" y="4100327"/>
                  <a:pt x="11430043" y="4107476"/>
                </a:cubicBezTo>
                <a:close/>
                <a:moveTo>
                  <a:pt x="11643184" y="4107090"/>
                </a:moveTo>
                <a:cubicBezTo>
                  <a:pt x="11569378" y="4121493"/>
                  <a:pt x="11592685" y="4171903"/>
                  <a:pt x="11643184" y="4186306"/>
                </a:cubicBezTo>
                <a:cubicBezTo>
                  <a:pt x="11713106" y="4186306"/>
                  <a:pt x="11705337" y="4110691"/>
                  <a:pt x="11643184" y="4107090"/>
                </a:cubicBezTo>
                <a:close/>
                <a:moveTo>
                  <a:pt x="11084439" y="4104189"/>
                </a:moveTo>
                <a:cubicBezTo>
                  <a:pt x="11002864" y="4107756"/>
                  <a:pt x="11014518" y="4196932"/>
                  <a:pt x="11088324" y="4196932"/>
                </a:cubicBezTo>
                <a:cubicBezTo>
                  <a:pt x="11146592" y="4186231"/>
                  <a:pt x="11127169" y="4111323"/>
                  <a:pt x="11084439" y="4104189"/>
                </a:cubicBezTo>
                <a:close/>
                <a:moveTo>
                  <a:pt x="11977268" y="4064583"/>
                </a:moveTo>
                <a:cubicBezTo>
                  <a:pt x="11899635" y="4071712"/>
                  <a:pt x="11884108" y="4132308"/>
                  <a:pt x="11957860" y="4157259"/>
                </a:cubicBezTo>
                <a:cubicBezTo>
                  <a:pt x="12016085" y="4167952"/>
                  <a:pt x="12039375" y="4071712"/>
                  <a:pt x="11977268" y="4064583"/>
                </a:cubicBezTo>
                <a:close/>
                <a:moveTo>
                  <a:pt x="10164195" y="4056856"/>
                </a:moveTo>
                <a:cubicBezTo>
                  <a:pt x="10082803" y="4064064"/>
                  <a:pt x="10086679" y="4143355"/>
                  <a:pt x="10164195" y="4150563"/>
                </a:cubicBezTo>
                <a:cubicBezTo>
                  <a:pt x="10222333" y="4139751"/>
                  <a:pt x="10206830" y="4071273"/>
                  <a:pt x="10164195" y="4056856"/>
                </a:cubicBezTo>
                <a:close/>
                <a:moveTo>
                  <a:pt x="10470889" y="4053956"/>
                </a:moveTo>
                <a:cubicBezTo>
                  <a:pt x="10439900" y="4071875"/>
                  <a:pt x="10381796" y="4075459"/>
                  <a:pt x="10447647" y="4147134"/>
                </a:cubicBezTo>
                <a:cubicBezTo>
                  <a:pt x="10532866" y="4165053"/>
                  <a:pt x="10532866" y="4064707"/>
                  <a:pt x="10470889" y="4053956"/>
                </a:cubicBezTo>
                <a:close/>
                <a:moveTo>
                  <a:pt x="9577411" y="4039202"/>
                </a:moveTo>
                <a:cubicBezTo>
                  <a:pt x="9538694" y="4035601"/>
                  <a:pt x="9480619" y="4057206"/>
                  <a:pt x="9496106" y="4104016"/>
                </a:cubicBezTo>
                <a:cubicBezTo>
                  <a:pt x="9538694" y="4154427"/>
                  <a:pt x="9643230" y="4086012"/>
                  <a:pt x="9577411" y="4039202"/>
                </a:cubicBezTo>
                <a:close/>
                <a:moveTo>
                  <a:pt x="9818337" y="4024973"/>
                </a:moveTo>
                <a:cubicBezTo>
                  <a:pt x="9709324" y="4050145"/>
                  <a:pt x="9806657" y="4154426"/>
                  <a:pt x="9872844" y="4096891"/>
                </a:cubicBezTo>
                <a:cubicBezTo>
                  <a:pt x="9884524" y="4064528"/>
                  <a:pt x="9841697" y="4028569"/>
                  <a:pt x="9818337" y="4024973"/>
                </a:cubicBezTo>
                <a:close/>
                <a:moveTo>
                  <a:pt x="9255412" y="4021111"/>
                </a:moveTo>
                <a:cubicBezTo>
                  <a:pt x="9177979" y="4039132"/>
                  <a:pt x="9147005" y="4114818"/>
                  <a:pt x="9236054" y="4114818"/>
                </a:cubicBezTo>
                <a:cubicBezTo>
                  <a:pt x="9294129" y="4104006"/>
                  <a:pt x="9309616" y="4035528"/>
                  <a:pt x="9255412" y="4021111"/>
                </a:cubicBezTo>
                <a:close/>
                <a:moveTo>
                  <a:pt x="8755009" y="3985365"/>
                </a:moveTo>
                <a:cubicBezTo>
                  <a:pt x="8681203" y="4006969"/>
                  <a:pt x="8708395" y="4050178"/>
                  <a:pt x="8758894" y="4064581"/>
                </a:cubicBezTo>
                <a:cubicBezTo>
                  <a:pt x="8824931" y="4060980"/>
                  <a:pt x="8817162" y="3992567"/>
                  <a:pt x="8755009" y="3985365"/>
                </a:cubicBezTo>
                <a:close/>
                <a:moveTo>
                  <a:pt x="8954716" y="3983984"/>
                </a:moveTo>
                <a:cubicBezTo>
                  <a:pt x="8908335" y="4005371"/>
                  <a:pt x="8923795" y="4055273"/>
                  <a:pt x="8966312" y="4076660"/>
                </a:cubicBezTo>
                <a:cubicBezTo>
                  <a:pt x="9055209" y="4065967"/>
                  <a:pt x="9039749" y="3973291"/>
                  <a:pt x="8954716" y="3983984"/>
                </a:cubicBezTo>
                <a:close/>
                <a:moveTo>
                  <a:pt x="2444354" y="3954971"/>
                </a:moveTo>
                <a:cubicBezTo>
                  <a:pt x="2444354" y="3958514"/>
                  <a:pt x="2444354" y="3958514"/>
                  <a:pt x="2444354" y="3962056"/>
                </a:cubicBezTo>
                <a:cubicBezTo>
                  <a:pt x="2447502" y="3965599"/>
                  <a:pt x="2447502" y="3954971"/>
                  <a:pt x="2444354" y="3954971"/>
                </a:cubicBezTo>
                <a:close/>
                <a:moveTo>
                  <a:pt x="152046" y="3893917"/>
                </a:moveTo>
                <a:cubicBezTo>
                  <a:pt x="93821" y="3890314"/>
                  <a:pt x="66649" y="3962377"/>
                  <a:pt x="124874" y="3973187"/>
                </a:cubicBezTo>
                <a:cubicBezTo>
                  <a:pt x="194744" y="4023631"/>
                  <a:pt x="221916" y="3901124"/>
                  <a:pt x="152046" y="3893917"/>
                </a:cubicBezTo>
                <a:close/>
                <a:moveTo>
                  <a:pt x="638431" y="3886118"/>
                </a:moveTo>
                <a:cubicBezTo>
                  <a:pt x="587970" y="3882520"/>
                  <a:pt x="568561" y="3918497"/>
                  <a:pt x="591851" y="3954475"/>
                </a:cubicBezTo>
                <a:cubicBezTo>
                  <a:pt x="665603" y="3986854"/>
                  <a:pt x="723828" y="3904106"/>
                  <a:pt x="638431" y="3886118"/>
                </a:cubicBezTo>
                <a:close/>
                <a:moveTo>
                  <a:pt x="2020621" y="3879602"/>
                </a:moveTo>
                <a:cubicBezTo>
                  <a:pt x="1993449" y="3915458"/>
                  <a:pt x="1977922" y="3854503"/>
                  <a:pt x="1970159" y="3940557"/>
                </a:cubicBezTo>
                <a:cubicBezTo>
                  <a:pt x="2040029" y="4040953"/>
                  <a:pt x="2125430" y="3897530"/>
                  <a:pt x="2020621" y="3879602"/>
                </a:cubicBezTo>
                <a:close/>
                <a:moveTo>
                  <a:pt x="2665543" y="3875853"/>
                </a:moveTo>
                <a:cubicBezTo>
                  <a:pt x="2560804" y="3918747"/>
                  <a:pt x="2642268" y="3972363"/>
                  <a:pt x="2715973" y="3943768"/>
                </a:cubicBezTo>
                <a:cubicBezTo>
                  <a:pt x="2727611" y="3922321"/>
                  <a:pt x="2696577" y="3865130"/>
                  <a:pt x="2665543" y="3875853"/>
                </a:cubicBezTo>
                <a:close/>
                <a:moveTo>
                  <a:pt x="2354642" y="3875755"/>
                </a:moveTo>
                <a:cubicBezTo>
                  <a:pt x="2307836" y="3886466"/>
                  <a:pt x="2292234" y="3932879"/>
                  <a:pt x="2331239" y="3957870"/>
                </a:cubicBezTo>
                <a:cubicBezTo>
                  <a:pt x="2413150" y="3940019"/>
                  <a:pt x="2444354" y="3904317"/>
                  <a:pt x="2354642" y="3875755"/>
                </a:cubicBezTo>
                <a:close/>
                <a:moveTo>
                  <a:pt x="3277407" y="3871629"/>
                </a:moveTo>
                <a:cubicBezTo>
                  <a:pt x="3238690" y="3868028"/>
                  <a:pt x="3180615" y="3889633"/>
                  <a:pt x="3196102" y="3936443"/>
                </a:cubicBezTo>
                <a:cubicBezTo>
                  <a:pt x="3238690" y="3986854"/>
                  <a:pt x="3343226" y="3918439"/>
                  <a:pt x="3277407" y="3871629"/>
                </a:cubicBezTo>
                <a:close/>
                <a:moveTo>
                  <a:pt x="2934216" y="3870580"/>
                </a:moveTo>
                <a:cubicBezTo>
                  <a:pt x="2871807" y="3881281"/>
                  <a:pt x="2844505" y="3938354"/>
                  <a:pt x="2918615" y="3963323"/>
                </a:cubicBezTo>
                <a:cubicBezTo>
                  <a:pt x="2977122" y="3959756"/>
                  <a:pt x="2996625" y="3881281"/>
                  <a:pt x="2934216" y="3870580"/>
                </a:cubicBezTo>
                <a:close/>
                <a:moveTo>
                  <a:pt x="1438182" y="3868995"/>
                </a:moveTo>
                <a:cubicBezTo>
                  <a:pt x="1356435" y="3890336"/>
                  <a:pt x="1391468" y="3925905"/>
                  <a:pt x="1438182" y="3947246"/>
                </a:cubicBezTo>
                <a:cubicBezTo>
                  <a:pt x="1504359" y="3940132"/>
                  <a:pt x="1500466" y="3876109"/>
                  <a:pt x="1438182" y="3868995"/>
                </a:cubicBezTo>
                <a:close/>
                <a:moveTo>
                  <a:pt x="1765862" y="3862391"/>
                </a:moveTo>
                <a:cubicBezTo>
                  <a:pt x="1730858" y="3876602"/>
                  <a:pt x="1676408" y="3887259"/>
                  <a:pt x="1738637" y="3951206"/>
                </a:cubicBezTo>
                <a:cubicBezTo>
                  <a:pt x="1835871" y="3972522"/>
                  <a:pt x="1831981" y="3873049"/>
                  <a:pt x="1765862" y="3862391"/>
                </a:cubicBezTo>
                <a:close/>
                <a:moveTo>
                  <a:pt x="1154678" y="3861266"/>
                </a:moveTo>
                <a:cubicBezTo>
                  <a:pt x="1077376" y="3879117"/>
                  <a:pt x="1108297" y="3925530"/>
                  <a:pt x="1154678" y="3939811"/>
                </a:cubicBezTo>
                <a:cubicBezTo>
                  <a:pt x="1224250" y="3943381"/>
                  <a:pt x="1220385" y="3871977"/>
                  <a:pt x="1154678" y="3861266"/>
                </a:cubicBezTo>
                <a:close/>
                <a:moveTo>
                  <a:pt x="878722" y="3858367"/>
                </a:moveTo>
                <a:cubicBezTo>
                  <a:pt x="793069" y="3890364"/>
                  <a:pt x="828109" y="3940136"/>
                  <a:pt x="902082" y="3947246"/>
                </a:cubicBezTo>
                <a:cubicBezTo>
                  <a:pt x="968269" y="3933025"/>
                  <a:pt x="917656" y="3861922"/>
                  <a:pt x="878722" y="3858367"/>
                </a:cubicBezTo>
                <a:close/>
                <a:moveTo>
                  <a:pt x="449757" y="3849853"/>
                </a:moveTo>
                <a:cubicBezTo>
                  <a:pt x="411040" y="3846252"/>
                  <a:pt x="352965" y="3867857"/>
                  <a:pt x="368452" y="3914667"/>
                </a:cubicBezTo>
                <a:cubicBezTo>
                  <a:pt x="411040" y="3965078"/>
                  <a:pt x="515576" y="3896663"/>
                  <a:pt x="449757" y="3849853"/>
                </a:cubicBezTo>
                <a:close/>
                <a:moveTo>
                  <a:pt x="11651208" y="3796213"/>
                </a:moveTo>
                <a:cubicBezTo>
                  <a:pt x="11620219" y="3824808"/>
                  <a:pt x="11604725" y="3774766"/>
                  <a:pt x="11600851" y="3856978"/>
                </a:cubicBezTo>
                <a:cubicBezTo>
                  <a:pt x="11662828" y="3953488"/>
                  <a:pt x="11751921" y="3810511"/>
                  <a:pt x="11651208" y="3796213"/>
                </a:cubicBezTo>
                <a:close/>
                <a:moveTo>
                  <a:pt x="11969505" y="3789255"/>
                </a:moveTo>
                <a:cubicBezTo>
                  <a:pt x="11938451" y="3803504"/>
                  <a:pt x="11884108" y="3814191"/>
                  <a:pt x="11946215" y="3878313"/>
                </a:cubicBezTo>
                <a:cubicBezTo>
                  <a:pt x="12039375" y="3903249"/>
                  <a:pt x="12039375" y="3799942"/>
                  <a:pt x="11969505" y="3789255"/>
                </a:cubicBezTo>
                <a:close/>
                <a:moveTo>
                  <a:pt x="9892567" y="3764136"/>
                </a:moveTo>
                <a:cubicBezTo>
                  <a:pt x="9888720" y="3767679"/>
                  <a:pt x="9896413" y="3774764"/>
                  <a:pt x="9900260" y="3767679"/>
                </a:cubicBezTo>
                <a:cubicBezTo>
                  <a:pt x="9896413" y="3767679"/>
                  <a:pt x="9892567" y="3764136"/>
                  <a:pt x="9892567" y="3764136"/>
                </a:cubicBezTo>
                <a:close/>
                <a:moveTo>
                  <a:pt x="11015833" y="3747231"/>
                </a:moveTo>
                <a:cubicBezTo>
                  <a:pt x="10945912" y="3747231"/>
                  <a:pt x="10934258" y="3854375"/>
                  <a:pt x="11008064" y="3829375"/>
                </a:cubicBezTo>
                <a:cubicBezTo>
                  <a:pt x="11046910" y="3865089"/>
                  <a:pt x="11077986" y="3747231"/>
                  <a:pt x="11015833" y="3747231"/>
                </a:cubicBezTo>
                <a:close/>
                <a:moveTo>
                  <a:pt x="9713361" y="3736605"/>
                </a:moveTo>
                <a:cubicBezTo>
                  <a:pt x="9632016" y="3754456"/>
                  <a:pt x="9659131" y="3815150"/>
                  <a:pt x="9717235" y="3818720"/>
                </a:cubicBezTo>
                <a:cubicBezTo>
                  <a:pt x="9783086" y="3815150"/>
                  <a:pt x="9775339" y="3736605"/>
                  <a:pt x="9713361" y="3736605"/>
                </a:cubicBezTo>
                <a:close/>
                <a:moveTo>
                  <a:pt x="10638051" y="3736359"/>
                </a:moveTo>
                <a:cubicBezTo>
                  <a:pt x="10525048" y="3765000"/>
                  <a:pt x="10610775" y="3854503"/>
                  <a:pt x="10680915" y="3804381"/>
                </a:cubicBezTo>
                <a:cubicBezTo>
                  <a:pt x="10688708" y="3775741"/>
                  <a:pt x="10673121" y="3732779"/>
                  <a:pt x="10638051" y="3736359"/>
                </a:cubicBezTo>
                <a:close/>
                <a:moveTo>
                  <a:pt x="10264977" y="3722113"/>
                </a:moveTo>
                <a:cubicBezTo>
                  <a:pt x="10214320" y="3729269"/>
                  <a:pt x="10179250" y="3786518"/>
                  <a:pt x="10233803" y="3811564"/>
                </a:cubicBezTo>
                <a:cubicBezTo>
                  <a:pt x="10288357" y="3818720"/>
                  <a:pt x="10342910" y="3747159"/>
                  <a:pt x="10264977" y="3722113"/>
                </a:cubicBezTo>
                <a:close/>
                <a:moveTo>
                  <a:pt x="11255210" y="3710038"/>
                </a:moveTo>
                <a:cubicBezTo>
                  <a:pt x="11146591" y="3735099"/>
                  <a:pt x="11235813" y="3831762"/>
                  <a:pt x="11305640" y="3785221"/>
                </a:cubicBezTo>
                <a:cubicBezTo>
                  <a:pt x="11313398" y="3749419"/>
                  <a:pt x="11282364" y="3713618"/>
                  <a:pt x="11255210" y="3710038"/>
                </a:cubicBezTo>
                <a:close/>
                <a:moveTo>
                  <a:pt x="8843923" y="3695267"/>
                </a:moveTo>
                <a:cubicBezTo>
                  <a:pt x="8734709" y="3734688"/>
                  <a:pt x="8804918" y="3802780"/>
                  <a:pt x="8886829" y="3766942"/>
                </a:cubicBezTo>
                <a:cubicBezTo>
                  <a:pt x="8882928" y="3734688"/>
                  <a:pt x="8882928" y="3691683"/>
                  <a:pt x="8843923" y="3695267"/>
                </a:cubicBezTo>
                <a:close/>
                <a:moveTo>
                  <a:pt x="9156291" y="3691684"/>
                </a:moveTo>
                <a:cubicBezTo>
                  <a:pt x="9066744" y="3720517"/>
                  <a:pt x="9105677" y="3778183"/>
                  <a:pt x="9183544" y="3785391"/>
                </a:cubicBezTo>
                <a:cubicBezTo>
                  <a:pt x="9241944" y="3767371"/>
                  <a:pt x="9195224" y="3698892"/>
                  <a:pt x="9156291" y="3691684"/>
                </a:cubicBezTo>
                <a:close/>
                <a:moveTo>
                  <a:pt x="9953307" y="3691683"/>
                </a:moveTo>
                <a:cubicBezTo>
                  <a:pt x="9789973" y="3713275"/>
                  <a:pt x="10015530" y="3835627"/>
                  <a:pt x="9996085" y="3752859"/>
                </a:cubicBezTo>
                <a:cubicBezTo>
                  <a:pt x="9984419" y="3724071"/>
                  <a:pt x="9992197" y="3691683"/>
                  <a:pt x="9953307" y="3691683"/>
                </a:cubicBezTo>
                <a:close/>
                <a:moveTo>
                  <a:pt x="9435245" y="3691681"/>
                </a:moveTo>
                <a:cubicBezTo>
                  <a:pt x="9415829" y="3709674"/>
                  <a:pt x="9388646" y="3731266"/>
                  <a:pt x="9415829" y="3698878"/>
                </a:cubicBezTo>
                <a:cubicBezTo>
                  <a:pt x="9295448" y="3781646"/>
                  <a:pt x="9555626" y="3835625"/>
                  <a:pt x="9466311" y="3698878"/>
                </a:cubicBezTo>
                <a:cubicBezTo>
                  <a:pt x="9454661" y="3691681"/>
                  <a:pt x="9446895" y="3702477"/>
                  <a:pt x="9435245" y="3691681"/>
                </a:cubicBezTo>
                <a:close/>
                <a:moveTo>
                  <a:pt x="2587306" y="3639747"/>
                </a:moveTo>
                <a:cubicBezTo>
                  <a:pt x="2552461" y="3636175"/>
                  <a:pt x="2490514" y="3654032"/>
                  <a:pt x="2506000" y="3704033"/>
                </a:cubicBezTo>
                <a:cubicBezTo>
                  <a:pt x="2548589" y="3754033"/>
                  <a:pt x="2653125" y="3686175"/>
                  <a:pt x="2587306" y="3639747"/>
                </a:cubicBezTo>
                <a:close/>
                <a:moveTo>
                  <a:pt x="2292026" y="3617819"/>
                </a:moveTo>
                <a:cubicBezTo>
                  <a:pt x="2222156" y="3632100"/>
                  <a:pt x="2198865" y="3696364"/>
                  <a:pt x="2295907" y="3699934"/>
                </a:cubicBezTo>
                <a:cubicBezTo>
                  <a:pt x="2346369" y="3689223"/>
                  <a:pt x="2354132" y="3617819"/>
                  <a:pt x="2292026" y="3617819"/>
                </a:cubicBezTo>
                <a:close/>
                <a:moveTo>
                  <a:pt x="3100946" y="3612641"/>
                </a:moveTo>
                <a:cubicBezTo>
                  <a:pt x="3054274" y="3616219"/>
                  <a:pt x="3027048" y="3641265"/>
                  <a:pt x="3054274" y="3684202"/>
                </a:cubicBezTo>
                <a:cubicBezTo>
                  <a:pt x="3135950" y="3709248"/>
                  <a:pt x="3186511" y="3644843"/>
                  <a:pt x="3100946" y="3612641"/>
                </a:cubicBezTo>
                <a:close/>
                <a:moveTo>
                  <a:pt x="343061" y="3611056"/>
                </a:moveTo>
                <a:cubicBezTo>
                  <a:pt x="281219" y="3621757"/>
                  <a:pt x="258029" y="3682397"/>
                  <a:pt x="327601" y="3703799"/>
                </a:cubicBezTo>
                <a:cubicBezTo>
                  <a:pt x="385577" y="3700232"/>
                  <a:pt x="404903" y="3621757"/>
                  <a:pt x="343061" y="3611056"/>
                </a:cubicBezTo>
                <a:close/>
                <a:moveTo>
                  <a:pt x="3384110" y="3609455"/>
                </a:moveTo>
                <a:cubicBezTo>
                  <a:pt x="3310304" y="3605877"/>
                  <a:pt x="3314189" y="3702484"/>
                  <a:pt x="3391880" y="3702484"/>
                </a:cubicBezTo>
                <a:cubicBezTo>
                  <a:pt x="3454033" y="3691750"/>
                  <a:pt x="3430726" y="3613033"/>
                  <a:pt x="3384110" y="3609455"/>
                </a:cubicBezTo>
                <a:close/>
                <a:moveTo>
                  <a:pt x="2824429" y="3603329"/>
                </a:moveTo>
                <a:cubicBezTo>
                  <a:pt x="2742518" y="3621241"/>
                  <a:pt x="2769822" y="3682143"/>
                  <a:pt x="2828330" y="3689308"/>
                </a:cubicBezTo>
                <a:cubicBezTo>
                  <a:pt x="2894639" y="3685726"/>
                  <a:pt x="2886837" y="3603329"/>
                  <a:pt x="2824429" y="3603329"/>
                </a:cubicBezTo>
                <a:close/>
                <a:moveTo>
                  <a:pt x="2040279" y="3578335"/>
                </a:moveTo>
                <a:cubicBezTo>
                  <a:pt x="1935539" y="3621341"/>
                  <a:pt x="2017003" y="3678681"/>
                  <a:pt x="2090709" y="3650011"/>
                </a:cubicBezTo>
                <a:cubicBezTo>
                  <a:pt x="2102350" y="3628508"/>
                  <a:pt x="2071313" y="3567584"/>
                  <a:pt x="2040279" y="3578335"/>
                </a:cubicBezTo>
                <a:close/>
                <a:moveTo>
                  <a:pt x="99393" y="3575932"/>
                </a:moveTo>
                <a:cubicBezTo>
                  <a:pt x="-1531" y="3611909"/>
                  <a:pt x="64458" y="3680266"/>
                  <a:pt x="149855" y="3647887"/>
                </a:cubicBezTo>
                <a:cubicBezTo>
                  <a:pt x="153736" y="3611909"/>
                  <a:pt x="130446" y="3575932"/>
                  <a:pt x="99393" y="3575932"/>
                </a:cubicBezTo>
                <a:close/>
                <a:moveTo>
                  <a:pt x="801257" y="3571806"/>
                </a:moveTo>
                <a:cubicBezTo>
                  <a:pt x="692355" y="3600291"/>
                  <a:pt x="777921" y="3689306"/>
                  <a:pt x="847929" y="3639458"/>
                </a:cubicBezTo>
                <a:cubicBezTo>
                  <a:pt x="851818" y="3610973"/>
                  <a:pt x="836261" y="3564685"/>
                  <a:pt x="801257" y="3571806"/>
                </a:cubicBezTo>
                <a:close/>
                <a:moveTo>
                  <a:pt x="1771669" y="3571447"/>
                </a:moveTo>
                <a:cubicBezTo>
                  <a:pt x="1701799" y="3582158"/>
                  <a:pt x="1678509" y="3649992"/>
                  <a:pt x="1775551" y="3653562"/>
                </a:cubicBezTo>
                <a:cubicBezTo>
                  <a:pt x="1826012" y="3642851"/>
                  <a:pt x="1833776" y="3571447"/>
                  <a:pt x="1771669" y="3571447"/>
                </a:cubicBezTo>
                <a:close/>
                <a:moveTo>
                  <a:pt x="1531232" y="3567584"/>
                </a:moveTo>
                <a:cubicBezTo>
                  <a:pt x="1449886" y="3578396"/>
                  <a:pt x="1438265" y="3632458"/>
                  <a:pt x="1515737" y="3661291"/>
                </a:cubicBezTo>
                <a:cubicBezTo>
                  <a:pt x="1577714" y="3661291"/>
                  <a:pt x="1589335" y="3578396"/>
                  <a:pt x="1531232" y="3567584"/>
                </a:cubicBezTo>
                <a:close/>
                <a:moveTo>
                  <a:pt x="576083" y="3560820"/>
                </a:moveTo>
                <a:cubicBezTo>
                  <a:pt x="494078" y="3564398"/>
                  <a:pt x="505793" y="3650271"/>
                  <a:pt x="579988" y="3657427"/>
                </a:cubicBezTo>
                <a:cubicBezTo>
                  <a:pt x="634658" y="3643115"/>
                  <a:pt x="622943" y="3571554"/>
                  <a:pt x="576083" y="3560820"/>
                </a:cubicBezTo>
                <a:close/>
                <a:moveTo>
                  <a:pt x="1243735" y="3554060"/>
                </a:moveTo>
                <a:cubicBezTo>
                  <a:pt x="1169699" y="3571932"/>
                  <a:pt x="1196975" y="3661293"/>
                  <a:pt x="1267115" y="3621974"/>
                </a:cubicBezTo>
                <a:cubicBezTo>
                  <a:pt x="1274908" y="3614825"/>
                  <a:pt x="1286598" y="3596953"/>
                  <a:pt x="1298288" y="3607677"/>
                </a:cubicBezTo>
                <a:cubicBezTo>
                  <a:pt x="1306082" y="3582656"/>
                  <a:pt x="1271012" y="3554060"/>
                  <a:pt x="1243735" y="3554060"/>
                </a:cubicBezTo>
                <a:close/>
                <a:moveTo>
                  <a:pt x="1069080" y="3514450"/>
                </a:moveTo>
                <a:cubicBezTo>
                  <a:pt x="995691" y="3532226"/>
                  <a:pt x="960928" y="3603329"/>
                  <a:pt x="1057493" y="3603329"/>
                </a:cubicBezTo>
                <a:cubicBezTo>
                  <a:pt x="1107706" y="3592664"/>
                  <a:pt x="1130882" y="3521560"/>
                  <a:pt x="1069080" y="3514450"/>
                </a:cubicBezTo>
                <a:close/>
                <a:moveTo>
                  <a:pt x="11577350" y="3430849"/>
                </a:moveTo>
                <a:cubicBezTo>
                  <a:pt x="11526888" y="3430849"/>
                  <a:pt x="11507480" y="3470380"/>
                  <a:pt x="11534652" y="3506317"/>
                </a:cubicBezTo>
                <a:cubicBezTo>
                  <a:pt x="11608404" y="3520692"/>
                  <a:pt x="11662747" y="3463193"/>
                  <a:pt x="11577350" y="3430849"/>
                </a:cubicBezTo>
                <a:close/>
                <a:moveTo>
                  <a:pt x="12105571" y="3430847"/>
                </a:moveTo>
                <a:cubicBezTo>
                  <a:pt x="12000559" y="3466591"/>
                  <a:pt x="12082235" y="3538080"/>
                  <a:pt x="12160022" y="3498761"/>
                </a:cubicBezTo>
                <a:cubicBezTo>
                  <a:pt x="12156133" y="3470166"/>
                  <a:pt x="12136686" y="3430847"/>
                  <a:pt x="12105571" y="3430847"/>
                </a:cubicBezTo>
                <a:close/>
                <a:moveTo>
                  <a:pt x="11825923" y="3416356"/>
                </a:moveTo>
                <a:cubicBezTo>
                  <a:pt x="11744578" y="3419949"/>
                  <a:pt x="11756199" y="3498984"/>
                  <a:pt x="11794935" y="3488207"/>
                </a:cubicBezTo>
                <a:cubicBezTo>
                  <a:pt x="11868533" y="3531317"/>
                  <a:pt x="11895648" y="3423543"/>
                  <a:pt x="11825923" y="3416356"/>
                </a:cubicBezTo>
                <a:close/>
                <a:moveTo>
                  <a:pt x="11297784" y="3380614"/>
                </a:moveTo>
                <a:cubicBezTo>
                  <a:pt x="11255196" y="3384189"/>
                  <a:pt x="11224222" y="3402061"/>
                  <a:pt x="11239709" y="3448527"/>
                </a:cubicBezTo>
                <a:cubicBezTo>
                  <a:pt x="11301656" y="3523589"/>
                  <a:pt x="11386833" y="3416358"/>
                  <a:pt x="11297784" y="3380614"/>
                </a:cubicBezTo>
                <a:close/>
                <a:moveTo>
                  <a:pt x="9415502" y="3379348"/>
                </a:moveTo>
                <a:cubicBezTo>
                  <a:pt x="9409068" y="3378737"/>
                  <a:pt x="9401299" y="3379180"/>
                  <a:pt x="9391588" y="3380958"/>
                </a:cubicBezTo>
                <a:cubicBezTo>
                  <a:pt x="9341089" y="3398725"/>
                  <a:pt x="9356627" y="3448478"/>
                  <a:pt x="9395473" y="3473354"/>
                </a:cubicBezTo>
                <a:cubicBezTo>
                  <a:pt x="9438203" y="3462693"/>
                  <a:pt x="9484817" y="3441370"/>
                  <a:pt x="9453741" y="3405834"/>
                </a:cubicBezTo>
                <a:cubicBezTo>
                  <a:pt x="9442087" y="3392506"/>
                  <a:pt x="9434803" y="3381180"/>
                  <a:pt x="9415502" y="3379348"/>
                </a:cubicBezTo>
                <a:close/>
                <a:moveTo>
                  <a:pt x="10016080" y="3369986"/>
                </a:moveTo>
                <a:cubicBezTo>
                  <a:pt x="9988908" y="3387858"/>
                  <a:pt x="9930683" y="3395007"/>
                  <a:pt x="9996671" y="3462920"/>
                </a:cubicBezTo>
                <a:cubicBezTo>
                  <a:pt x="10085950" y="3477218"/>
                  <a:pt x="10085950" y="3373561"/>
                  <a:pt x="10016080" y="3369986"/>
                </a:cubicBezTo>
                <a:close/>
                <a:moveTo>
                  <a:pt x="10284650" y="3366124"/>
                </a:moveTo>
                <a:cubicBezTo>
                  <a:pt x="10253596" y="3380421"/>
                  <a:pt x="10199253" y="3391144"/>
                  <a:pt x="10261360" y="3459057"/>
                </a:cubicBezTo>
                <a:cubicBezTo>
                  <a:pt x="10354520" y="3473355"/>
                  <a:pt x="10350638" y="3376847"/>
                  <a:pt x="10284650" y="3366124"/>
                </a:cubicBezTo>
                <a:close/>
                <a:moveTo>
                  <a:pt x="10933029" y="3359362"/>
                </a:moveTo>
                <a:cubicBezTo>
                  <a:pt x="10820322" y="3384401"/>
                  <a:pt x="10917483" y="3491711"/>
                  <a:pt x="10983552" y="3434478"/>
                </a:cubicBezTo>
                <a:cubicBezTo>
                  <a:pt x="10991325" y="3402285"/>
                  <a:pt x="10960234" y="3366515"/>
                  <a:pt x="10933029" y="3359362"/>
                </a:cubicBezTo>
                <a:close/>
                <a:moveTo>
                  <a:pt x="9662987" y="3359089"/>
                </a:moveTo>
                <a:cubicBezTo>
                  <a:pt x="9554056" y="3416556"/>
                  <a:pt x="9740795" y="3495574"/>
                  <a:pt x="9733014" y="3395005"/>
                </a:cubicBezTo>
                <a:cubicBezTo>
                  <a:pt x="9721343" y="3373455"/>
                  <a:pt x="9705781" y="3355497"/>
                  <a:pt x="9662987" y="3359089"/>
                </a:cubicBezTo>
                <a:close/>
                <a:moveTo>
                  <a:pt x="10579447" y="3355210"/>
                </a:moveTo>
                <a:cubicBezTo>
                  <a:pt x="10494050" y="3401711"/>
                  <a:pt x="10598855" y="3483982"/>
                  <a:pt x="10649317" y="3416018"/>
                </a:cubicBezTo>
                <a:cubicBezTo>
                  <a:pt x="10649317" y="3380249"/>
                  <a:pt x="10633790" y="3351633"/>
                  <a:pt x="10579447" y="3355210"/>
                </a:cubicBezTo>
                <a:close/>
                <a:moveTo>
                  <a:pt x="8807023" y="3338629"/>
                </a:moveTo>
                <a:cubicBezTo>
                  <a:pt x="8733217" y="3338629"/>
                  <a:pt x="8740986" y="3432334"/>
                  <a:pt x="8818677" y="3432334"/>
                </a:cubicBezTo>
                <a:cubicBezTo>
                  <a:pt x="8876945" y="3421522"/>
                  <a:pt x="8853638" y="3342233"/>
                  <a:pt x="8807023" y="3338629"/>
                </a:cubicBezTo>
                <a:close/>
                <a:moveTo>
                  <a:pt x="9080770" y="3312824"/>
                </a:moveTo>
                <a:cubicBezTo>
                  <a:pt x="8987541" y="3298498"/>
                  <a:pt x="9018617" y="3445337"/>
                  <a:pt x="9100193" y="3391616"/>
                </a:cubicBezTo>
                <a:cubicBezTo>
                  <a:pt x="9096308" y="3362964"/>
                  <a:pt x="9131269" y="3302079"/>
                  <a:pt x="9080770" y="3312824"/>
                </a:cubicBezTo>
                <a:close/>
                <a:moveTo>
                  <a:pt x="1915689" y="3277771"/>
                </a:moveTo>
                <a:cubicBezTo>
                  <a:pt x="1869206" y="3284911"/>
                  <a:pt x="1853712" y="3334893"/>
                  <a:pt x="1896321" y="3359884"/>
                </a:cubicBezTo>
                <a:cubicBezTo>
                  <a:pt x="1973793" y="3338462"/>
                  <a:pt x="2004782" y="3302761"/>
                  <a:pt x="1915689" y="3277771"/>
                </a:cubicBezTo>
                <a:close/>
                <a:moveTo>
                  <a:pt x="2992275" y="3247211"/>
                </a:moveTo>
                <a:cubicBezTo>
                  <a:pt x="2953308" y="3243609"/>
                  <a:pt x="2894859" y="3265214"/>
                  <a:pt x="2910445" y="3312024"/>
                </a:cubicBezTo>
                <a:cubicBezTo>
                  <a:pt x="2953308" y="3362434"/>
                  <a:pt x="3058518" y="3294020"/>
                  <a:pt x="2992275" y="3247211"/>
                </a:cubicBezTo>
                <a:close/>
                <a:moveTo>
                  <a:pt x="2215024" y="3245892"/>
                </a:moveTo>
                <a:cubicBezTo>
                  <a:pt x="2180088" y="3260226"/>
                  <a:pt x="2129628" y="3270977"/>
                  <a:pt x="2191735" y="3335483"/>
                </a:cubicBezTo>
                <a:cubicBezTo>
                  <a:pt x="2284894" y="3356987"/>
                  <a:pt x="2281012" y="3256642"/>
                  <a:pt x="2215024" y="3245892"/>
                </a:cubicBezTo>
                <a:close/>
                <a:moveTo>
                  <a:pt x="1698041" y="3245892"/>
                </a:moveTo>
                <a:cubicBezTo>
                  <a:pt x="1616696" y="3256592"/>
                  <a:pt x="1605075" y="3310097"/>
                  <a:pt x="1682547" y="3335065"/>
                </a:cubicBezTo>
                <a:cubicBezTo>
                  <a:pt x="1744524" y="3338632"/>
                  <a:pt x="1756145" y="3253025"/>
                  <a:pt x="1698041" y="3245892"/>
                </a:cubicBezTo>
                <a:close/>
                <a:moveTo>
                  <a:pt x="3310361" y="3232696"/>
                </a:moveTo>
                <a:cubicBezTo>
                  <a:pt x="3232671" y="3229118"/>
                  <a:pt x="3240440" y="3325725"/>
                  <a:pt x="3318131" y="3325725"/>
                </a:cubicBezTo>
                <a:cubicBezTo>
                  <a:pt x="3376399" y="3314991"/>
                  <a:pt x="3353091" y="3232696"/>
                  <a:pt x="3310361" y="3232696"/>
                </a:cubicBezTo>
                <a:close/>
                <a:moveTo>
                  <a:pt x="1104067" y="3224638"/>
                </a:moveTo>
                <a:cubicBezTo>
                  <a:pt x="1057395" y="3231794"/>
                  <a:pt x="1030170" y="3253263"/>
                  <a:pt x="1061284" y="3296199"/>
                </a:cubicBezTo>
                <a:cubicBezTo>
                  <a:pt x="1139071" y="3321243"/>
                  <a:pt x="1189633" y="3260418"/>
                  <a:pt x="1104067" y="3224638"/>
                </a:cubicBezTo>
                <a:close/>
                <a:moveTo>
                  <a:pt x="1383806" y="3220776"/>
                </a:moveTo>
                <a:cubicBezTo>
                  <a:pt x="1283002" y="3238632"/>
                  <a:pt x="1345035" y="3338631"/>
                  <a:pt x="1430332" y="3299346"/>
                </a:cubicBezTo>
                <a:cubicBezTo>
                  <a:pt x="1461349" y="3277918"/>
                  <a:pt x="1395437" y="3220776"/>
                  <a:pt x="1383806" y="3220776"/>
                </a:cubicBezTo>
                <a:close/>
                <a:moveTo>
                  <a:pt x="2762478" y="3210148"/>
                </a:moveTo>
                <a:cubicBezTo>
                  <a:pt x="2680568" y="3220848"/>
                  <a:pt x="2668866" y="3274352"/>
                  <a:pt x="2746876" y="3302887"/>
                </a:cubicBezTo>
                <a:cubicBezTo>
                  <a:pt x="2809284" y="3302887"/>
                  <a:pt x="2820986" y="3220848"/>
                  <a:pt x="2762478" y="3210148"/>
                </a:cubicBezTo>
                <a:close/>
                <a:moveTo>
                  <a:pt x="2494053" y="3199521"/>
                </a:moveTo>
                <a:cubicBezTo>
                  <a:pt x="2447340" y="3210233"/>
                  <a:pt x="2431769" y="3256645"/>
                  <a:pt x="2470696" y="3281635"/>
                </a:cubicBezTo>
                <a:cubicBezTo>
                  <a:pt x="2552444" y="3263784"/>
                  <a:pt x="2579693" y="3228081"/>
                  <a:pt x="2494053" y="3199521"/>
                </a:cubicBezTo>
                <a:close/>
                <a:moveTo>
                  <a:pt x="804868" y="3191793"/>
                </a:moveTo>
                <a:cubicBezTo>
                  <a:pt x="762138" y="3202540"/>
                  <a:pt x="742716" y="3252696"/>
                  <a:pt x="785446" y="3277771"/>
                </a:cubicBezTo>
                <a:cubicBezTo>
                  <a:pt x="859252" y="3263441"/>
                  <a:pt x="886444" y="3213289"/>
                  <a:pt x="804868" y="3191793"/>
                </a:cubicBezTo>
                <a:close/>
                <a:moveTo>
                  <a:pt x="482687" y="3191410"/>
                </a:moveTo>
                <a:cubicBezTo>
                  <a:pt x="473950" y="3191737"/>
                  <a:pt x="464817" y="3193131"/>
                  <a:pt x="455563" y="3195805"/>
                </a:cubicBezTo>
                <a:cubicBezTo>
                  <a:pt x="432183" y="3231476"/>
                  <a:pt x="467253" y="3267146"/>
                  <a:pt x="514013" y="3267146"/>
                </a:cubicBezTo>
                <a:cubicBezTo>
                  <a:pt x="585614" y="3239056"/>
                  <a:pt x="543846" y="3189119"/>
                  <a:pt x="482687" y="3191410"/>
                </a:cubicBezTo>
                <a:close/>
                <a:moveTo>
                  <a:pt x="218915" y="3177302"/>
                </a:moveTo>
                <a:cubicBezTo>
                  <a:pt x="164362" y="3180900"/>
                  <a:pt x="133188" y="3242060"/>
                  <a:pt x="187741" y="3267244"/>
                </a:cubicBezTo>
                <a:cubicBezTo>
                  <a:pt x="242295" y="3281635"/>
                  <a:pt x="296848" y="3202486"/>
                  <a:pt x="218915" y="3177302"/>
                </a:cubicBezTo>
                <a:close/>
                <a:moveTo>
                  <a:pt x="3487655" y="2279180"/>
                </a:moveTo>
                <a:lnTo>
                  <a:pt x="3487655" y="4864839"/>
                </a:lnTo>
                <a:lnTo>
                  <a:pt x="8687531" y="4864839"/>
                </a:lnTo>
                <a:lnTo>
                  <a:pt x="8687531" y="2279180"/>
                </a:lnTo>
                <a:close/>
                <a:moveTo>
                  <a:pt x="0" y="0"/>
                </a:moveTo>
                <a:lnTo>
                  <a:pt x="12188938" y="0"/>
                </a:lnTo>
                <a:lnTo>
                  <a:pt x="12188938" y="6857992"/>
                </a:lnTo>
                <a:lnTo>
                  <a:pt x="0" y="6857992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BF14E9B5-B4BD-4834-A5DA-AAD295F2BB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3174405"/>
            <a:ext cx="12161561" cy="1033163"/>
            <a:chOff x="23552" y="3022005"/>
            <a:chExt cx="12161561" cy="1033163"/>
          </a:xfrm>
          <a:solidFill>
            <a:schemeClr val="bg1"/>
          </a:solidFill>
        </p:grpSpPr>
        <p:sp>
          <p:nvSpPr>
            <p:cNvPr id="94" name="Freeform 6">
              <a:extLst>
                <a:ext uri="{FF2B5EF4-FFF2-40B4-BE49-F238E27FC236}">
                  <a16:creationId xmlns:a16="http://schemas.microsoft.com/office/drawing/2014/main" id="{5F17D81D-C379-46DF-BD0A-AF729BD5CB23}"/>
                </a:ext>
              </a:extLst>
            </p:cNvPr>
            <p:cNvSpPr>
              <a:spLocks/>
            </p:cNvSpPr>
            <p:nvPr/>
          </p:nvSpPr>
          <p:spPr bwMode="auto">
            <a:xfrm>
              <a:off x="8933426" y="3820899"/>
              <a:ext cx="146874" cy="103369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63">
              <a:extLst>
                <a:ext uri="{FF2B5EF4-FFF2-40B4-BE49-F238E27FC236}">
                  <a16:creationId xmlns:a16="http://schemas.microsoft.com/office/drawing/2014/main" id="{37A9669D-6392-4756-86F0-A4F41071E328}"/>
                </a:ext>
              </a:extLst>
            </p:cNvPr>
            <p:cNvSpPr>
              <a:spLocks/>
            </p:cNvSpPr>
            <p:nvPr/>
          </p:nvSpPr>
          <p:spPr bwMode="auto">
            <a:xfrm>
              <a:off x="9012632" y="3146103"/>
              <a:ext cx="143728" cy="146842"/>
            </a:xfrm>
            <a:custGeom>
              <a:avLst/>
              <a:gdLst>
                <a:gd name="T0" fmla="*/ 24 w 37"/>
                <a:gd name="T1" fmla="*/ 4 h 41"/>
                <a:gd name="T2" fmla="*/ 29 w 37"/>
                <a:gd name="T3" fmla="*/ 26 h 41"/>
                <a:gd name="T4" fmla="*/ 24 w 37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41">
                  <a:moveTo>
                    <a:pt x="24" y="4"/>
                  </a:moveTo>
                  <a:cubicBezTo>
                    <a:pt x="37" y="1"/>
                    <a:pt x="28" y="18"/>
                    <a:pt x="29" y="26"/>
                  </a:cubicBezTo>
                  <a:cubicBezTo>
                    <a:pt x="8" y="41"/>
                    <a:pt x="0" y="0"/>
                    <a:pt x="24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65">
              <a:extLst>
                <a:ext uri="{FF2B5EF4-FFF2-40B4-BE49-F238E27FC236}">
                  <a16:creationId xmlns:a16="http://schemas.microsoft.com/office/drawing/2014/main" id="{7849F2A7-8517-4C07-A204-54372C998AD9}"/>
                </a:ext>
              </a:extLst>
            </p:cNvPr>
            <p:cNvSpPr>
              <a:spLocks/>
            </p:cNvSpPr>
            <p:nvPr/>
          </p:nvSpPr>
          <p:spPr bwMode="auto">
            <a:xfrm>
              <a:off x="8758308" y="3186235"/>
              <a:ext cx="143728" cy="93707"/>
            </a:xfrm>
            <a:custGeom>
              <a:avLst/>
              <a:gdLst>
                <a:gd name="T0" fmla="*/ 19 w 37"/>
                <a:gd name="T1" fmla="*/ 0 h 26"/>
                <a:gd name="T2" fmla="*/ 22 w 37"/>
                <a:gd name="T3" fmla="*/ 26 h 26"/>
                <a:gd name="T4" fmla="*/ 19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19" y="0"/>
                  </a:moveTo>
                  <a:cubicBezTo>
                    <a:pt x="31" y="1"/>
                    <a:pt x="37" y="23"/>
                    <a:pt x="22" y="26"/>
                  </a:cubicBezTo>
                  <a:cubicBezTo>
                    <a:pt x="2" y="26"/>
                    <a:pt x="0" y="0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66">
              <a:extLst>
                <a:ext uri="{FF2B5EF4-FFF2-40B4-BE49-F238E27FC236}">
                  <a16:creationId xmlns:a16="http://schemas.microsoft.com/office/drawing/2014/main" id="{31A0747A-0687-4C8D-865E-82C3D1ECB96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19141" y="3199239"/>
              <a:ext cx="155267" cy="132351"/>
            </a:xfrm>
            <a:custGeom>
              <a:avLst/>
              <a:gdLst>
                <a:gd name="T0" fmla="*/ 22 w 40"/>
                <a:gd name="T1" fmla="*/ 1 h 37"/>
                <a:gd name="T2" fmla="*/ 40 w 40"/>
                <a:gd name="T3" fmla="*/ 18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36" y="0"/>
                    <a:pt x="40" y="8"/>
                    <a:pt x="40" y="18"/>
                  </a:cubicBezTo>
                  <a:cubicBezTo>
                    <a:pt x="27" y="37"/>
                    <a:pt x="0" y="14"/>
                    <a:pt x="2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67">
              <a:extLst>
                <a:ext uri="{FF2B5EF4-FFF2-40B4-BE49-F238E27FC236}">
                  <a16:creationId xmlns:a16="http://schemas.microsoft.com/office/drawing/2014/main" id="{1D44400F-E6A5-4492-AFCA-B3269FCCE4E1}"/>
                </a:ext>
              </a:extLst>
            </p:cNvPr>
            <p:cNvSpPr>
              <a:spLocks/>
            </p:cNvSpPr>
            <p:nvPr/>
          </p:nvSpPr>
          <p:spPr bwMode="auto">
            <a:xfrm>
              <a:off x="9579147" y="3203103"/>
              <a:ext cx="186739" cy="140079"/>
            </a:xfrm>
            <a:custGeom>
              <a:avLst/>
              <a:gdLst>
                <a:gd name="T0" fmla="*/ 28 w 48"/>
                <a:gd name="T1" fmla="*/ 1 h 39"/>
                <a:gd name="T2" fmla="*/ 46 w 48"/>
                <a:gd name="T3" fmla="*/ 11 h 39"/>
                <a:gd name="T4" fmla="*/ 28 w 48"/>
                <a:gd name="T5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39">
                  <a:moveTo>
                    <a:pt x="28" y="1"/>
                  </a:moveTo>
                  <a:cubicBezTo>
                    <a:pt x="39" y="0"/>
                    <a:pt x="43" y="5"/>
                    <a:pt x="46" y="11"/>
                  </a:cubicBezTo>
                  <a:cubicBezTo>
                    <a:pt x="48" y="39"/>
                    <a:pt x="0" y="17"/>
                    <a:pt x="2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69">
              <a:extLst>
                <a:ext uri="{FF2B5EF4-FFF2-40B4-BE49-F238E27FC236}">
                  <a16:creationId xmlns:a16="http://schemas.microsoft.com/office/drawing/2014/main" id="{04CDB9D1-01FF-42A4-A760-BE77B88896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45413" y="3206968"/>
              <a:ext cx="171003" cy="132351"/>
            </a:xfrm>
            <a:custGeom>
              <a:avLst/>
              <a:gdLst>
                <a:gd name="T0" fmla="*/ 29 w 44"/>
                <a:gd name="T1" fmla="*/ 0 h 37"/>
                <a:gd name="T2" fmla="*/ 42 w 44"/>
                <a:gd name="T3" fmla="*/ 21 h 37"/>
                <a:gd name="T4" fmla="*/ 29 w 44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7">
                  <a:moveTo>
                    <a:pt x="29" y="0"/>
                  </a:moveTo>
                  <a:cubicBezTo>
                    <a:pt x="36" y="2"/>
                    <a:pt x="44" y="12"/>
                    <a:pt x="42" y="21"/>
                  </a:cubicBezTo>
                  <a:cubicBezTo>
                    <a:pt x="25" y="37"/>
                    <a:pt x="0" y="7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70">
              <a:extLst>
                <a:ext uri="{FF2B5EF4-FFF2-40B4-BE49-F238E27FC236}">
                  <a16:creationId xmlns:a16="http://schemas.microsoft.com/office/drawing/2014/main" id="{EE648769-5535-4567-B889-1AA24AB5E95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32571" y="3278457"/>
              <a:ext cx="155267" cy="89843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71">
              <a:extLst>
                <a:ext uri="{FF2B5EF4-FFF2-40B4-BE49-F238E27FC236}">
                  <a16:creationId xmlns:a16="http://schemas.microsoft.com/office/drawing/2014/main" id="{CD52D8EF-3D45-40F8-8840-C5F245D3B88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24344" y="3213730"/>
              <a:ext cx="155267" cy="107233"/>
            </a:xfrm>
            <a:custGeom>
              <a:avLst/>
              <a:gdLst>
                <a:gd name="T0" fmla="*/ 22 w 40"/>
                <a:gd name="T1" fmla="*/ 0 h 30"/>
                <a:gd name="T2" fmla="*/ 16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39" y="3"/>
                    <a:pt x="40" y="30"/>
                    <a:pt x="16" y="26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72">
              <a:extLst>
                <a:ext uri="{FF2B5EF4-FFF2-40B4-BE49-F238E27FC236}">
                  <a16:creationId xmlns:a16="http://schemas.microsoft.com/office/drawing/2014/main" id="{5517A464-66A4-4F40-89FE-C30DC5B9DEC8}"/>
                </a:ext>
              </a:extLst>
            </p:cNvPr>
            <p:cNvSpPr>
              <a:spLocks/>
            </p:cNvSpPr>
            <p:nvPr/>
          </p:nvSpPr>
          <p:spPr bwMode="auto">
            <a:xfrm>
              <a:off x="9955774" y="3217593"/>
              <a:ext cx="155267" cy="107233"/>
            </a:xfrm>
            <a:custGeom>
              <a:avLst/>
              <a:gdLst>
                <a:gd name="T0" fmla="*/ 22 w 40"/>
                <a:gd name="T1" fmla="*/ 0 h 30"/>
                <a:gd name="T2" fmla="*/ 17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40" y="1"/>
                    <a:pt x="40" y="30"/>
                    <a:pt x="17" y="26"/>
                  </a:cubicBezTo>
                  <a:cubicBezTo>
                    <a:pt x="0" y="7"/>
                    <a:pt x="15" y="5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73">
              <a:extLst>
                <a:ext uri="{FF2B5EF4-FFF2-40B4-BE49-F238E27FC236}">
                  <a16:creationId xmlns:a16="http://schemas.microsoft.com/office/drawing/2014/main" id="{00E306BA-6BF7-4B76-B9D7-AAFD1C43716E}"/>
                </a:ext>
              </a:extLst>
            </p:cNvPr>
            <p:cNvSpPr>
              <a:spLocks/>
            </p:cNvSpPr>
            <p:nvPr/>
          </p:nvSpPr>
          <p:spPr bwMode="auto">
            <a:xfrm>
              <a:off x="9366180" y="3221457"/>
              <a:ext cx="143728" cy="99505"/>
            </a:xfrm>
            <a:custGeom>
              <a:avLst/>
              <a:gdLst>
                <a:gd name="T0" fmla="*/ 13 w 37"/>
                <a:gd name="T1" fmla="*/ 2 h 28"/>
                <a:gd name="T2" fmla="*/ 29 w 37"/>
                <a:gd name="T3" fmla="*/ 9 h 28"/>
                <a:gd name="T4" fmla="*/ 14 w 37"/>
                <a:gd name="T5" fmla="*/ 28 h 28"/>
                <a:gd name="T6" fmla="*/ 13 w 37"/>
                <a:gd name="T7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28">
                  <a:moveTo>
                    <a:pt x="13" y="2"/>
                  </a:moveTo>
                  <a:cubicBezTo>
                    <a:pt x="23" y="0"/>
                    <a:pt x="25" y="4"/>
                    <a:pt x="29" y="9"/>
                  </a:cubicBezTo>
                  <a:cubicBezTo>
                    <a:pt x="37" y="19"/>
                    <a:pt x="25" y="25"/>
                    <a:pt x="14" y="28"/>
                  </a:cubicBezTo>
                  <a:cubicBezTo>
                    <a:pt x="4" y="21"/>
                    <a:pt x="0" y="7"/>
                    <a:pt x="13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74">
              <a:extLst>
                <a:ext uri="{FF2B5EF4-FFF2-40B4-BE49-F238E27FC236}">
                  <a16:creationId xmlns:a16="http://schemas.microsoft.com/office/drawing/2014/main" id="{2F4B1DC1-4F50-4BA0-86F1-AF85CAAE38D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49313" y="3228221"/>
              <a:ext cx="162611" cy="142976"/>
            </a:xfrm>
            <a:custGeom>
              <a:avLst/>
              <a:gdLst>
                <a:gd name="T0" fmla="*/ 19 w 42"/>
                <a:gd name="T1" fmla="*/ 0 h 40"/>
                <a:gd name="T2" fmla="*/ 4 w 42"/>
                <a:gd name="T3" fmla="*/ 19 h 40"/>
                <a:gd name="T4" fmla="*/ 19 w 42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40">
                  <a:moveTo>
                    <a:pt x="19" y="0"/>
                  </a:moveTo>
                  <a:cubicBezTo>
                    <a:pt x="42" y="10"/>
                    <a:pt x="20" y="40"/>
                    <a:pt x="4" y="19"/>
                  </a:cubicBezTo>
                  <a:cubicBezTo>
                    <a:pt x="0" y="6"/>
                    <a:pt x="8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85">
              <a:extLst>
                <a:ext uri="{FF2B5EF4-FFF2-40B4-BE49-F238E27FC236}">
                  <a16:creationId xmlns:a16="http://schemas.microsoft.com/office/drawing/2014/main" id="{7A5EB254-DC99-4EB9-BF57-5CD8BC17FAE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69669" y="3263964"/>
              <a:ext cx="151070" cy="114961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87">
              <a:extLst>
                <a:ext uri="{FF2B5EF4-FFF2-40B4-BE49-F238E27FC236}">
                  <a16:creationId xmlns:a16="http://schemas.microsoft.com/office/drawing/2014/main" id="{1910D45E-5AD8-4F66-8987-740DF9D0E67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25650" y="3278455"/>
              <a:ext cx="159463" cy="107233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88">
              <a:extLst>
                <a:ext uri="{FF2B5EF4-FFF2-40B4-BE49-F238E27FC236}">
                  <a16:creationId xmlns:a16="http://schemas.microsoft.com/office/drawing/2014/main" id="{FCFCD46A-4A0F-4C6C-B6C3-68EC14081D0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23043" y="3285217"/>
              <a:ext cx="7345" cy="7727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1" y="1"/>
                    <a:pt x="2" y="2"/>
                  </a:cubicBezTo>
                  <a:cubicBezTo>
                    <a:pt x="1" y="2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94">
              <a:extLst>
                <a:ext uri="{FF2B5EF4-FFF2-40B4-BE49-F238E27FC236}">
                  <a16:creationId xmlns:a16="http://schemas.microsoft.com/office/drawing/2014/main" id="{CDD931F8-D225-4DD4-A975-C9B8789F36D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50139" y="3580387"/>
              <a:ext cx="163660" cy="121724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97">
              <a:extLst>
                <a:ext uri="{FF2B5EF4-FFF2-40B4-BE49-F238E27FC236}">
                  <a16:creationId xmlns:a16="http://schemas.microsoft.com/office/drawing/2014/main" id="{90434889-87E0-4DFE-A5CB-71F48CBBE616}"/>
                </a:ext>
              </a:extLst>
            </p:cNvPr>
            <p:cNvSpPr>
              <a:spLocks/>
            </p:cNvSpPr>
            <p:nvPr/>
          </p:nvSpPr>
          <p:spPr bwMode="auto">
            <a:xfrm>
              <a:off x="9815064" y="3539291"/>
              <a:ext cx="225557" cy="143944"/>
            </a:xfrm>
            <a:custGeom>
              <a:avLst/>
              <a:gdLst>
                <a:gd name="T0" fmla="*/ 42 w 58"/>
                <a:gd name="T1" fmla="*/ 0 h 40"/>
                <a:gd name="T2" fmla="*/ 53 w 58"/>
                <a:gd name="T3" fmla="*/ 17 h 40"/>
                <a:gd name="T4" fmla="*/ 42 w 58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40">
                  <a:moveTo>
                    <a:pt x="42" y="0"/>
                  </a:moveTo>
                  <a:cubicBezTo>
                    <a:pt x="52" y="0"/>
                    <a:pt x="50" y="9"/>
                    <a:pt x="53" y="17"/>
                  </a:cubicBezTo>
                  <a:cubicBezTo>
                    <a:pt x="58" y="40"/>
                    <a:pt x="0" y="6"/>
                    <a:pt x="4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98">
              <a:extLst>
                <a:ext uri="{FF2B5EF4-FFF2-40B4-BE49-F238E27FC236}">
                  <a16:creationId xmlns:a16="http://schemas.microsoft.com/office/drawing/2014/main" id="{853ED42E-2CB4-4A54-830C-EB1C4D31E790}"/>
                </a:ext>
              </a:extLst>
            </p:cNvPr>
            <p:cNvSpPr>
              <a:spLocks/>
            </p:cNvSpPr>
            <p:nvPr/>
          </p:nvSpPr>
          <p:spPr bwMode="auto">
            <a:xfrm>
              <a:off x="9091835" y="3539292"/>
              <a:ext cx="175200" cy="93707"/>
            </a:xfrm>
            <a:custGeom>
              <a:avLst/>
              <a:gdLst>
                <a:gd name="T0" fmla="*/ 23 w 45"/>
                <a:gd name="T1" fmla="*/ 0 h 26"/>
                <a:gd name="T2" fmla="*/ 30 w 45"/>
                <a:gd name="T3" fmla="*/ 26 h 26"/>
                <a:gd name="T4" fmla="*/ 23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3" y="0"/>
                  </a:moveTo>
                  <a:cubicBezTo>
                    <a:pt x="33" y="2"/>
                    <a:pt x="45" y="21"/>
                    <a:pt x="30" y="26"/>
                  </a:cubicBezTo>
                  <a:cubicBezTo>
                    <a:pt x="10" y="24"/>
                    <a:pt x="0" y="8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99">
              <a:extLst>
                <a:ext uri="{FF2B5EF4-FFF2-40B4-BE49-F238E27FC236}">
                  <a16:creationId xmlns:a16="http://schemas.microsoft.com/office/drawing/2014/main" id="{1C4DEDB0-601B-45E4-AB35-39F2FBADE131}"/>
                </a:ext>
              </a:extLst>
            </p:cNvPr>
            <p:cNvSpPr>
              <a:spLocks/>
            </p:cNvSpPr>
            <p:nvPr/>
          </p:nvSpPr>
          <p:spPr bwMode="auto">
            <a:xfrm>
              <a:off x="9320539" y="3539289"/>
              <a:ext cx="260178" cy="143944"/>
            </a:xfrm>
            <a:custGeom>
              <a:avLst/>
              <a:gdLst>
                <a:gd name="T0" fmla="*/ 36 w 67"/>
                <a:gd name="T1" fmla="*/ 0 h 40"/>
                <a:gd name="T2" fmla="*/ 44 w 67"/>
                <a:gd name="T3" fmla="*/ 2 h 40"/>
                <a:gd name="T4" fmla="*/ 31 w 67"/>
                <a:gd name="T5" fmla="*/ 2 h 40"/>
                <a:gd name="T6" fmla="*/ 36 w 67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40">
                  <a:moveTo>
                    <a:pt x="36" y="0"/>
                  </a:moveTo>
                  <a:cubicBezTo>
                    <a:pt x="39" y="3"/>
                    <a:pt x="41" y="0"/>
                    <a:pt x="44" y="2"/>
                  </a:cubicBezTo>
                  <a:cubicBezTo>
                    <a:pt x="67" y="40"/>
                    <a:pt x="0" y="25"/>
                    <a:pt x="31" y="2"/>
                  </a:cubicBezTo>
                  <a:cubicBezTo>
                    <a:pt x="24" y="11"/>
                    <a:pt x="31" y="5"/>
                    <a:pt x="3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100">
              <a:extLst>
                <a:ext uri="{FF2B5EF4-FFF2-40B4-BE49-F238E27FC236}">
                  <a16:creationId xmlns:a16="http://schemas.microsoft.com/office/drawing/2014/main" id="{FE8FE8F4-AEB1-4F3E-988A-1BD357BDB294}"/>
                </a:ext>
              </a:extLst>
            </p:cNvPr>
            <p:cNvSpPr>
              <a:spLocks/>
            </p:cNvSpPr>
            <p:nvPr/>
          </p:nvSpPr>
          <p:spPr bwMode="auto">
            <a:xfrm>
              <a:off x="8759800" y="3539291"/>
              <a:ext cx="152120" cy="111097"/>
            </a:xfrm>
            <a:custGeom>
              <a:avLst/>
              <a:gdLst>
                <a:gd name="T0" fmla="*/ 28 w 39"/>
                <a:gd name="T1" fmla="*/ 1 h 31"/>
                <a:gd name="T2" fmla="*/ 39 w 39"/>
                <a:gd name="T3" fmla="*/ 21 h 31"/>
                <a:gd name="T4" fmla="*/ 28 w 39"/>
                <a:gd name="T5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8" y="1"/>
                  </a:moveTo>
                  <a:cubicBezTo>
                    <a:pt x="38" y="0"/>
                    <a:pt x="38" y="12"/>
                    <a:pt x="39" y="21"/>
                  </a:cubicBezTo>
                  <a:cubicBezTo>
                    <a:pt x="18" y="31"/>
                    <a:pt x="0" y="12"/>
                    <a:pt x="2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101">
              <a:extLst>
                <a:ext uri="{FF2B5EF4-FFF2-40B4-BE49-F238E27FC236}">
                  <a16:creationId xmlns:a16="http://schemas.microsoft.com/office/drawing/2014/main" id="{A765B55B-D9A1-43D3-B45A-B63AED4C69E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04341" y="3569721"/>
              <a:ext cx="163660" cy="96607"/>
            </a:xfrm>
            <a:custGeom>
              <a:avLst/>
              <a:gdLst>
                <a:gd name="T0" fmla="*/ 22 w 42"/>
                <a:gd name="T1" fmla="*/ 0 h 27"/>
                <a:gd name="T2" fmla="*/ 14 w 42"/>
                <a:gd name="T3" fmla="*/ 25 h 27"/>
                <a:gd name="T4" fmla="*/ 22 w 4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22" y="0"/>
                  </a:moveTo>
                  <a:cubicBezTo>
                    <a:pt x="42" y="7"/>
                    <a:pt x="28" y="27"/>
                    <a:pt x="14" y="25"/>
                  </a:cubicBezTo>
                  <a:cubicBezTo>
                    <a:pt x="0" y="18"/>
                    <a:pt x="9" y="2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102">
              <a:extLst>
                <a:ext uri="{FF2B5EF4-FFF2-40B4-BE49-F238E27FC236}">
                  <a16:creationId xmlns:a16="http://schemas.microsoft.com/office/drawing/2014/main" id="{998DF613-EF6E-423E-A336-0D0593EFE65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59349" y="3594839"/>
              <a:ext cx="143728" cy="117858"/>
            </a:xfrm>
            <a:custGeom>
              <a:avLst/>
              <a:gdLst>
                <a:gd name="T0" fmla="*/ 21 w 37"/>
                <a:gd name="T1" fmla="*/ 0 h 33"/>
                <a:gd name="T2" fmla="*/ 19 w 37"/>
                <a:gd name="T3" fmla="*/ 23 h 33"/>
                <a:gd name="T4" fmla="*/ 21 w 37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3">
                  <a:moveTo>
                    <a:pt x="21" y="0"/>
                  </a:moveTo>
                  <a:cubicBezTo>
                    <a:pt x="37" y="0"/>
                    <a:pt x="29" y="33"/>
                    <a:pt x="19" y="23"/>
                  </a:cubicBezTo>
                  <a:cubicBezTo>
                    <a:pt x="0" y="30"/>
                    <a:pt x="3" y="0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103">
              <a:extLst>
                <a:ext uri="{FF2B5EF4-FFF2-40B4-BE49-F238E27FC236}">
                  <a16:creationId xmlns:a16="http://schemas.microsoft.com/office/drawing/2014/main" id="{C0DCDAAA-2F47-4A12-ABDE-5D1A097782C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71682" y="3557646"/>
              <a:ext cx="166807" cy="121724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113">
              <a:extLst>
                <a:ext uri="{FF2B5EF4-FFF2-40B4-BE49-F238E27FC236}">
                  <a16:creationId xmlns:a16="http://schemas.microsoft.com/office/drawing/2014/main" id="{2C529822-0C80-48D7-9013-1461D75947F6}"/>
                </a:ext>
              </a:extLst>
            </p:cNvPr>
            <p:cNvSpPr>
              <a:spLocks/>
            </p:cNvSpPr>
            <p:nvPr/>
          </p:nvSpPr>
          <p:spPr bwMode="auto">
            <a:xfrm>
              <a:off x="9913811" y="3611744"/>
              <a:ext cx="11540" cy="10628"/>
            </a:xfrm>
            <a:custGeom>
              <a:avLst/>
              <a:gdLst>
                <a:gd name="T0" fmla="*/ 1 w 3"/>
                <a:gd name="T1" fmla="*/ 0 h 3"/>
                <a:gd name="T2" fmla="*/ 3 w 3"/>
                <a:gd name="T3" fmla="*/ 1 h 3"/>
                <a:gd name="T4" fmla="*/ 1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cubicBezTo>
                    <a:pt x="1" y="0"/>
                    <a:pt x="2" y="1"/>
                    <a:pt x="3" y="1"/>
                  </a:cubicBezTo>
                  <a:cubicBezTo>
                    <a:pt x="2" y="3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115">
              <a:extLst>
                <a:ext uri="{FF2B5EF4-FFF2-40B4-BE49-F238E27FC236}">
                  <a16:creationId xmlns:a16="http://schemas.microsoft.com/office/drawing/2014/main" id="{15E3FB5F-EE59-498B-A3D2-101F5AE1DD49}"/>
                </a:ext>
              </a:extLst>
            </p:cNvPr>
            <p:cNvSpPr>
              <a:spLocks/>
            </p:cNvSpPr>
            <p:nvPr/>
          </p:nvSpPr>
          <p:spPr bwMode="auto">
            <a:xfrm>
              <a:off x="9238190" y="3618509"/>
              <a:ext cx="7345" cy="676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117">
              <a:extLst>
                <a:ext uri="{FF2B5EF4-FFF2-40B4-BE49-F238E27FC236}">
                  <a16:creationId xmlns:a16="http://schemas.microsoft.com/office/drawing/2014/main" id="{111B6FC1-3CC9-48D4-A0A1-3478AAAB6AF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45118" y="3633000"/>
              <a:ext cx="8392" cy="676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118">
              <a:extLst>
                <a:ext uri="{FF2B5EF4-FFF2-40B4-BE49-F238E27FC236}">
                  <a16:creationId xmlns:a16="http://schemas.microsoft.com/office/drawing/2014/main" id="{6ADFD934-D24E-48AE-B9FA-422BD039692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09199" y="3636863"/>
              <a:ext cx="155267" cy="113994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119">
              <a:extLst>
                <a:ext uri="{FF2B5EF4-FFF2-40B4-BE49-F238E27FC236}">
                  <a16:creationId xmlns:a16="http://schemas.microsoft.com/office/drawing/2014/main" id="{BAA1AB18-4822-4AE2-ABEE-128289EA44F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25942" y="3622374"/>
              <a:ext cx="151070" cy="178722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120">
              <a:extLst>
                <a:ext uri="{FF2B5EF4-FFF2-40B4-BE49-F238E27FC236}">
                  <a16:creationId xmlns:a16="http://schemas.microsoft.com/office/drawing/2014/main" id="{35B51DF1-A0A4-407F-B103-3FDF087F519C}"/>
                </a:ext>
              </a:extLst>
            </p:cNvPr>
            <p:cNvSpPr>
              <a:spLocks/>
            </p:cNvSpPr>
            <p:nvPr/>
          </p:nvSpPr>
          <p:spPr bwMode="auto">
            <a:xfrm>
              <a:off x="8706294" y="3832973"/>
              <a:ext cx="143728" cy="79216"/>
            </a:xfrm>
            <a:custGeom>
              <a:avLst/>
              <a:gdLst>
                <a:gd name="T0" fmla="*/ 19 w 37"/>
                <a:gd name="T1" fmla="*/ 0 h 22"/>
                <a:gd name="T2" fmla="*/ 20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2"/>
                    <a:pt x="37" y="21"/>
                    <a:pt x="20" y="22"/>
                  </a:cubicBezTo>
                  <a:cubicBezTo>
                    <a:pt x="7" y="18"/>
                    <a:pt x="0" y="6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127">
              <a:extLst>
                <a:ext uri="{FF2B5EF4-FFF2-40B4-BE49-F238E27FC236}">
                  <a16:creationId xmlns:a16="http://schemas.microsoft.com/office/drawing/2014/main" id="{F47CDCF1-0A03-41C8-BE91-5D05A7122862}"/>
                </a:ext>
              </a:extLst>
            </p:cNvPr>
            <p:cNvSpPr>
              <a:spLocks/>
            </p:cNvSpPr>
            <p:nvPr/>
          </p:nvSpPr>
          <p:spPr bwMode="auto">
            <a:xfrm>
              <a:off x="9172096" y="3868719"/>
              <a:ext cx="162611" cy="93707"/>
            </a:xfrm>
            <a:custGeom>
              <a:avLst/>
              <a:gdLst>
                <a:gd name="T0" fmla="*/ 28 w 42"/>
                <a:gd name="T1" fmla="*/ 0 h 26"/>
                <a:gd name="T2" fmla="*/ 23 w 42"/>
                <a:gd name="T3" fmla="*/ 26 h 26"/>
                <a:gd name="T4" fmla="*/ 28 w 4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28" y="0"/>
                  </a:moveTo>
                  <a:cubicBezTo>
                    <a:pt x="42" y="4"/>
                    <a:pt x="38" y="23"/>
                    <a:pt x="23" y="26"/>
                  </a:cubicBezTo>
                  <a:cubicBezTo>
                    <a:pt x="0" y="26"/>
                    <a:pt x="8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129">
              <a:extLst>
                <a:ext uri="{FF2B5EF4-FFF2-40B4-BE49-F238E27FC236}">
                  <a16:creationId xmlns:a16="http://schemas.microsoft.com/office/drawing/2014/main" id="{30CFBCB0-7A57-402D-8C00-E4F21A3C7D3D}"/>
                </a:ext>
              </a:extLst>
            </p:cNvPr>
            <p:cNvSpPr>
              <a:spLocks/>
            </p:cNvSpPr>
            <p:nvPr/>
          </p:nvSpPr>
          <p:spPr bwMode="auto">
            <a:xfrm>
              <a:off x="9734415" y="3872581"/>
              <a:ext cx="175200" cy="129453"/>
            </a:xfrm>
            <a:custGeom>
              <a:avLst/>
              <a:gdLst>
                <a:gd name="T0" fmla="*/ 28 w 45"/>
                <a:gd name="T1" fmla="*/ 0 h 36"/>
                <a:gd name="T2" fmla="*/ 42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4" y="1"/>
                    <a:pt x="45" y="11"/>
                    <a:pt x="42" y="20"/>
                  </a:cubicBezTo>
                  <a:cubicBezTo>
                    <a:pt x="25" y="36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133">
              <a:extLst>
                <a:ext uri="{FF2B5EF4-FFF2-40B4-BE49-F238E27FC236}">
                  <a16:creationId xmlns:a16="http://schemas.microsoft.com/office/drawing/2014/main" id="{CBC27996-177D-4469-ABF7-6C964B515BD6}"/>
                </a:ext>
              </a:extLst>
            </p:cNvPr>
            <p:cNvSpPr>
              <a:spLocks/>
            </p:cNvSpPr>
            <p:nvPr/>
          </p:nvSpPr>
          <p:spPr bwMode="auto">
            <a:xfrm>
              <a:off x="9505710" y="3883209"/>
              <a:ext cx="162611" cy="118826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136">
              <a:extLst>
                <a:ext uri="{FF2B5EF4-FFF2-40B4-BE49-F238E27FC236}">
                  <a16:creationId xmlns:a16="http://schemas.microsoft.com/office/drawing/2014/main" id="{EBE8B724-FF33-4DC6-BBF2-6FEC8A6FC5A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33368" y="3958373"/>
              <a:ext cx="151070" cy="82115"/>
            </a:xfrm>
            <a:custGeom>
              <a:avLst/>
              <a:gdLst>
                <a:gd name="T0" fmla="*/ 21 w 39"/>
                <a:gd name="T1" fmla="*/ 0 h 23"/>
                <a:gd name="T2" fmla="*/ 22 w 39"/>
                <a:gd name="T3" fmla="*/ 23 h 23"/>
                <a:gd name="T4" fmla="*/ 21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1" y="0"/>
                  </a:moveTo>
                  <a:cubicBezTo>
                    <a:pt x="37" y="0"/>
                    <a:pt x="39" y="22"/>
                    <a:pt x="22" y="23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137">
              <a:extLst>
                <a:ext uri="{FF2B5EF4-FFF2-40B4-BE49-F238E27FC236}">
                  <a16:creationId xmlns:a16="http://schemas.microsoft.com/office/drawing/2014/main" id="{FC0DF2BD-E240-4BDE-B0BF-C8D82901291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06887" y="3901564"/>
              <a:ext cx="151070" cy="111097"/>
            </a:xfrm>
            <a:custGeom>
              <a:avLst/>
              <a:gdLst>
                <a:gd name="T0" fmla="*/ 23 w 39"/>
                <a:gd name="T1" fmla="*/ 0 h 31"/>
                <a:gd name="T2" fmla="*/ 17 w 39"/>
                <a:gd name="T3" fmla="*/ 26 h 31"/>
                <a:gd name="T4" fmla="*/ 23 w 39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3" y="0"/>
                  </a:moveTo>
                  <a:cubicBezTo>
                    <a:pt x="39" y="3"/>
                    <a:pt x="39" y="31"/>
                    <a:pt x="17" y="26"/>
                  </a:cubicBezTo>
                  <a:cubicBezTo>
                    <a:pt x="0" y="6"/>
                    <a:pt x="15" y="5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138">
              <a:extLst>
                <a:ext uri="{FF2B5EF4-FFF2-40B4-BE49-F238E27FC236}">
                  <a16:creationId xmlns:a16="http://schemas.microsoft.com/office/drawing/2014/main" id="{CD2F8BDF-AB20-42D5-9544-D2D07FA30A8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07894" y="3904464"/>
              <a:ext cx="139530" cy="93707"/>
            </a:xfrm>
            <a:custGeom>
              <a:avLst/>
              <a:gdLst>
                <a:gd name="T0" fmla="*/ 21 w 36"/>
                <a:gd name="T1" fmla="*/ 0 h 26"/>
                <a:gd name="T2" fmla="*/ 21 w 36"/>
                <a:gd name="T3" fmla="*/ 26 h 26"/>
                <a:gd name="T4" fmla="*/ 21 w 36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6">
                  <a:moveTo>
                    <a:pt x="21" y="0"/>
                  </a:moveTo>
                  <a:cubicBezTo>
                    <a:pt x="32" y="4"/>
                    <a:pt x="36" y="23"/>
                    <a:pt x="21" y="26"/>
                  </a:cubicBezTo>
                  <a:cubicBezTo>
                    <a:pt x="1" y="24"/>
                    <a:pt x="0" y="2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139">
              <a:extLst>
                <a:ext uri="{FF2B5EF4-FFF2-40B4-BE49-F238E27FC236}">
                  <a16:creationId xmlns:a16="http://schemas.microsoft.com/office/drawing/2014/main" id="{56A71472-6FA4-424A-A6C8-6A49CEC461C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09199" y="3912191"/>
              <a:ext cx="155267" cy="103369"/>
            </a:xfrm>
            <a:custGeom>
              <a:avLst/>
              <a:gdLst>
                <a:gd name="T0" fmla="*/ 24 w 40"/>
                <a:gd name="T1" fmla="*/ 0 h 29"/>
                <a:gd name="T2" fmla="*/ 19 w 40"/>
                <a:gd name="T3" fmla="*/ 26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2"/>
                    <a:pt x="34" y="29"/>
                    <a:pt x="19" y="26"/>
                  </a:cubicBezTo>
                  <a:cubicBezTo>
                    <a:pt x="0" y="19"/>
                    <a:pt x="4" y="2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142">
              <a:extLst>
                <a:ext uri="{FF2B5EF4-FFF2-40B4-BE49-F238E27FC236}">
                  <a16:creationId xmlns:a16="http://schemas.microsoft.com/office/drawing/2014/main" id="{A947DC75-9B00-4EB5-8911-4F49429C5587}"/>
                </a:ext>
              </a:extLst>
            </p:cNvPr>
            <p:cNvSpPr>
              <a:spLocks/>
            </p:cNvSpPr>
            <p:nvPr/>
          </p:nvSpPr>
          <p:spPr bwMode="auto">
            <a:xfrm>
              <a:off x="9812046" y="3947935"/>
              <a:ext cx="4197" cy="6762"/>
            </a:xfrm>
            <a:custGeom>
              <a:avLst/>
              <a:gdLst>
                <a:gd name="T0" fmla="*/ 0 w 1"/>
                <a:gd name="T1" fmla="*/ 0 h 2"/>
                <a:gd name="T2" fmla="*/ 1 w 1"/>
                <a:gd name="T3" fmla="*/ 2 h 2"/>
                <a:gd name="T4" fmla="*/ 0 w 1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cubicBezTo>
                    <a:pt x="1" y="1"/>
                    <a:pt x="1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143">
              <a:extLst>
                <a:ext uri="{FF2B5EF4-FFF2-40B4-BE49-F238E27FC236}">
                  <a16:creationId xmlns:a16="http://schemas.microsoft.com/office/drawing/2014/main" id="{72033C50-8FF6-49BA-81A6-6951765ECE5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27955" y="3951797"/>
              <a:ext cx="143728" cy="92743"/>
            </a:xfrm>
            <a:custGeom>
              <a:avLst/>
              <a:gdLst>
                <a:gd name="T0" fmla="*/ 21 w 37"/>
                <a:gd name="T1" fmla="*/ 0 h 26"/>
                <a:gd name="T2" fmla="*/ 22 w 37"/>
                <a:gd name="T3" fmla="*/ 26 h 26"/>
                <a:gd name="T4" fmla="*/ 21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21" y="0"/>
                  </a:moveTo>
                  <a:cubicBezTo>
                    <a:pt x="32" y="2"/>
                    <a:pt x="37" y="23"/>
                    <a:pt x="22" y="26"/>
                  </a:cubicBezTo>
                  <a:cubicBezTo>
                    <a:pt x="3" y="26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144">
              <a:extLst>
                <a:ext uri="{FF2B5EF4-FFF2-40B4-BE49-F238E27FC236}">
                  <a16:creationId xmlns:a16="http://schemas.microsoft.com/office/drawing/2014/main" id="{0639039D-90D7-4734-90B8-0DE02B4EECB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45833" y="3947935"/>
              <a:ext cx="167855" cy="107233"/>
            </a:xfrm>
            <a:custGeom>
              <a:avLst/>
              <a:gdLst>
                <a:gd name="T0" fmla="*/ 28 w 43"/>
                <a:gd name="T1" fmla="*/ 2 h 30"/>
                <a:gd name="T2" fmla="*/ 41 w 43"/>
                <a:gd name="T3" fmla="*/ 20 h 30"/>
                <a:gd name="T4" fmla="*/ 28 w 43"/>
                <a:gd name="T5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8" y="2"/>
                  </a:moveTo>
                  <a:cubicBezTo>
                    <a:pt x="36" y="0"/>
                    <a:pt x="43" y="12"/>
                    <a:pt x="41" y="20"/>
                  </a:cubicBezTo>
                  <a:cubicBezTo>
                    <a:pt x="24" y="30"/>
                    <a:pt x="0" y="14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145">
              <a:extLst>
                <a:ext uri="{FF2B5EF4-FFF2-40B4-BE49-F238E27FC236}">
                  <a16:creationId xmlns:a16="http://schemas.microsoft.com/office/drawing/2014/main" id="{2102A61C-4B1F-4ECC-97B8-9FF892C33A7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94469" y="3954698"/>
              <a:ext cx="143728" cy="79216"/>
            </a:xfrm>
            <a:custGeom>
              <a:avLst/>
              <a:gdLst>
                <a:gd name="T0" fmla="*/ 19 w 37"/>
                <a:gd name="T1" fmla="*/ 0 h 22"/>
                <a:gd name="T2" fmla="*/ 19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1"/>
                    <a:pt x="37" y="22"/>
                    <a:pt x="19" y="22"/>
                  </a:cubicBezTo>
                  <a:cubicBezTo>
                    <a:pt x="6" y="18"/>
                    <a:pt x="0" y="4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10">
              <a:extLst>
                <a:ext uri="{FF2B5EF4-FFF2-40B4-BE49-F238E27FC236}">
                  <a16:creationId xmlns:a16="http://schemas.microsoft.com/office/drawing/2014/main" id="{2FE09F24-3EB3-4317-AA5A-F53EAEA66A91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264" y="3024903"/>
              <a:ext cx="163660" cy="104334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15">
              <a:extLst>
                <a:ext uri="{FF2B5EF4-FFF2-40B4-BE49-F238E27FC236}">
                  <a16:creationId xmlns:a16="http://schemas.microsoft.com/office/drawing/2014/main" id="{3185B3C6-4AF2-478D-B381-5EA86DF79561}"/>
                </a:ext>
              </a:extLst>
            </p:cNvPr>
            <p:cNvSpPr>
              <a:spLocks/>
            </p:cNvSpPr>
            <p:nvPr/>
          </p:nvSpPr>
          <p:spPr bwMode="auto">
            <a:xfrm>
              <a:off x="767792" y="3039394"/>
              <a:ext cx="143728" cy="85979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18">
              <a:extLst>
                <a:ext uri="{FF2B5EF4-FFF2-40B4-BE49-F238E27FC236}">
                  <a16:creationId xmlns:a16="http://schemas.microsoft.com/office/drawing/2014/main" id="{7D65D08C-E96B-4CE4-AD8F-7A8D50458704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259" y="3022005"/>
              <a:ext cx="163660" cy="92743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19">
              <a:extLst>
                <a:ext uri="{FF2B5EF4-FFF2-40B4-BE49-F238E27FC236}">
                  <a16:creationId xmlns:a16="http://schemas.microsoft.com/office/drawing/2014/main" id="{934DB53A-37C8-4E5D-8025-F24D4EEE91D7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6843" y="3047122"/>
              <a:ext cx="147925" cy="82115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20">
              <a:extLst>
                <a:ext uri="{FF2B5EF4-FFF2-40B4-BE49-F238E27FC236}">
                  <a16:creationId xmlns:a16="http://schemas.microsoft.com/office/drawing/2014/main" id="{4EBCF0DD-E59A-45F2-A276-9F158E47781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3941" y="3057748"/>
              <a:ext cx="152120" cy="92743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22">
              <a:extLst>
                <a:ext uri="{FF2B5EF4-FFF2-40B4-BE49-F238E27FC236}">
                  <a16:creationId xmlns:a16="http://schemas.microsoft.com/office/drawing/2014/main" id="{A0CFC832-E471-471E-AD06-326E8456FDD3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8079" y="3068377"/>
              <a:ext cx="178347" cy="117858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23">
              <a:extLst>
                <a:ext uri="{FF2B5EF4-FFF2-40B4-BE49-F238E27FC236}">
                  <a16:creationId xmlns:a16="http://schemas.microsoft.com/office/drawing/2014/main" id="{AA287C51-1371-467E-84CA-F876BC7CCB9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5247" y="3072240"/>
              <a:ext cx="159463" cy="96607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26">
              <a:extLst>
                <a:ext uri="{FF2B5EF4-FFF2-40B4-BE49-F238E27FC236}">
                  <a16:creationId xmlns:a16="http://schemas.microsoft.com/office/drawing/2014/main" id="{7A8E06B9-D78E-4D5C-901A-C0F47F06D5E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0154" y="3093493"/>
              <a:ext cx="151070" cy="92743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27">
              <a:extLst>
                <a:ext uri="{FF2B5EF4-FFF2-40B4-BE49-F238E27FC236}">
                  <a16:creationId xmlns:a16="http://schemas.microsoft.com/office/drawing/2014/main" id="{FE19EA1B-738B-40CD-92CD-A0E2B8BC99E5}"/>
                </a:ext>
              </a:extLst>
            </p:cNvPr>
            <p:cNvSpPr>
              <a:spLocks/>
            </p:cNvSpPr>
            <p:nvPr/>
          </p:nvSpPr>
          <p:spPr bwMode="auto">
            <a:xfrm>
              <a:off x="2154702" y="3093493"/>
              <a:ext cx="155267" cy="111097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28">
              <a:extLst>
                <a:ext uri="{FF2B5EF4-FFF2-40B4-BE49-F238E27FC236}">
                  <a16:creationId xmlns:a16="http://schemas.microsoft.com/office/drawing/2014/main" id="{C2120481-044E-450F-985C-22FB5F322FF7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8791" y="3125373"/>
              <a:ext cx="151070" cy="82115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30">
              <a:extLst>
                <a:ext uri="{FF2B5EF4-FFF2-40B4-BE49-F238E27FC236}">
                  <a16:creationId xmlns:a16="http://schemas.microsoft.com/office/drawing/2014/main" id="{73B35875-6130-4746-9195-CE716C4EB0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9975" y="3143729"/>
              <a:ext cx="11540" cy="676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43">
              <a:extLst>
                <a:ext uri="{FF2B5EF4-FFF2-40B4-BE49-F238E27FC236}">
                  <a16:creationId xmlns:a16="http://schemas.microsoft.com/office/drawing/2014/main" id="{F85390F9-0DF0-432E-B71F-51C0554B18E0}"/>
                </a:ext>
              </a:extLst>
            </p:cNvPr>
            <p:cNvSpPr>
              <a:spLocks/>
            </p:cNvSpPr>
            <p:nvPr/>
          </p:nvSpPr>
          <p:spPr bwMode="auto">
            <a:xfrm>
              <a:off x="986006" y="3362058"/>
              <a:ext cx="169954" cy="88879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51">
              <a:extLst>
                <a:ext uri="{FF2B5EF4-FFF2-40B4-BE49-F238E27FC236}">
                  <a16:creationId xmlns:a16="http://schemas.microsoft.com/office/drawing/2014/main" id="{2993E8F7-8E0B-4D6C-A5A2-F7CED35F24B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4777" y="3401668"/>
              <a:ext cx="136383" cy="107233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52">
              <a:extLst>
                <a:ext uri="{FF2B5EF4-FFF2-40B4-BE49-F238E27FC236}">
                  <a16:creationId xmlns:a16="http://schemas.microsoft.com/office/drawing/2014/main" id="{8B8132C3-2B17-43D5-9D17-6D074E89E72F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156" y="3408428"/>
              <a:ext cx="140580" cy="96607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53">
              <a:extLst>
                <a:ext uri="{FF2B5EF4-FFF2-40B4-BE49-F238E27FC236}">
                  <a16:creationId xmlns:a16="http://schemas.microsoft.com/office/drawing/2014/main" id="{7494A521-4B4F-4BD0-AA35-B077701F1F1A}"/>
                </a:ext>
              </a:extLst>
            </p:cNvPr>
            <p:cNvSpPr>
              <a:spLocks/>
            </p:cNvSpPr>
            <p:nvPr/>
          </p:nvSpPr>
          <p:spPr bwMode="auto">
            <a:xfrm>
              <a:off x="1463345" y="3415192"/>
              <a:ext cx="151070" cy="93707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54">
              <a:extLst>
                <a:ext uri="{FF2B5EF4-FFF2-40B4-BE49-F238E27FC236}">
                  <a16:creationId xmlns:a16="http://schemas.microsoft.com/office/drawing/2014/main" id="{1864B445-DB2E-4F3A-8ECB-40DEF82CEE9E}"/>
                </a:ext>
              </a:extLst>
            </p:cNvPr>
            <p:cNvSpPr>
              <a:spLocks/>
            </p:cNvSpPr>
            <p:nvPr/>
          </p:nvSpPr>
          <p:spPr bwMode="auto">
            <a:xfrm>
              <a:off x="717434" y="3412293"/>
              <a:ext cx="159463" cy="124621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55">
              <a:extLst>
                <a:ext uri="{FF2B5EF4-FFF2-40B4-BE49-F238E27FC236}">
                  <a16:creationId xmlns:a16="http://schemas.microsoft.com/office/drawing/2014/main" id="{9BAED4DF-F8D5-4B4C-9357-9DC5AE947515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3589" y="3419055"/>
              <a:ext cx="155267" cy="82115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56">
              <a:extLst>
                <a:ext uri="{FF2B5EF4-FFF2-40B4-BE49-F238E27FC236}">
                  <a16:creationId xmlns:a16="http://schemas.microsoft.com/office/drawing/2014/main" id="{1B9E9A54-96EC-4F83-ABDD-4421D7D82F28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7596" y="3450937"/>
              <a:ext cx="152120" cy="85979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57">
              <a:extLst>
                <a:ext uri="{FF2B5EF4-FFF2-40B4-BE49-F238E27FC236}">
                  <a16:creationId xmlns:a16="http://schemas.microsoft.com/office/drawing/2014/main" id="{A51C7DE7-B101-44C2-8840-5C786545C0FD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0620" y="3415192"/>
              <a:ext cx="166807" cy="111097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59">
              <a:extLst>
                <a:ext uri="{FF2B5EF4-FFF2-40B4-BE49-F238E27FC236}">
                  <a16:creationId xmlns:a16="http://schemas.microsoft.com/office/drawing/2014/main" id="{F7035B0D-D230-4EC1-B00B-D6B3614766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108" y="3458664"/>
              <a:ext cx="146874" cy="92743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60">
              <a:extLst>
                <a:ext uri="{FF2B5EF4-FFF2-40B4-BE49-F238E27FC236}">
                  <a16:creationId xmlns:a16="http://schemas.microsoft.com/office/drawing/2014/main" id="{71318303-ED09-4750-BBF6-DA5128566A06}"/>
                </a:ext>
              </a:extLst>
            </p:cNvPr>
            <p:cNvSpPr>
              <a:spLocks/>
            </p:cNvSpPr>
            <p:nvPr/>
          </p:nvSpPr>
          <p:spPr bwMode="auto">
            <a:xfrm>
              <a:off x="2223943" y="3465427"/>
              <a:ext cx="155267" cy="82115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Freeform 61">
              <a:extLst>
                <a:ext uri="{FF2B5EF4-FFF2-40B4-BE49-F238E27FC236}">
                  <a16:creationId xmlns:a16="http://schemas.microsoft.com/office/drawing/2014/main" id="{DED9DBFC-1ECC-4693-8014-73EC8CBDD7A4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5592" y="3483783"/>
              <a:ext cx="162611" cy="117858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78">
              <a:extLst>
                <a:ext uri="{FF2B5EF4-FFF2-40B4-BE49-F238E27FC236}">
                  <a16:creationId xmlns:a16="http://schemas.microsoft.com/office/drawing/2014/main" id="{AEC71255-3CBE-468C-87CA-DE731078050E}"/>
                </a:ext>
              </a:extLst>
            </p:cNvPr>
            <p:cNvSpPr>
              <a:spLocks/>
            </p:cNvSpPr>
            <p:nvPr/>
          </p:nvSpPr>
          <p:spPr bwMode="auto">
            <a:xfrm>
              <a:off x="818149" y="3705975"/>
              <a:ext cx="175200" cy="88879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79">
              <a:extLst>
                <a:ext uri="{FF2B5EF4-FFF2-40B4-BE49-F238E27FC236}">
                  <a16:creationId xmlns:a16="http://schemas.microsoft.com/office/drawing/2014/main" id="{B07300FC-04F2-46A2-9625-45FAA0AEC80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2456" y="3708874"/>
              <a:ext cx="146874" cy="82115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80">
              <a:extLst>
                <a:ext uri="{FF2B5EF4-FFF2-40B4-BE49-F238E27FC236}">
                  <a16:creationId xmlns:a16="http://schemas.microsoft.com/office/drawing/2014/main" id="{80D7F67A-E12E-42B0-80B7-0D1A021C66BD}"/>
                </a:ext>
              </a:extLst>
            </p:cNvPr>
            <p:cNvSpPr>
              <a:spLocks/>
            </p:cNvSpPr>
            <p:nvPr/>
          </p:nvSpPr>
          <p:spPr bwMode="auto">
            <a:xfrm>
              <a:off x="1381515" y="3716603"/>
              <a:ext cx="147925" cy="78251"/>
            </a:xfrm>
            <a:custGeom>
              <a:avLst/>
              <a:gdLst>
                <a:gd name="T0" fmla="*/ 21 w 38"/>
                <a:gd name="T1" fmla="*/ 0 h 22"/>
                <a:gd name="T2" fmla="*/ 21 w 38"/>
                <a:gd name="T3" fmla="*/ 22 h 22"/>
                <a:gd name="T4" fmla="*/ 21 w 3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2">
                  <a:moveTo>
                    <a:pt x="21" y="0"/>
                  </a:moveTo>
                  <a:cubicBezTo>
                    <a:pt x="37" y="2"/>
                    <a:pt x="38" y="20"/>
                    <a:pt x="21" y="22"/>
                  </a:cubicBezTo>
                  <a:cubicBezTo>
                    <a:pt x="9" y="16"/>
                    <a:pt x="0" y="6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81">
              <a:extLst>
                <a:ext uri="{FF2B5EF4-FFF2-40B4-BE49-F238E27FC236}">
                  <a16:creationId xmlns:a16="http://schemas.microsoft.com/office/drawing/2014/main" id="{152EEE69-DDAD-473E-A0B2-541A4184B0EC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5883" y="3712738"/>
              <a:ext cx="166807" cy="107233"/>
            </a:xfrm>
            <a:custGeom>
              <a:avLst/>
              <a:gdLst>
                <a:gd name="T0" fmla="*/ 27 w 43"/>
                <a:gd name="T1" fmla="*/ 3 h 30"/>
                <a:gd name="T2" fmla="*/ 40 w 43"/>
                <a:gd name="T3" fmla="*/ 22 h 30"/>
                <a:gd name="T4" fmla="*/ 27 w 43"/>
                <a:gd name="T5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7" y="3"/>
                  </a:moveTo>
                  <a:cubicBezTo>
                    <a:pt x="35" y="0"/>
                    <a:pt x="43" y="16"/>
                    <a:pt x="40" y="22"/>
                  </a:cubicBezTo>
                  <a:cubicBezTo>
                    <a:pt x="21" y="30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82">
              <a:extLst>
                <a:ext uri="{FF2B5EF4-FFF2-40B4-BE49-F238E27FC236}">
                  <a16:creationId xmlns:a16="http://schemas.microsoft.com/office/drawing/2014/main" id="{27CAE4D5-D1CB-4588-AF4E-F42A7D1023C6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7313" y="3723363"/>
              <a:ext cx="152120" cy="82115"/>
            </a:xfrm>
            <a:custGeom>
              <a:avLst/>
              <a:gdLst>
                <a:gd name="T0" fmla="*/ 16 w 39"/>
                <a:gd name="T1" fmla="*/ 0 h 23"/>
                <a:gd name="T2" fmla="*/ 10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83">
              <a:extLst>
                <a:ext uri="{FF2B5EF4-FFF2-40B4-BE49-F238E27FC236}">
                  <a16:creationId xmlns:a16="http://schemas.microsoft.com/office/drawing/2014/main" id="{C81194C8-D573-4E43-8F8E-1027286E265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95241" y="3702111"/>
              <a:ext cx="155267" cy="186450"/>
            </a:xfrm>
            <a:custGeom>
              <a:avLst/>
              <a:gdLst>
                <a:gd name="T0" fmla="*/ 13 w 40"/>
                <a:gd name="T1" fmla="*/ 7 h 52"/>
                <a:gd name="T2" fmla="*/ 0 w 40"/>
                <a:gd name="T3" fmla="*/ 24 h 52"/>
                <a:gd name="T4" fmla="*/ 13 w 40"/>
                <a:gd name="T5" fmla="*/ 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52">
                  <a:moveTo>
                    <a:pt x="13" y="7"/>
                  </a:moveTo>
                  <a:cubicBezTo>
                    <a:pt x="40" y="12"/>
                    <a:pt x="18" y="52"/>
                    <a:pt x="0" y="24"/>
                  </a:cubicBezTo>
                  <a:cubicBezTo>
                    <a:pt x="2" y="0"/>
                    <a:pt x="6" y="17"/>
                    <a:pt x="13" y="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84">
              <a:extLst>
                <a:ext uri="{FF2B5EF4-FFF2-40B4-BE49-F238E27FC236}">
                  <a16:creationId xmlns:a16="http://schemas.microsoft.com/office/drawing/2014/main" id="{7EC3886C-0A8C-4E06-97BA-507B0B634789}"/>
                </a:ext>
              </a:extLst>
            </p:cNvPr>
            <p:cNvSpPr>
              <a:spLocks/>
            </p:cNvSpPr>
            <p:nvPr/>
          </p:nvSpPr>
          <p:spPr bwMode="auto">
            <a:xfrm>
              <a:off x="593642" y="3730128"/>
              <a:ext cx="155267" cy="104334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Freeform 86">
              <a:extLst>
                <a:ext uri="{FF2B5EF4-FFF2-40B4-BE49-F238E27FC236}">
                  <a16:creationId xmlns:a16="http://schemas.microsoft.com/office/drawing/2014/main" id="{718B627C-0644-4511-A8EB-E8FED5728111}"/>
                </a:ext>
              </a:extLst>
            </p:cNvPr>
            <p:cNvSpPr>
              <a:spLocks/>
            </p:cNvSpPr>
            <p:nvPr/>
          </p:nvSpPr>
          <p:spPr bwMode="auto">
            <a:xfrm>
              <a:off x="91730" y="3737922"/>
              <a:ext cx="155267" cy="133317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Freeform 89">
              <a:extLst>
                <a:ext uri="{FF2B5EF4-FFF2-40B4-BE49-F238E27FC236}">
                  <a16:creationId xmlns:a16="http://schemas.microsoft.com/office/drawing/2014/main" id="{E3589DD4-C2D7-4D02-B271-934D9BFFC118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1490" y="3709999"/>
              <a:ext cx="159463" cy="110131"/>
            </a:xfrm>
            <a:custGeom>
              <a:avLst/>
              <a:gdLst>
                <a:gd name="T0" fmla="*/ 23 w 41"/>
                <a:gd name="T1" fmla="*/ 0 h 31"/>
                <a:gd name="T2" fmla="*/ 16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3"/>
                    <a:pt x="41" y="31"/>
                    <a:pt x="16" y="25"/>
                  </a:cubicBezTo>
                  <a:cubicBezTo>
                    <a:pt x="0" y="7"/>
                    <a:pt x="14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Freeform 90">
              <a:extLst>
                <a:ext uri="{FF2B5EF4-FFF2-40B4-BE49-F238E27FC236}">
                  <a16:creationId xmlns:a16="http://schemas.microsoft.com/office/drawing/2014/main" id="{0AACFAD0-B650-4C4D-8C19-B99B696877C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9434" y="3802579"/>
              <a:ext cx="3148" cy="10628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2 h 3"/>
                <a:gd name="T4" fmla="*/ 0 w 1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1" y="0"/>
                    <a:pt x="1" y="3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Freeform 5">
              <a:extLst>
                <a:ext uri="{FF2B5EF4-FFF2-40B4-BE49-F238E27FC236}">
                  <a16:creationId xmlns:a16="http://schemas.microsoft.com/office/drawing/2014/main" id="{C6A120DD-23AD-459F-82B7-DC88D3516019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7751" y="3076723"/>
              <a:ext cx="143728" cy="96607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Freeform 7">
              <a:extLst>
                <a:ext uri="{FF2B5EF4-FFF2-40B4-BE49-F238E27FC236}">
                  <a16:creationId xmlns:a16="http://schemas.microsoft.com/office/drawing/2014/main" id="{DD05F535-7CDF-4607-83B1-ED83FA91605B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9939" y="3091214"/>
              <a:ext cx="163660" cy="118826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Freeform 40">
              <a:extLst>
                <a:ext uri="{FF2B5EF4-FFF2-40B4-BE49-F238E27FC236}">
                  <a16:creationId xmlns:a16="http://schemas.microsoft.com/office/drawing/2014/main" id="{782BB6F1-21CD-4CE8-88A0-CD5FB225E83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2129" y="3460249"/>
              <a:ext cx="159463" cy="96607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Freeform 46">
              <a:extLst>
                <a:ext uri="{FF2B5EF4-FFF2-40B4-BE49-F238E27FC236}">
                  <a16:creationId xmlns:a16="http://schemas.microsoft.com/office/drawing/2014/main" id="{9B4F23A2-F9DE-4966-8ED4-FFDCC260E5CD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5385" y="3453485"/>
              <a:ext cx="143728" cy="96607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Freeform 64">
              <a:extLst>
                <a:ext uri="{FF2B5EF4-FFF2-40B4-BE49-F238E27FC236}">
                  <a16:creationId xmlns:a16="http://schemas.microsoft.com/office/drawing/2014/main" id="{672012D8-E174-480C-80FC-10520E0F67A0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5696" y="3715636"/>
              <a:ext cx="162611" cy="118826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Freeform 75">
              <a:extLst>
                <a:ext uri="{FF2B5EF4-FFF2-40B4-BE49-F238E27FC236}">
                  <a16:creationId xmlns:a16="http://schemas.microsoft.com/office/drawing/2014/main" id="{280FA214-DC33-4A8E-9DC2-96F6E650D267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9586" y="3718188"/>
              <a:ext cx="152120" cy="92743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3"/>
                    <a:pt x="34" y="25"/>
                    <a:pt x="19" y="26"/>
                  </a:cubicBezTo>
                  <a:cubicBezTo>
                    <a:pt x="0" y="19"/>
                    <a:pt x="7" y="3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Freeform 8">
              <a:extLst>
                <a:ext uri="{FF2B5EF4-FFF2-40B4-BE49-F238E27FC236}">
                  <a16:creationId xmlns:a16="http://schemas.microsoft.com/office/drawing/2014/main" id="{BD8B5B1E-98A2-4C45-AF32-5C75F402A4EC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52" y="3423540"/>
              <a:ext cx="155267" cy="104334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Freeform 136">
              <a:extLst>
                <a:ext uri="{FF2B5EF4-FFF2-40B4-BE49-F238E27FC236}">
                  <a16:creationId xmlns:a16="http://schemas.microsoft.com/office/drawing/2014/main" id="{0CB2A20A-84A2-4849-9D9A-0E5CCD1FBCEE}"/>
                </a:ext>
              </a:extLst>
            </p:cNvPr>
            <p:cNvSpPr>
              <a:spLocks/>
            </p:cNvSpPr>
            <p:nvPr/>
          </p:nvSpPr>
          <p:spPr bwMode="auto">
            <a:xfrm>
              <a:off x="9657107" y="3584213"/>
              <a:ext cx="151070" cy="82115"/>
            </a:xfrm>
            <a:custGeom>
              <a:avLst/>
              <a:gdLst>
                <a:gd name="T0" fmla="*/ 21 w 39"/>
                <a:gd name="T1" fmla="*/ 0 h 23"/>
                <a:gd name="T2" fmla="*/ 22 w 39"/>
                <a:gd name="T3" fmla="*/ 23 h 23"/>
                <a:gd name="T4" fmla="*/ 21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1" y="0"/>
                  </a:moveTo>
                  <a:cubicBezTo>
                    <a:pt x="37" y="0"/>
                    <a:pt x="39" y="22"/>
                    <a:pt x="22" y="23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Freeform 64">
              <a:extLst>
                <a:ext uri="{FF2B5EF4-FFF2-40B4-BE49-F238E27FC236}">
                  <a16:creationId xmlns:a16="http://schemas.microsoft.com/office/drawing/2014/main" id="{A7D5C7C6-D97E-4262-980D-50951D1A88AF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048" y="3693860"/>
              <a:ext cx="162611" cy="118826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99052742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76F01BC-0595-47B5-ADD6-4AE4E0ED81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73810" y="894583"/>
            <a:ext cx="11118189" cy="5029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923E4A07-9903-4225-97C9-FC7A7B84FE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24728" y="1078992"/>
            <a:ext cx="5797296" cy="122529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77" name="Footer Placeholder 76">
            <a:extLst>
              <a:ext uri="{FF2B5EF4-FFF2-40B4-BE49-F238E27FC236}">
                <a16:creationId xmlns:a16="http://schemas.microsoft.com/office/drawing/2014/main" id="{FAA2A33C-F8C3-4B2A-BDAF-9B727FE0ADAA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6F452E3-8BE2-484F-8117-D526F28868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191332" y="-37765"/>
            <a:ext cx="1829755" cy="6918658"/>
            <a:chOff x="9314164" y="-37765"/>
            <a:chExt cx="1829755" cy="6918658"/>
          </a:xfrm>
        </p:grpSpPr>
        <p:sp>
          <p:nvSpPr>
            <p:cNvPr id="13" name="Freeform 78">
              <a:extLst>
                <a:ext uri="{FF2B5EF4-FFF2-40B4-BE49-F238E27FC236}">
                  <a16:creationId xmlns:a16="http://schemas.microsoft.com/office/drawing/2014/main" id="{1025FA2E-870E-4939-A262-9DE8398B921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32387" y="6316529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79">
              <a:extLst>
                <a:ext uri="{FF2B5EF4-FFF2-40B4-BE49-F238E27FC236}">
                  <a16:creationId xmlns:a16="http://schemas.microsoft.com/office/drawing/2014/main" id="{CCC6C2BB-1F3D-4FF7-9CF7-25285056FE7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44759" y="6547574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80">
              <a:extLst>
                <a:ext uri="{FF2B5EF4-FFF2-40B4-BE49-F238E27FC236}">
                  <a16:creationId xmlns:a16="http://schemas.microsoft.com/office/drawing/2014/main" id="{6BBC7BE5-38A0-4B82-B671-2DFD97F153B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39418" y="6785369"/>
              <a:ext cx="124951" cy="66098"/>
            </a:xfrm>
            <a:custGeom>
              <a:avLst/>
              <a:gdLst>
                <a:gd name="T0" fmla="*/ 21 w 38"/>
                <a:gd name="T1" fmla="*/ 0 h 22"/>
                <a:gd name="T2" fmla="*/ 21 w 38"/>
                <a:gd name="T3" fmla="*/ 22 h 22"/>
                <a:gd name="T4" fmla="*/ 21 w 3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2">
                  <a:moveTo>
                    <a:pt x="21" y="0"/>
                  </a:moveTo>
                  <a:cubicBezTo>
                    <a:pt x="37" y="2"/>
                    <a:pt x="38" y="20"/>
                    <a:pt x="21" y="22"/>
                  </a:cubicBezTo>
                  <a:cubicBezTo>
                    <a:pt x="9" y="16"/>
                    <a:pt x="0" y="6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84">
              <a:extLst>
                <a:ext uri="{FF2B5EF4-FFF2-40B4-BE49-F238E27FC236}">
                  <a16:creationId xmlns:a16="http://schemas.microsoft.com/office/drawing/2014/main" id="{EE45AF77-2814-4310-A70F-291541F2582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13877" y="6111943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06">
              <a:extLst>
                <a:ext uri="{FF2B5EF4-FFF2-40B4-BE49-F238E27FC236}">
                  <a16:creationId xmlns:a16="http://schemas.microsoft.com/office/drawing/2014/main" id="{F687E200-BF06-4639-859A-EAF213EEE54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759545" y="6230107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08">
              <a:extLst>
                <a:ext uri="{FF2B5EF4-FFF2-40B4-BE49-F238E27FC236}">
                  <a16:creationId xmlns:a16="http://schemas.microsoft.com/office/drawing/2014/main" id="{287EFE9A-E16C-422E-896F-4D56598C488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757216" y="6657917"/>
              <a:ext cx="121406" cy="90579"/>
            </a:xfrm>
            <a:custGeom>
              <a:avLst/>
              <a:gdLst>
                <a:gd name="T0" fmla="*/ 26 w 37"/>
                <a:gd name="T1" fmla="*/ 1 h 30"/>
                <a:gd name="T2" fmla="*/ 35 w 37"/>
                <a:gd name="T3" fmla="*/ 21 h 30"/>
                <a:gd name="T4" fmla="*/ 26 w 37"/>
                <a:gd name="T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0">
                  <a:moveTo>
                    <a:pt x="26" y="1"/>
                  </a:moveTo>
                  <a:cubicBezTo>
                    <a:pt x="35" y="0"/>
                    <a:pt x="37" y="13"/>
                    <a:pt x="35" y="21"/>
                  </a:cubicBezTo>
                  <a:cubicBezTo>
                    <a:pt x="14" y="30"/>
                    <a:pt x="0" y="8"/>
                    <a:pt x="26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10">
              <a:extLst>
                <a:ext uri="{FF2B5EF4-FFF2-40B4-BE49-F238E27FC236}">
                  <a16:creationId xmlns:a16="http://schemas.microsoft.com/office/drawing/2014/main" id="{19EC96CF-AF76-4459-A3AD-86F0C3F2507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737269" y="5982273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12">
              <a:extLst>
                <a:ext uri="{FF2B5EF4-FFF2-40B4-BE49-F238E27FC236}">
                  <a16:creationId xmlns:a16="http://schemas.microsoft.com/office/drawing/2014/main" id="{39A1CE67-8792-445E-854E-DC11BF3132A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747971" y="6491358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30">
              <a:extLst>
                <a:ext uri="{FF2B5EF4-FFF2-40B4-BE49-F238E27FC236}">
                  <a16:creationId xmlns:a16="http://schemas.microsoft.com/office/drawing/2014/main" id="{014832E9-E086-475D-94C2-29A3A6384A5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403634" y="6045189"/>
              <a:ext cx="157737" cy="81603"/>
            </a:xfrm>
            <a:custGeom>
              <a:avLst/>
              <a:gdLst>
                <a:gd name="T0" fmla="*/ 31 w 48"/>
                <a:gd name="T1" fmla="*/ 0 h 27"/>
                <a:gd name="T2" fmla="*/ 18 w 48"/>
                <a:gd name="T3" fmla="*/ 24 h 27"/>
                <a:gd name="T4" fmla="*/ 31 w 48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27">
                  <a:moveTo>
                    <a:pt x="31" y="0"/>
                  </a:moveTo>
                  <a:cubicBezTo>
                    <a:pt x="48" y="10"/>
                    <a:pt x="32" y="27"/>
                    <a:pt x="18" y="24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31">
              <a:extLst>
                <a:ext uri="{FF2B5EF4-FFF2-40B4-BE49-F238E27FC236}">
                  <a16:creationId xmlns:a16="http://schemas.microsoft.com/office/drawing/2014/main" id="{DA4A7D0F-B5D4-4F06-BB9F-63B8271BCB8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417308" y="6516876"/>
              <a:ext cx="117860" cy="87315"/>
            </a:xfrm>
            <a:custGeom>
              <a:avLst/>
              <a:gdLst>
                <a:gd name="T0" fmla="*/ 15 w 36"/>
                <a:gd name="T1" fmla="*/ 0 h 29"/>
                <a:gd name="T2" fmla="*/ 25 w 36"/>
                <a:gd name="T3" fmla="*/ 15 h 29"/>
                <a:gd name="T4" fmla="*/ 13 w 36"/>
                <a:gd name="T5" fmla="*/ 21 h 29"/>
                <a:gd name="T6" fmla="*/ 15 w 36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9">
                  <a:moveTo>
                    <a:pt x="15" y="0"/>
                  </a:moveTo>
                  <a:cubicBezTo>
                    <a:pt x="21" y="0"/>
                    <a:pt x="36" y="13"/>
                    <a:pt x="25" y="15"/>
                  </a:cubicBezTo>
                  <a:cubicBezTo>
                    <a:pt x="20" y="19"/>
                    <a:pt x="20" y="22"/>
                    <a:pt x="13" y="21"/>
                  </a:cubicBezTo>
                  <a:cubicBezTo>
                    <a:pt x="0" y="29"/>
                    <a:pt x="0" y="0"/>
                    <a:pt x="1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35">
              <a:extLst>
                <a:ext uri="{FF2B5EF4-FFF2-40B4-BE49-F238E27FC236}">
                  <a16:creationId xmlns:a16="http://schemas.microsoft.com/office/drawing/2014/main" id="{606F4655-A3D8-443E-A493-B1DEABBCD53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404647" y="6287218"/>
              <a:ext cx="128495" cy="84051"/>
            </a:xfrm>
            <a:custGeom>
              <a:avLst/>
              <a:gdLst>
                <a:gd name="T0" fmla="*/ 21 w 39"/>
                <a:gd name="T1" fmla="*/ 0 h 28"/>
                <a:gd name="T2" fmla="*/ 6 w 39"/>
                <a:gd name="T3" fmla="*/ 20 h 28"/>
                <a:gd name="T4" fmla="*/ 21 w 39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8">
                  <a:moveTo>
                    <a:pt x="21" y="0"/>
                  </a:moveTo>
                  <a:cubicBezTo>
                    <a:pt x="39" y="12"/>
                    <a:pt x="22" y="28"/>
                    <a:pt x="6" y="20"/>
                  </a:cubicBezTo>
                  <a:cubicBezTo>
                    <a:pt x="0" y="7"/>
                    <a:pt x="7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41">
              <a:extLst>
                <a:ext uri="{FF2B5EF4-FFF2-40B4-BE49-F238E27FC236}">
                  <a16:creationId xmlns:a16="http://schemas.microsoft.com/office/drawing/2014/main" id="{73857FF4-33A1-4D4E-B09F-E6270C87558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365399" y="6667109"/>
              <a:ext cx="163941" cy="163205"/>
            </a:xfrm>
            <a:custGeom>
              <a:avLst/>
              <a:gdLst>
                <a:gd name="T0" fmla="*/ 37 w 50"/>
                <a:gd name="T1" fmla="*/ 3 h 54"/>
                <a:gd name="T2" fmla="*/ 42 w 50"/>
                <a:gd name="T3" fmla="*/ 17 h 54"/>
                <a:gd name="T4" fmla="*/ 37 w 50"/>
                <a:gd name="T5" fmla="*/ 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54">
                  <a:moveTo>
                    <a:pt x="37" y="3"/>
                  </a:moveTo>
                  <a:cubicBezTo>
                    <a:pt x="50" y="3"/>
                    <a:pt x="36" y="13"/>
                    <a:pt x="42" y="17"/>
                  </a:cubicBezTo>
                  <a:cubicBezTo>
                    <a:pt x="35" y="54"/>
                    <a:pt x="0" y="0"/>
                    <a:pt x="3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5">
              <a:extLst>
                <a:ext uri="{FF2B5EF4-FFF2-40B4-BE49-F238E27FC236}">
                  <a16:creationId xmlns:a16="http://schemas.microsoft.com/office/drawing/2014/main" id="{2264B7D8-E1CC-470A-96D5-036296C80AA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214090" y="6370129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>
              <a:extLst>
                <a:ext uri="{FF2B5EF4-FFF2-40B4-BE49-F238E27FC236}">
                  <a16:creationId xmlns:a16="http://schemas.microsoft.com/office/drawing/2014/main" id="{64E25613-6E14-4D0D-99B1-23A44D0CF46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193683" y="6100955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>
              <a:extLst>
                <a:ext uri="{FF2B5EF4-FFF2-40B4-BE49-F238E27FC236}">
                  <a16:creationId xmlns:a16="http://schemas.microsoft.com/office/drawing/2014/main" id="{D4EBBA50-2699-4401-A3EF-64A4C237D8F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9877841" y="6035328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3">
              <a:extLst>
                <a:ext uri="{FF2B5EF4-FFF2-40B4-BE49-F238E27FC236}">
                  <a16:creationId xmlns:a16="http://schemas.microsoft.com/office/drawing/2014/main" id="{B4E986EE-F948-4737-8053-4FF41838774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175211" y="6615097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43">
              <a:extLst>
                <a:ext uri="{FF2B5EF4-FFF2-40B4-BE49-F238E27FC236}">
                  <a16:creationId xmlns:a16="http://schemas.microsoft.com/office/drawing/2014/main" id="{56A7EEA1-2A56-4E36-8CA5-AAB7F438D81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9929237" y="6564305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51">
              <a:extLst>
                <a:ext uri="{FF2B5EF4-FFF2-40B4-BE49-F238E27FC236}">
                  <a16:creationId xmlns:a16="http://schemas.microsoft.com/office/drawing/2014/main" id="{B3541BD4-9327-4E88-8827-4E0CEE0F899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9891075" y="6755110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54">
              <a:extLst>
                <a:ext uri="{FF2B5EF4-FFF2-40B4-BE49-F238E27FC236}">
                  <a16:creationId xmlns:a16="http://schemas.microsoft.com/office/drawing/2014/main" id="{1FAAF332-A44A-4490-B3D5-C08328C0E12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9873283" y="6365852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78">
              <a:extLst>
                <a:ext uri="{FF2B5EF4-FFF2-40B4-BE49-F238E27FC236}">
                  <a16:creationId xmlns:a16="http://schemas.microsoft.com/office/drawing/2014/main" id="{7D29650C-496E-4882-9749-415EC2CCC00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9636517" y="6424733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79">
              <a:extLst>
                <a:ext uri="{FF2B5EF4-FFF2-40B4-BE49-F238E27FC236}">
                  <a16:creationId xmlns:a16="http://schemas.microsoft.com/office/drawing/2014/main" id="{DDD1A7EA-39FE-47B0-8505-57A0E914691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9648889" y="6655778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84">
              <a:extLst>
                <a:ext uri="{FF2B5EF4-FFF2-40B4-BE49-F238E27FC236}">
                  <a16:creationId xmlns:a16="http://schemas.microsoft.com/office/drawing/2014/main" id="{EFF0D14F-FF0B-41AF-9080-50F59D56FA6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9618007" y="6220147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86">
              <a:extLst>
                <a:ext uri="{FF2B5EF4-FFF2-40B4-BE49-F238E27FC236}">
                  <a16:creationId xmlns:a16="http://schemas.microsoft.com/office/drawing/2014/main" id="{396313AB-0B22-418D-B768-7BB90538F12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9628155" y="5996330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106">
              <a:extLst>
                <a:ext uri="{FF2B5EF4-FFF2-40B4-BE49-F238E27FC236}">
                  <a16:creationId xmlns:a16="http://schemas.microsoft.com/office/drawing/2014/main" id="{29F8BD49-86F1-408C-9D2B-850E8B4B3B3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9370443" y="6392035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110">
              <a:extLst>
                <a:ext uri="{FF2B5EF4-FFF2-40B4-BE49-F238E27FC236}">
                  <a16:creationId xmlns:a16="http://schemas.microsoft.com/office/drawing/2014/main" id="{E905B7D8-20B6-4194-8DD1-2C987921DC4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9313167" y="6169756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112">
              <a:extLst>
                <a:ext uri="{FF2B5EF4-FFF2-40B4-BE49-F238E27FC236}">
                  <a16:creationId xmlns:a16="http://schemas.microsoft.com/office/drawing/2014/main" id="{15E264E2-245B-4B2A-AB0A-61537E047E5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9347620" y="6739599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8">
              <a:extLst>
                <a:ext uri="{FF2B5EF4-FFF2-40B4-BE49-F238E27FC236}">
                  <a16:creationId xmlns:a16="http://schemas.microsoft.com/office/drawing/2014/main" id="{FACB600D-B7F5-42C2-AD7C-DD51482AC4C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9314683" y="597571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43">
              <a:extLst>
                <a:ext uri="{FF2B5EF4-FFF2-40B4-BE49-F238E27FC236}">
                  <a16:creationId xmlns:a16="http://schemas.microsoft.com/office/drawing/2014/main" id="{A923DF35-0D63-4A5B-9E9D-E85D92A46CA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753019" y="375426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51">
              <a:extLst>
                <a:ext uri="{FF2B5EF4-FFF2-40B4-BE49-F238E27FC236}">
                  <a16:creationId xmlns:a16="http://schemas.microsoft.com/office/drawing/2014/main" id="{52B35092-33EE-49D5-9D17-4F190D3E19E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423577" y="234657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53">
              <a:extLst>
                <a:ext uri="{FF2B5EF4-FFF2-40B4-BE49-F238E27FC236}">
                  <a16:creationId xmlns:a16="http://schemas.microsoft.com/office/drawing/2014/main" id="{E758838A-5F8A-447B-A253-F9E12B28B49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417474" y="786855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54">
              <a:extLst>
                <a:ext uri="{FF2B5EF4-FFF2-40B4-BE49-F238E27FC236}">
                  <a16:creationId xmlns:a16="http://schemas.microsoft.com/office/drawing/2014/main" id="{22C2DAD4-08F9-4FE8-BDF0-9DA32898E59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9888672" y="6153093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78">
              <a:extLst>
                <a:ext uri="{FF2B5EF4-FFF2-40B4-BE49-F238E27FC236}">
                  <a16:creationId xmlns:a16="http://schemas.microsoft.com/office/drawing/2014/main" id="{56D8B5DC-7BD3-45DE-88D7-316A6832008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32223" y="272776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79">
              <a:extLst>
                <a:ext uri="{FF2B5EF4-FFF2-40B4-BE49-F238E27FC236}">
                  <a16:creationId xmlns:a16="http://schemas.microsoft.com/office/drawing/2014/main" id="{FCCE1C23-AD34-45EB-A31E-331548CC696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44595" y="503821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80">
              <a:extLst>
                <a:ext uri="{FF2B5EF4-FFF2-40B4-BE49-F238E27FC236}">
                  <a16:creationId xmlns:a16="http://schemas.microsoft.com/office/drawing/2014/main" id="{30EDC959-D7E6-4EA5-BDC2-66EE5BE27A6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39253" y="723718"/>
              <a:ext cx="124951" cy="66098"/>
            </a:xfrm>
            <a:custGeom>
              <a:avLst/>
              <a:gdLst>
                <a:gd name="T0" fmla="*/ 21 w 38"/>
                <a:gd name="T1" fmla="*/ 0 h 22"/>
                <a:gd name="T2" fmla="*/ 21 w 38"/>
                <a:gd name="T3" fmla="*/ 22 h 22"/>
                <a:gd name="T4" fmla="*/ 21 w 3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2">
                  <a:moveTo>
                    <a:pt x="21" y="0"/>
                  </a:moveTo>
                  <a:cubicBezTo>
                    <a:pt x="37" y="2"/>
                    <a:pt x="38" y="20"/>
                    <a:pt x="21" y="22"/>
                  </a:cubicBezTo>
                  <a:cubicBezTo>
                    <a:pt x="9" y="16"/>
                    <a:pt x="0" y="6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84">
              <a:extLst>
                <a:ext uri="{FF2B5EF4-FFF2-40B4-BE49-F238E27FC236}">
                  <a16:creationId xmlns:a16="http://schemas.microsoft.com/office/drawing/2014/main" id="{D6C84B8C-D654-4F7A-96B5-5038264150F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13713" y="68190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06">
              <a:extLst>
                <a:ext uri="{FF2B5EF4-FFF2-40B4-BE49-F238E27FC236}">
                  <a16:creationId xmlns:a16="http://schemas.microsoft.com/office/drawing/2014/main" id="{E828EB60-3C78-40E7-BF81-235AD44AE38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745733" y="216751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08">
              <a:extLst>
                <a:ext uri="{FF2B5EF4-FFF2-40B4-BE49-F238E27FC236}">
                  <a16:creationId xmlns:a16="http://schemas.microsoft.com/office/drawing/2014/main" id="{9D033212-301B-4120-98C3-596553C45C0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742450" y="689006"/>
              <a:ext cx="121406" cy="90579"/>
            </a:xfrm>
            <a:custGeom>
              <a:avLst/>
              <a:gdLst>
                <a:gd name="T0" fmla="*/ 26 w 37"/>
                <a:gd name="T1" fmla="*/ 1 h 30"/>
                <a:gd name="T2" fmla="*/ 35 w 37"/>
                <a:gd name="T3" fmla="*/ 21 h 30"/>
                <a:gd name="T4" fmla="*/ 26 w 37"/>
                <a:gd name="T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0">
                  <a:moveTo>
                    <a:pt x="26" y="1"/>
                  </a:moveTo>
                  <a:cubicBezTo>
                    <a:pt x="35" y="0"/>
                    <a:pt x="37" y="13"/>
                    <a:pt x="35" y="21"/>
                  </a:cubicBezTo>
                  <a:cubicBezTo>
                    <a:pt x="14" y="30"/>
                    <a:pt x="0" y="8"/>
                    <a:pt x="26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10">
              <a:extLst>
                <a:ext uri="{FF2B5EF4-FFF2-40B4-BE49-F238E27FC236}">
                  <a16:creationId xmlns:a16="http://schemas.microsoft.com/office/drawing/2014/main" id="{31E4CC95-B08B-4C02-9E5F-B4F43FDC94D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723457" y="-31083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12">
              <a:extLst>
                <a:ext uri="{FF2B5EF4-FFF2-40B4-BE49-F238E27FC236}">
                  <a16:creationId xmlns:a16="http://schemas.microsoft.com/office/drawing/2014/main" id="{4C2C0203-07C8-4EE3-90BB-CD6A1C9CAAA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698029" y="542101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30">
              <a:extLst>
                <a:ext uri="{FF2B5EF4-FFF2-40B4-BE49-F238E27FC236}">
                  <a16:creationId xmlns:a16="http://schemas.microsoft.com/office/drawing/2014/main" id="{DFEB4FE3-2B1E-44A3-81FD-9873492928B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389678" y="61440"/>
              <a:ext cx="157737" cy="81603"/>
            </a:xfrm>
            <a:custGeom>
              <a:avLst/>
              <a:gdLst>
                <a:gd name="T0" fmla="*/ 31 w 48"/>
                <a:gd name="T1" fmla="*/ 0 h 27"/>
                <a:gd name="T2" fmla="*/ 18 w 48"/>
                <a:gd name="T3" fmla="*/ 24 h 27"/>
                <a:gd name="T4" fmla="*/ 31 w 48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27">
                  <a:moveTo>
                    <a:pt x="31" y="0"/>
                  </a:moveTo>
                  <a:cubicBezTo>
                    <a:pt x="48" y="10"/>
                    <a:pt x="32" y="27"/>
                    <a:pt x="18" y="24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31">
              <a:extLst>
                <a:ext uri="{FF2B5EF4-FFF2-40B4-BE49-F238E27FC236}">
                  <a16:creationId xmlns:a16="http://schemas.microsoft.com/office/drawing/2014/main" id="{F84CC057-39D0-4021-B212-53FA00098D7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403496" y="616427"/>
              <a:ext cx="117860" cy="87315"/>
            </a:xfrm>
            <a:custGeom>
              <a:avLst/>
              <a:gdLst>
                <a:gd name="T0" fmla="*/ 15 w 36"/>
                <a:gd name="T1" fmla="*/ 0 h 29"/>
                <a:gd name="T2" fmla="*/ 25 w 36"/>
                <a:gd name="T3" fmla="*/ 15 h 29"/>
                <a:gd name="T4" fmla="*/ 13 w 36"/>
                <a:gd name="T5" fmla="*/ 21 h 29"/>
                <a:gd name="T6" fmla="*/ 15 w 36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9">
                  <a:moveTo>
                    <a:pt x="15" y="0"/>
                  </a:moveTo>
                  <a:cubicBezTo>
                    <a:pt x="21" y="0"/>
                    <a:pt x="36" y="13"/>
                    <a:pt x="25" y="15"/>
                  </a:cubicBezTo>
                  <a:cubicBezTo>
                    <a:pt x="20" y="19"/>
                    <a:pt x="20" y="22"/>
                    <a:pt x="13" y="21"/>
                  </a:cubicBezTo>
                  <a:cubicBezTo>
                    <a:pt x="0" y="29"/>
                    <a:pt x="0" y="0"/>
                    <a:pt x="1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35">
              <a:extLst>
                <a:ext uri="{FF2B5EF4-FFF2-40B4-BE49-F238E27FC236}">
                  <a16:creationId xmlns:a16="http://schemas.microsoft.com/office/drawing/2014/main" id="{1D3D9D9D-5B4E-4FF2-A64B-ABE29CCBC4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426567" y="400174"/>
              <a:ext cx="128495" cy="84051"/>
            </a:xfrm>
            <a:custGeom>
              <a:avLst/>
              <a:gdLst>
                <a:gd name="T0" fmla="*/ 21 w 39"/>
                <a:gd name="T1" fmla="*/ 0 h 28"/>
                <a:gd name="T2" fmla="*/ 6 w 39"/>
                <a:gd name="T3" fmla="*/ 20 h 28"/>
                <a:gd name="T4" fmla="*/ 21 w 39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8">
                  <a:moveTo>
                    <a:pt x="21" y="0"/>
                  </a:moveTo>
                  <a:cubicBezTo>
                    <a:pt x="39" y="12"/>
                    <a:pt x="22" y="28"/>
                    <a:pt x="6" y="20"/>
                  </a:cubicBezTo>
                  <a:cubicBezTo>
                    <a:pt x="0" y="7"/>
                    <a:pt x="7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10">
              <a:extLst>
                <a:ext uri="{FF2B5EF4-FFF2-40B4-BE49-F238E27FC236}">
                  <a16:creationId xmlns:a16="http://schemas.microsoft.com/office/drawing/2014/main" id="{6FEE2AFE-1B9C-4A14-B35D-0A91ED28F24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176243" y="27673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15">
              <a:extLst>
                <a:ext uri="{FF2B5EF4-FFF2-40B4-BE49-F238E27FC236}">
                  <a16:creationId xmlns:a16="http://schemas.microsoft.com/office/drawing/2014/main" id="{328632DD-1008-4511-9BB8-1C7E2582A65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180173" y="541870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18">
              <a:extLst>
                <a:ext uri="{FF2B5EF4-FFF2-40B4-BE49-F238E27FC236}">
                  <a16:creationId xmlns:a16="http://schemas.microsoft.com/office/drawing/2014/main" id="{63D7639A-14A9-4190-AA28-2594F5F26C6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183587" y="285127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22">
              <a:extLst>
                <a:ext uri="{FF2B5EF4-FFF2-40B4-BE49-F238E27FC236}">
                  <a16:creationId xmlns:a16="http://schemas.microsoft.com/office/drawing/2014/main" id="{1A0F16E2-B5E7-45FB-A095-AF112D7D442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9296325" y="6559732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23">
              <a:extLst>
                <a:ext uri="{FF2B5EF4-FFF2-40B4-BE49-F238E27FC236}">
                  <a16:creationId xmlns:a16="http://schemas.microsoft.com/office/drawing/2014/main" id="{571E5330-26B5-45BB-8D00-E4293F8E8CF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141294" y="78683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30">
              <a:extLst>
                <a:ext uri="{FF2B5EF4-FFF2-40B4-BE49-F238E27FC236}">
                  <a16:creationId xmlns:a16="http://schemas.microsoft.com/office/drawing/2014/main" id="{4E549E44-82DA-4862-95C8-5BC25725EA7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181328" y="1028157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43">
              <a:extLst>
                <a:ext uri="{FF2B5EF4-FFF2-40B4-BE49-F238E27FC236}">
                  <a16:creationId xmlns:a16="http://schemas.microsoft.com/office/drawing/2014/main" id="{676FF224-5BE9-4308-A6E1-B1307FA352D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9895320" y="736046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52">
              <a:extLst>
                <a:ext uri="{FF2B5EF4-FFF2-40B4-BE49-F238E27FC236}">
                  <a16:creationId xmlns:a16="http://schemas.microsoft.com/office/drawing/2014/main" id="{FC390E70-A0F3-4A2C-8F3F-A436BF2DEEF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9865294" y="326031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54">
              <a:extLst>
                <a:ext uri="{FF2B5EF4-FFF2-40B4-BE49-F238E27FC236}">
                  <a16:creationId xmlns:a16="http://schemas.microsoft.com/office/drawing/2014/main" id="{0FF5E5E1-9E52-421B-AC76-9CA325EBFDF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9842222" y="489659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59">
              <a:extLst>
                <a:ext uri="{FF2B5EF4-FFF2-40B4-BE49-F238E27FC236}">
                  <a16:creationId xmlns:a16="http://schemas.microsoft.com/office/drawing/2014/main" id="{92AA603D-12DF-493A-9795-39725022EED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9846208" y="94600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78">
              <a:extLst>
                <a:ext uri="{FF2B5EF4-FFF2-40B4-BE49-F238E27FC236}">
                  <a16:creationId xmlns:a16="http://schemas.microsoft.com/office/drawing/2014/main" id="{B9E7C6D4-CC9F-4A8A-8338-19D50229F92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9602600" y="596474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79">
              <a:extLst>
                <a:ext uri="{FF2B5EF4-FFF2-40B4-BE49-F238E27FC236}">
                  <a16:creationId xmlns:a16="http://schemas.microsoft.com/office/drawing/2014/main" id="{2D404E98-05BD-47CA-8F6E-7830965F489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9614972" y="827519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84">
              <a:extLst>
                <a:ext uri="{FF2B5EF4-FFF2-40B4-BE49-F238E27FC236}">
                  <a16:creationId xmlns:a16="http://schemas.microsoft.com/office/drawing/2014/main" id="{EE87CFD3-222E-4934-9567-3DDFFA8B673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9584090" y="391888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86">
              <a:extLst>
                <a:ext uri="{FF2B5EF4-FFF2-40B4-BE49-F238E27FC236}">
                  <a16:creationId xmlns:a16="http://schemas.microsoft.com/office/drawing/2014/main" id="{B3A655D4-0794-42E6-8E43-8CD55630D07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9594059" y="45879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106">
              <a:extLst>
                <a:ext uri="{FF2B5EF4-FFF2-40B4-BE49-F238E27FC236}">
                  <a16:creationId xmlns:a16="http://schemas.microsoft.com/office/drawing/2014/main" id="{2BCE7BBA-61E6-4A4D-A13C-7E0D3E661B3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9329758" y="464497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110">
              <a:extLst>
                <a:ext uri="{FF2B5EF4-FFF2-40B4-BE49-F238E27FC236}">
                  <a16:creationId xmlns:a16="http://schemas.microsoft.com/office/drawing/2014/main" id="{ABFA4471-3C12-4011-A04F-FCDC9B5ACF1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9307482" y="216663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112">
              <a:extLst>
                <a:ext uri="{FF2B5EF4-FFF2-40B4-BE49-F238E27FC236}">
                  <a16:creationId xmlns:a16="http://schemas.microsoft.com/office/drawing/2014/main" id="{6FE489E8-9C23-4407-8B4C-81F7C667D4A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9318184" y="785508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8">
              <a:extLst>
                <a:ext uri="{FF2B5EF4-FFF2-40B4-BE49-F238E27FC236}">
                  <a16:creationId xmlns:a16="http://schemas.microsoft.com/office/drawing/2014/main" id="{7D93A557-3338-4C63-A9D1-591FC842F72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9319874" y="32511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4" name="Picture Placeholder 73">
            <a:extLst>
              <a:ext uri="{FF2B5EF4-FFF2-40B4-BE49-F238E27FC236}">
                <a16:creationId xmlns:a16="http://schemas.microsoft.com/office/drawing/2014/main" id="{DC1945B8-11F3-460E-8E0F-862E2B9DEC5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69848" y="896112"/>
            <a:ext cx="2176272" cy="2514600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75" name="Picture Placeholder 73">
            <a:extLst>
              <a:ext uri="{FF2B5EF4-FFF2-40B4-BE49-F238E27FC236}">
                <a16:creationId xmlns:a16="http://schemas.microsoft.com/office/drawing/2014/main" id="{D6CF9328-7A58-47E0-8DC4-059E90A5B8A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236976" y="896112"/>
            <a:ext cx="2176272" cy="2514600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73" name="Picture Placeholder 73">
            <a:extLst>
              <a:ext uri="{FF2B5EF4-FFF2-40B4-BE49-F238E27FC236}">
                <a16:creationId xmlns:a16="http://schemas.microsoft.com/office/drawing/2014/main" id="{4F403E87-409F-410C-9D8E-F7577B04175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069848" y="3410712"/>
            <a:ext cx="2176272" cy="2514600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76" name="Picture Placeholder 73">
            <a:extLst>
              <a:ext uri="{FF2B5EF4-FFF2-40B4-BE49-F238E27FC236}">
                <a16:creationId xmlns:a16="http://schemas.microsoft.com/office/drawing/2014/main" id="{FBABADAD-8485-47A0-90E4-10A101B1F8F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236976" y="3410712"/>
            <a:ext cx="2176272" cy="2514600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7424B357-B97B-4266-863F-4414C38DC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4728" y="2304242"/>
            <a:ext cx="5524499" cy="3253622"/>
          </a:xfrm>
        </p:spPr>
        <p:txBody>
          <a:bodyPr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B1CBAE94-142D-437D-93CC-2DA9963C18CB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78" name="Slide Number Placeholder 77">
            <a:extLst>
              <a:ext uri="{FF2B5EF4-FFF2-40B4-BE49-F238E27FC236}">
                <a16:creationId xmlns:a16="http://schemas.microsoft.com/office/drawing/2014/main" id="{569D246F-8CDC-40E3-A7F3-6DD1C2915004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941341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65">
            <a:extLst>
              <a:ext uri="{FF2B5EF4-FFF2-40B4-BE49-F238E27FC236}">
                <a16:creationId xmlns:a16="http://schemas.microsoft.com/office/drawing/2014/main" id="{5390E594-89AC-4A3E-B14B-E493054948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E6A543B-B33F-473E-B5D2-69AF37FA5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66800" y="869271"/>
            <a:ext cx="8491942" cy="51164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67071AF5-478D-4D19-82EE-0952FB967C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105189" y="-13857"/>
            <a:ext cx="1554888" cy="6859377"/>
            <a:chOff x="10105189" y="-13857"/>
            <a:chExt cx="1554888" cy="6859377"/>
          </a:xfrm>
        </p:grpSpPr>
        <p:sp>
          <p:nvSpPr>
            <p:cNvPr id="10" name="Freeform 43">
              <a:extLst>
                <a:ext uri="{FF2B5EF4-FFF2-40B4-BE49-F238E27FC236}">
                  <a16:creationId xmlns:a16="http://schemas.microsoft.com/office/drawing/2014/main" id="{9F8140D4-A29A-47B2-B95B-B57E0DB39B4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84646" y="6343529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51">
              <a:extLst>
                <a:ext uri="{FF2B5EF4-FFF2-40B4-BE49-F238E27FC236}">
                  <a16:creationId xmlns:a16="http://schemas.microsoft.com/office/drawing/2014/main" id="{07E7A5C9-6145-424E-BA44-89D4BFA4912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57615" y="6497945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52">
              <a:extLst>
                <a:ext uri="{FF2B5EF4-FFF2-40B4-BE49-F238E27FC236}">
                  <a16:creationId xmlns:a16="http://schemas.microsoft.com/office/drawing/2014/main" id="{F859C823-4B4D-465B-824D-40A05C9AC01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54620" y="5945466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53">
              <a:extLst>
                <a:ext uri="{FF2B5EF4-FFF2-40B4-BE49-F238E27FC236}">
                  <a16:creationId xmlns:a16="http://schemas.microsoft.com/office/drawing/2014/main" id="{9F9C6ACA-0388-4910-92CB-4BF86AB45F8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556696" y="6704033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54">
              <a:extLst>
                <a:ext uri="{FF2B5EF4-FFF2-40B4-BE49-F238E27FC236}">
                  <a16:creationId xmlns:a16="http://schemas.microsoft.com/office/drawing/2014/main" id="{13DBF55E-4316-4130-8509-000A7584892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31548" y="6097142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78">
              <a:extLst>
                <a:ext uri="{FF2B5EF4-FFF2-40B4-BE49-F238E27FC236}">
                  <a16:creationId xmlns:a16="http://schemas.microsoft.com/office/drawing/2014/main" id="{0A049835-3F68-4F0C-B0F2-8073CEA1017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91926" y="6203957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79">
              <a:extLst>
                <a:ext uri="{FF2B5EF4-FFF2-40B4-BE49-F238E27FC236}">
                  <a16:creationId xmlns:a16="http://schemas.microsoft.com/office/drawing/2014/main" id="{17119157-3B0F-4A1B-8616-A940A142399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204298" y="6435002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80">
              <a:extLst>
                <a:ext uri="{FF2B5EF4-FFF2-40B4-BE49-F238E27FC236}">
                  <a16:creationId xmlns:a16="http://schemas.microsoft.com/office/drawing/2014/main" id="{B1CF3294-0C09-4E1B-B764-689B4EE6644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98957" y="6672797"/>
              <a:ext cx="124951" cy="66098"/>
            </a:xfrm>
            <a:custGeom>
              <a:avLst/>
              <a:gdLst>
                <a:gd name="T0" fmla="*/ 21 w 38"/>
                <a:gd name="T1" fmla="*/ 0 h 22"/>
                <a:gd name="T2" fmla="*/ 21 w 38"/>
                <a:gd name="T3" fmla="*/ 22 h 22"/>
                <a:gd name="T4" fmla="*/ 21 w 3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2">
                  <a:moveTo>
                    <a:pt x="21" y="0"/>
                  </a:moveTo>
                  <a:cubicBezTo>
                    <a:pt x="37" y="2"/>
                    <a:pt x="38" y="20"/>
                    <a:pt x="21" y="22"/>
                  </a:cubicBezTo>
                  <a:cubicBezTo>
                    <a:pt x="9" y="16"/>
                    <a:pt x="0" y="6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84">
              <a:extLst>
                <a:ext uri="{FF2B5EF4-FFF2-40B4-BE49-F238E27FC236}">
                  <a16:creationId xmlns:a16="http://schemas.microsoft.com/office/drawing/2014/main" id="{AD859E92-38FE-4FFF-8965-BED87599393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73416" y="5999371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06">
              <a:extLst>
                <a:ext uri="{FF2B5EF4-FFF2-40B4-BE49-F238E27FC236}">
                  <a16:creationId xmlns:a16="http://schemas.microsoft.com/office/drawing/2014/main" id="{DF0403F2-C7FD-44AD-B416-E0BA169BE86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919084" y="613174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08">
              <a:extLst>
                <a:ext uri="{FF2B5EF4-FFF2-40B4-BE49-F238E27FC236}">
                  <a16:creationId xmlns:a16="http://schemas.microsoft.com/office/drawing/2014/main" id="{2A626C18-2159-4B04-9895-535E35EC6E5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916755" y="6681825"/>
              <a:ext cx="121406" cy="90579"/>
            </a:xfrm>
            <a:custGeom>
              <a:avLst/>
              <a:gdLst>
                <a:gd name="T0" fmla="*/ 26 w 37"/>
                <a:gd name="T1" fmla="*/ 1 h 30"/>
                <a:gd name="T2" fmla="*/ 35 w 37"/>
                <a:gd name="T3" fmla="*/ 21 h 30"/>
                <a:gd name="T4" fmla="*/ 26 w 37"/>
                <a:gd name="T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0">
                  <a:moveTo>
                    <a:pt x="26" y="1"/>
                  </a:moveTo>
                  <a:cubicBezTo>
                    <a:pt x="35" y="0"/>
                    <a:pt x="37" y="13"/>
                    <a:pt x="35" y="21"/>
                  </a:cubicBezTo>
                  <a:cubicBezTo>
                    <a:pt x="14" y="30"/>
                    <a:pt x="0" y="8"/>
                    <a:pt x="26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12">
              <a:extLst>
                <a:ext uri="{FF2B5EF4-FFF2-40B4-BE49-F238E27FC236}">
                  <a16:creationId xmlns:a16="http://schemas.microsoft.com/office/drawing/2014/main" id="{7296D04E-D909-493D-9199-6CA9ED5B220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907510" y="6392991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30">
              <a:extLst>
                <a:ext uri="{FF2B5EF4-FFF2-40B4-BE49-F238E27FC236}">
                  <a16:creationId xmlns:a16="http://schemas.microsoft.com/office/drawing/2014/main" id="{394F5747-D8F6-44B2-9AC8-9864187DC08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651885" y="6069097"/>
              <a:ext cx="157737" cy="81603"/>
            </a:xfrm>
            <a:custGeom>
              <a:avLst/>
              <a:gdLst>
                <a:gd name="T0" fmla="*/ 31 w 48"/>
                <a:gd name="T1" fmla="*/ 0 h 27"/>
                <a:gd name="T2" fmla="*/ 18 w 48"/>
                <a:gd name="T3" fmla="*/ 24 h 27"/>
                <a:gd name="T4" fmla="*/ 31 w 48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27">
                  <a:moveTo>
                    <a:pt x="31" y="0"/>
                  </a:moveTo>
                  <a:cubicBezTo>
                    <a:pt x="48" y="10"/>
                    <a:pt x="32" y="27"/>
                    <a:pt x="18" y="24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31">
              <a:extLst>
                <a:ext uri="{FF2B5EF4-FFF2-40B4-BE49-F238E27FC236}">
                  <a16:creationId xmlns:a16="http://schemas.microsoft.com/office/drawing/2014/main" id="{FE2CCD5C-CFB1-4010-A228-2D859FAC877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665559" y="6540784"/>
              <a:ext cx="117860" cy="87315"/>
            </a:xfrm>
            <a:custGeom>
              <a:avLst/>
              <a:gdLst>
                <a:gd name="T0" fmla="*/ 15 w 36"/>
                <a:gd name="T1" fmla="*/ 0 h 29"/>
                <a:gd name="T2" fmla="*/ 25 w 36"/>
                <a:gd name="T3" fmla="*/ 15 h 29"/>
                <a:gd name="T4" fmla="*/ 13 w 36"/>
                <a:gd name="T5" fmla="*/ 21 h 29"/>
                <a:gd name="T6" fmla="*/ 15 w 36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9">
                  <a:moveTo>
                    <a:pt x="15" y="0"/>
                  </a:moveTo>
                  <a:cubicBezTo>
                    <a:pt x="21" y="0"/>
                    <a:pt x="36" y="13"/>
                    <a:pt x="25" y="15"/>
                  </a:cubicBezTo>
                  <a:cubicBezTo>
                    <a:pt x="20" y="19"/>
                    <a:pt x="20" y="22"/>
                    <a:pt x="13" y="21"/>
                  </a:cubicBezTo>
                  <a:cubicBezTo>
                    <a:pt x="0" y="29"/>
                    <a:pt x="0" y="0"/>
                    <a:pt x="1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35">
              <a:extLst>
                <a:ext uri="{FF2B5EF4-FFF2-40B4-BE49-F238E27FC236}">
                  <a16:creationId xmlns:a16="http://schemas.microsoft.com/office/drawing/2014/main" id="{BEF9457E-9151-4FA8-ADC4-4AAE6D21C70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652898" y="6311126"/>
              <a:ext cx="128495" cy="84051"/>
            </a:xfrm>
            <a:custGeom>
              <a:avLst/>
              <a:gdLst>
                <a:gd name="T0" fmla="*/ 21 w 39"/>
                <a:gd name="T1" fmla="*/ 0 h 28"/>
                <a:gd name="T2" fmla="*/ 6 w 39"/>
                <a:gd name="T3" fmla="*/ 20 h 28"/>
                <a:gd name="T4" fmla="*/ 21 w 39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8">
                  <a:moveTo>
                    <a:pt x="21" y="0"/>
                  </a:moveTo>
                  <a:cubicBezTo>
                    <a:pt x="39" y="12"/>
                    <a:pt x="22" y="28"/>
                    <a:pt x="6" y="20"/>
                  </a:cubicBezTo>
                  <a:cubicBezTo>
                    <a:pt x="0" y="7"/>
                    <a:pt x="7" y="0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41">
              <a:extLst>
                <a:ext uri="{FF2B5EF4-FFF2-40B4-BE49-F238E27FC236}">
                  <a16:creationId xmlns:a16="http://schemas.microsoft.com/office/drawing/2014/main" id="{561C3C12-8E03-4A05-98BD-4C3AD5488F8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626608" y="6667071"/>
              <a:ext cx="163941" cy="163205"/>
            </a:xfrm>
            <a:custGeom>
              <a:avLst/>
              <a:gdLst>
                <a:gd name="T0" fmla="*/ 37 w 50"/>
                <a:gd name="T1" fmla="*/ 3 h 54"/>
                <a:gd name="T2" fmla="*/ 42 w 50"/>
                <a:gd name="T3" fmla="*/ 17 h 54"/>
                <a:gd name="T4" fmla="*/ 37 w 50"/>
                <a:gd name="T5" fmla="*/ 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54">
                  <a:moveTo>
                    <a:pt x="37" y="3"/>
                  </a:moveTo>
                  <a:cubicBezTo>
                    <a:pt x="50" y="3"/>
                    <a:pt x="36" y="13"/>
                    <a:pt x="42" y="17"/>
                  </a:cubicBezTo>
                  <a:cubicBezTo>
                    <a:pt x="35" y="54"/>
                    <a:pt x="0" y="0"/>
                    <a:pt x="37" y="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5">
              <a:extLst>
                <a:ext uri="{FF2B5EF4-FFF2-40B4-BE49-F238E27FC236}">
                  <a16:creationId xmlns:a16="http://schemas.microsoft.com/office/drawing/2014/main" id="{D2D5AFD6-D471-4AC9-99D6-97D0DCF3F63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462341" y="6394037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8">
              <a:extLst>
                <a:ext uri="{FF2B5EF4-FFF2-40B4-BE49-F238E27FC236}">
                  <a16:creationId xmlns:a16="http://schemas.microsoft.com/office/drawing/2014/main" id="{E6785A63-6A81-4104-BD99-97943831FC2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441934" y="6124863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3">
              <a:extLst>
                <a:ext uri="{FF2B5EF4-FFF2-40B4-BE49-F238E27FC236}">
                  <a16:creationId xmlns:a16="http://schemas.microsoft.com/office/drawing/2014/main" id="{E7258CDB-C3A6-43C7-A852-BDD055C7716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423462" y="6639005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43">
              <a:extLst>
                <a:ext uri="{FF2B5EF4-FFF2-40B4-BE49-F238E27FC236}">
                  <a16:creationId xmlns:a16="http://schemas.microsoft.com/office/drawing/2014/main" id="{D7DBBC3B-CB15-497C-BE0E-6486992A135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177488" y="6588213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51">
              <a:extLst>
                <a:ext uri="{FF2B5EF4-FFF2-40B4-BE49-F238E27FC236}">
                  <a16:creationId xmlns:a16="http://schemas.microsoft.com/office/drawing/2014/main" id="{FF2BF67E-1A36-4EAD-AB19-D01498E26A0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150457" y="6742629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52">
              <a:extLst>
                <a:ext uri="{FF2B5EF4-FFF2-40B4-BE49-F238E27FC236}">
                  <a16:creationId xmlns:a16="http://schemas.microsoft.com/office/drawing/2014/main" id="{6E72A3EF-D427-45D1-B3B0-F59B554EA3D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147462" y="6178198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54">
              <a:extLst>
                <a:ext uri="{FF2B5EF4-FFF2-40B4-BE49-F238E27FC236}">
                  <a16:creationId xmlns:a16="http://schemas.microsoft.com/office/drawing/2014/main" id="{39D3ED2E-1D96-4E26-B6AF-5AF3CC27B6D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124390" y="6341826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59">
              <a:extLst>
                <a:ext uri="{FF2B5EF4-FFF2-40B4-BE49-F238E27FC236}">
                  <a16:creationId xmlns:a16="http://schemas.microsoft.com/office/drawing/2014/main" id="{6F013E1C-5D56-47F7-8C38-D84C78FFF00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175095" y="5993860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43">
              <a:extLst>
                <a:ext uri="{FF2B5EF4-FFF2-40B4-BE49-F238E27FC236}">
                  <a16:creationId xmlns:a16="http://schemas.microsoft.com/office/drawing/2014/main" id="{A63B31AB-8A80-4C48-BF41-BBFED58DA08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97414" y="470376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51">
              <a:extLst>
                <a:ext uri="{FF2B5EF4-FFF2-40B4-BE49-F238E27FC236}">
                  <a16:creationId xmlns:a16="http://schemas.microsoft.com/office/drawing/2014/main" id="{F2303979-CD15-4C6D-BAFC-9CD8DAB9504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503840" y="667329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52">
              <a:extLst>
                <a:ext uri="{FF2B5EF4-FFF2-40B4-BE49-F238E27FC236}">
                  <a16:creationId xmlns:a16="http://schemas.microsoft.com/office/drawing/2014/main" id="{B2B55E86-B889-4D61-9888-DE924D04191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67388" y="60361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53">
              <a:extLst>
                <a:ext uri="{FF2B5EF4-FFF2-40B4-BE49-F238E27FC236}">
                  <a16:creationId xmlns:a16="http://schemas.microsoft.com/office/drawing/2014/main" id="{C253DC5C-644E-416C-B057-F196C74F0D9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58469" y="863565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54">
              <a:extLst>
                <a:ext uri="{FF2B5EF4-FFF2-40B4-BE49-F238E27FC236}">
                  <a16:creationId xmlns:a16="http://schemas.microsoft.com/office/drawing/2014/main" id="{E4DC6E6B-5667-4918-9478-4E83A4F9C82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44316" y="223989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78">
              <a:extLst>
                <a:ext uri="{FF2B5EF4-FFF2-40B4-BE49-F238E27FC236}">
                  <a16:creationId xmlns:a16="http://schemas.microsoft.com/office/drawing/2014/main" id="{06A8BF47-1C87-4FEC-92CA-FEEC55833C9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78114" y="330804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79">
              <a:extLst>
                <a:ext uri="{FF2B5EF4-FFF2-40B4-BE49-F238E27FC236}">
                  <a16:creationId xmlns:a16="http://schemas.microsoft.com/office/drawing/2014/main" id="{9874260D-C6F8-40EB-B706-13291A1B30B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90486" y="561849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80">
              <a:extLst>
                <a:ext uri="{FF2B5EF4-FFF2-40B4-BE49-F238E27FC236}">
                  <a16:creationId xmlns:a16="http://schemas.microsoft.com/office/drawing/2014/main" id="{550496D6-2C45-4A43-8DF0-0B5E45680D8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85145" y="721953"/>
              <a:ext cx="124951" cy="66098"/>
            </a:xfrm>
            <a:custGeom>
              <a:avLst/>
              <a:gdLst>
                <a:gd name="T0" fmla="*/ 21 w 38"/>
                <a:gd name="T1" fmla="*/ 0 h 22"/>
                <a:gd name="T2" fmla="*/ 21 w 38"/>
                <a:gd name="T3" fmla="*/ 22 h 22"/>
                <a:gd name="T4" fmla="*/ 21 w 3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2">
                  <a:moveTo>
                    <a:pt x="21" y="0"/>
                  </a:moveTo>
                  <a:cubicBezTo>
                    <a:pt x="37" y="2"/>
                    <a:pt x="38" y="20"/>
                    <a:pt x="21" y="22"/>
                  </a:cubicBezTo>
                  <a:cubicBezTo>
                    <a:pt x="9" y="16"/>
                    <a:pt x="0" y="6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84">
              <a:extLst>
                <a:ext uri="{FF2B5EF4-FFF2-40B4-BE49-F238E27FC236}">
                  <a16:creationId xmlns:a16="http://schemas.microsoft.com/office/drawing/2014/main" id="{EFE36D66-1CEA-45B9-98E5-9F3A1859D08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59604" y="126218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06">
              <a:extLst>
                <a:ext uri="{FF2B5EF4-FFF2-40B4-BE49-F238E27FC236}">
                  <a16:creationId xmlns:a16="http://schemas.microsoft.com/office/drawing/2014/main" id="{4A213AD7-05AF-4C95-B9B2-C1AA559ED7E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905272" y="240659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08">
              <a:extLst>
                <a:ext uri="{FF2B5EF4-FFF2-40B4-BE49-F238E27FC236}">
                  <a16:creationId xmlns:a16="http://schemas.microsoft.com/office/drawing/2014/main" id="{6C1E728A-3C2B-40E2-91CD-79AF91196AE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902943" y="808672"/>
              <a:ext cx="121406" cy="90579"/>
            </a:xfrm>
            <a:custGeom>
              <a:avLst/>
              <a:gdLst>
                <a:gd name="T0" fmla="*/ 26 w 37"/>
                <a:gd name="T1" fmla="*/ 1 h 30"/>
                <a:gd name="T2" fmla="*/ 35 w 37"/>
                <a:gd name="T3" fmla="*/ 21 h 30"/>
                <a:gd name="T4" fmla="*/ 26 w 37"/>
                <a:gd name="T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0">
                  <a:moveTo>
                    <a:pt x="26" y="1"/>
                  </a:moveTo>
                  <a:cubicBezTo>
                    <a:pt x="35" y="0"/>
                    <a:pt x="37" y="13"/>
                    <a:pt x="35" y="21"/>
                  </a:cubicBezTo>
                  <a:cubicBezTo>
                    <a:pt x="14" y="30"/>
                    <a:pt x="0" y="8"/>
                    <a:pt x="26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10">
              <a:extLst>
                <a:ext uri="{FF2B5EF4-FFF2-40B4-BE49-F238E27FC236}">
                  <a16:creationId xmlns:a16="http://schemas.microsoft.com/office/drawing/2014/main" id="{22928ABB-57A8-4A66-AD5E-634886342B8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882996" y="-7175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12">
              <a:extLst>
                <a:ext uri="{FF2B5EF4-FFF2-40B4-BE49-F238E27FC236}">
                  <a16:creationId xmlns:a16="http://schemas.microsoft.com/office/drawing/2014/main" id="{C966BF91-EDAC-4C69-A029-99AA5448663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893698" y="519838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30">
              <a:extLst>
                <a:ext uri="{FF2B5EF4-FFF2-40B4-BE49-F238E27FC236}">
                  <a16:creationId xmlns:a16="http://schemas.microsoft.com/office/drawing/2014/main" id="{23601912-1BF2-4BC0-A252-29528671B56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637929" y="112644"/>
              <a:ext cx="157737" cy="81603"/>
            </a:xfrm>
            <a:custGeom>
              <a:avLst/>
              <a:gdLst>
                <a:gd name="T0" fmla="*/ 31 w 48"/>
                <a:gd name="T1" fmla="*/ 0 h 27"/>
                <a:gd name="T2" fmla="*/ 18 w 48"/>
                <a:gd name="T3" fmla="*/ 24 h 27"/>
                <a:gd name="T4" fmla="*/ 31 w 48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27">
                  <a:moveTo>
                    <a:pt x="31" y="0"/>
                  </a:moveTo>
                  <a:cubicBezTo>
                    <a:pt x="48" y="10"/>
                    <a:pt x="32" y="27"/>
                    <a:pt x="18" y="24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31">
              <a:extLst>
                <a:ext uri="{FF2B5EF4-FFF2-40B4-BE49-F238E27FC236}">
                  <a16:creationId xmlns:a16="http://schemas.microsoft.com/office/drawing/2014/main" id="{AAD5EAAE-89BA-4D32-8640-977EF3D10B6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651747" y="667631"/>
              <a:ext cx="117860" cy="87315"/>
            </a:xfrm>
            <a:custGeom>
              <a:avLst/>
              <a:gdLst>
                <a:gd name="T0" fmla="*/ 15 w 36"/>
                <a:gd name="T1" fmla="*/ 0 h 29"/>
                <a:gd name="T2" fmla="*/ 25 w 36"/>
                <a:gd name="T3" fmla="*/ 15 h 29"/>
                <a:gd name="T4" fmla="*/ 13 w 36"/>
                <a:gd name="T5" fmla="*/ 21 h 29"/>
                <a:gd name="T6" fmla="*/ 15 w 36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9">
                  <a:moveTo>
                    <a:pt x="15" y="0"/>
                  </a:moveTo>
                  <a:cubicBezTo>
                    <a:pt x="21" y="0"/>
                    <a:pt x="36" y="13"/>
                    <a:pt x="25" y="15"/>
                  </a:cubicBezTo>
                  <a:cubicBezTo>
                    <a:pt x="20" y="19"/>
                    <a:pt x="20" y="22"/>
                    <a:pt x="13" y="21"/>
                  </a:cubicBezTo>
                  <a:cubicBezTo>
                    <a:pt x="0" y="29"/>
                    <a:pt x="0" y="0"/>
                    <a:pt x="1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35">
              <a:extLst>
                <a:ext uri="{FF2B5EF4-FFF2-40B4-BE49-F238E27FC236}">
                  <a16:creationId xmlns:a16="http://schemas.microsoft.com/office/drawing/2014/main" id="{9CDF0FC6-A428-47C5-BDD6-22DF5EBD520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639086" y="437973"/>
              <a:ext cx="128495" cy="84051"/>
            </a:xfrm>
            <a:custGeom>
              <a:avLst/>
              <a:gdLst>
                <a:gd name="T0" fmla="*/ 21 w 39"/>
                <a:gd name="T1" fmla="*/ 0 h 28"/>
                <a:gd name="T2" fmla="*/ 6 w 39"/>
                <a:gd name="T3" fmla="*/ 20 h 28"/>
                <a:gd name="T4" fmla="*/ 21 w 39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8">
                  <a:moveTo>
                    <a:pt x="21" y="0"/>
                  </a:moveTo>
                  <a:cubicBezTo>
                    <a:pt x="39" y="12"/>
                    <a:pt x="22" y="28"/>
                    <a:pt x="6" y="20"/>
                  </a:cubicBezTo>
                  <a:cubicBezTo>
                    <a:pt x="0" y="7"/>
                    <a:pt x="7" y="0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41">
              <a:extLst>
                <a:ext uri="{FF2B5EF4-FFF2-40B4-BE49-F238E27FC236}">
                  <a16:creationId xmlns:a16="http://schemas.microsoft.com/office/drawing/2014/main" id="{325BB5CF-624F-44D9-ACD6-72125469B60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587436" y="840570"/>
              <a:ext cx="163941" cy="163205"/>
            </a:xfrm>
            <a:custGeom>
              <a:avLst/>
              <a:gdLst>
                <a:gd name="T0" fmla="*/ 37 w 50"/>
                <a:gd name="T1" fmla="*/ 3 h 54"/>
                <a:gd name="T2" fmla="*/ 42 w 50"/>
                <a:gd name="T3" fmla="*/ 17 h 54"/>
                <a:gd name="T4" fmla="*/ 37 w 50"/>
                <a:gd name="T5" fmla="*/ 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54">
                  <a:moveTo>
                    <a:pt x="37" y="3"/>
                  </a:moveTo>
                  <a:cubicBezTo>
                    <a:pt x="50" y="3"/>
                    <a:pt x="36" y="13"/>
                    <a:pt x="42" y="17"/>
                  </a:cubicBezTo>
                  <a:cubicBezTo>
                    <a:pt x="35" y="54"/>
                    <a:pt x="0" y="0"/>
                    <a:pt x="37" y="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0">
              <a:extLst>
                <a:ext uri="{FF2B5EF4-FFF2-40B4-BE49-F238E27FC236}">
                  <a16:creationId xmlns:a16="http://schemas.microsoft.com/office/drawing/2014/main" id="{C4ABCC3A-26DC-4480-9CEE-2A763AA9D26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424494" y="51581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5">
              <a:extLst>
                <a:ext uri="{FF2B5EF4-FFF2-40B4-BE49-F238E27FC236}">
                  <a16:creationId xmlns:a16="http://schemas.microsoft.com/office/drawing/2014/main" id="{0352700C-F9FE-4C2D-B23C-096237282FF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428424" y="565778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8">
              <a:extLst>
                <a:ext uri="{FF2B5EF4-FFF2-40B4-BE49-F238E27FC236}">
                  <a16:creationId xmlns:a16="http://schemas.microsoft.com/office/drawing/2014/main" id="{2ED504E5-9AF0-4036-B0BB-99FF2326084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431838" y="309035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22">
              <a:extLst>
                <a:ext uri="{FF2B5EF4-FFF2-40B4-BE49-F238E27FC236}">
                  <a16:creationId xmlns:a16="http://schemas.microsoft.com/office/drawing/2014/main" id="{986B0724-79F4-4CBA-BC58-EC447C9FBA6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63668" y="855426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23">
              <a:extLst>
                <a:ext uri="{FF2B5EF4-FFF2-40B4-BE49-F238E27FC236}">
                  <a16:creationId xmlns:a16="http://schemas.microsoft.com/office/drawing/2014/main" id="{8D5E705F-EB17-4D40-B7DA-0F540950971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389545" y="810746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30">
              <a:extLst>
                <a:ext uri="{FF2B5EF4-FFF2-40B4-BE49-F238E27FC236}">
                  <a16:creationId xmlns:a16="http://schemas.microsoft.com/office/drawing/2014/main" id="{FF1444DD-54A9-42B9-8024-D1B7DEA3974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429579" y="1052065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43">
              <a:extLst>
                <a:ext uri="{FF2B5EF4-FFF2-40B4-BE49-F238E27FC236}">
                  <a16:creationId xmlns:a16="http://schemas.microsoft.com/office/drawing/2014/main" id="{FBD34575-F789-4BA8-915B-32F913ED36E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143571" y="759954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1">
              <a:extLst>
                <a:ext uri="{FF2B5EF4-FFF2-40B4-BE49-F238E27FC236}">
                  <a16:creationId xmlns:a16="http://schemas.microsoft.com/office/drawing/2014/main" id="{2CEFBA56-2208-4F00-BF8E-9EF70BE8C7D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116540" y="914370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2">
              <a:extLst>
                <a:ext uri="{FF2B5EF4-FFF2-40B4-BE49-F238E27FC236}">
                  <a16:creationId xmlns:a16="http://schemas.microsoft.com/office/drawing/2014/main" id="{67849914-3894-4BA1-85D3-305DE5E2AFB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113545" y="349939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4">
              <a:extLst>
                <a:ext uri="{FF2B5EF4-FFF2-40B4-BE49-F238E27FC236}">
                  <a16:creationId xmlns:a16="http://schemas.microsoft.com/office/drawing/2014/main" id="{3DE89564-D336-4D56-A86E-4A2FB2F4FB5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090473" y="513567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59">
              <a:extLst>
                <a:ext uri="{FF2B5EF4-FFF2-40B4-BE49-F238E27FC236}">
                  <a16:creationId xmlns:a16="http://schemas.microsoft.com/office/drawing/2014/main" id="{B569DA39-9CEB-41AE-A539-7B18FEE7388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094459" y="118508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" name="Title 4">
            <a:extLst>
              <a:ext uri="{FF2B5EF4-FFF2-40B4-BE49-F238E27FC236}">
                <a16:creationId xmlns:a16="http://schemas.microsoft.com/office/drawing/2014/main" id="{71F74030-69CF-4EAB-9EC5-82FC12709C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2224" y="1170432"/>
            <a:ext cx="7379208" cy="103327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65" name="Footer Placeholder 64">
            <a:extLst>
              <a:ext uri="{FF2B5EF4-FFF2-40B4-BE49-F238E27FC236}">
                <a16:creationId xmlns:a16="http://schemas.microsoft.com/office/drawing/2014/main" id="{1E4324C4-02DD-45CF-A0CC-6BC85688523C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8" name="Content Placeholder 8">
            <a:extLst>
              <a:ext uri="{FF2B5EF4-FFF2-40B4-BE49-F238E27FC236}">
                <a16:creationId xmlns:a16="http://schemas.microsoft.com/office/drawing/2014/main" id="{234DDF01-7F76-4E40-86D9-0A50259A69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0700" y="2431099"/>
            <a:ext cx="7263653" cy="305530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8" name="Picture Placeholder 67">
            <a:extLst>
              <a:ext uri="{FF2B5EF4-FFF2-40B4-BE49-F238E27FC236}">
                <a16:creationId xmlns:a16="http://schemas.microsoft.com/office/drawing/2014/main" id="{FCDC1764-DEC9-4035-A2C5-0C09508B3DE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546336" y="877824"/>
            <a:ext cx="2651760" cy="1709928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69" name="Picture Placeholder 67">
            <a:extLst>
              <a:ext uri="{FF2B5EF4-FFF2-40B4-BE49-F238E27FC236}">
                <a16:creationId xmlns:a16="http://schemas.microsoft.com/office/drawing/2014/main" id="{A2E558D0-CC16-4BD9-A3FE-1961704A5B2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546336" y="2587752"/>
            <a:ext cx="2651760" cy="1709928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70" name="Picture Placeholder 67">
            <a:extLst>
              <a:ext uri="{FF2B5EF4-FFF2-40B4-BE49-F238E27FC236}">
                <a16:creationId xmlns:a16="http://schemas.microsoft.com/office/drawing/2014/main" id="{E11518C0-04A6-4D92-93DB-92B17FC3AE5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546336" y="4279392"/>
            <a:ext cx="2651760" cy="1709928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64" name="Date Placeholder 63">
            <a:extLst>
              <a:ext uri="{FF2B5EF4-FFF2-40B4-BE49-F238E27FC236}">
                <a16:creationId xmlns:a16="http://schemas.microsoft.com/office/drawing/2014/main" id="{F8ECD487-3BB5-4CD7-ACBE-C3B1BC1E3CBE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67" name="Slide Number Placeholder 66">
            <a:extLst>
              <a:ext uri="{FF2B5EF4-FFF2-40B4-BE49-F238E27FC236}">
                <a16:creationId xmlns:a16="http://schemas.microsoft.com/office/drawing/2014/main" id="{D5F488D4-536C-4055-B918-2653E532AB6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165961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Tabl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06219532-144E-4984-AA0F-53AA4049B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94444B-9FC3-414D-8EA0-15AB806D5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52871-79D5-420E-8207-BEF7BE44A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D32D3-8223-4851-BB8E-CB489B975F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73736" y="6382512"/>
            <a:ext cx="2845901" cy="365125"/>
          </a:xfrm>
        </p:spPr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BC448B-FCF6-40C5-8BB6-15B70E889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414790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4">
            <a:extLst>
              <a:ext uri="{FF2B5EF4-FFF2-40B4-BE49-F238E27FC236}">
                <a16:creationId xmlns:a16="http://schemas.microsoft.com/office/drawing/2014/main" id="{1B790A3A-BB22-4913-82C1-244AB60D4F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CB442BF-22B6-4E92-9705-3D98F33A7E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590" y="1874829"/>
            <a:ext cx="12175432" cy="4114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3BC034B-2980-4E5D-8E27-59D647D3EE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357372" y="-18787"/>
            <a:ext cx="1238945" cy="1919798"/>
            <a:chOff x="10357372" y="-18787"/>
            <a:chExt cx="1238945" cy="1919798"/>
          </a:xfrm>
        </p:grpSpPr>
        <p:sp>
          <p:nvSpPr>
            <p:cNvPr id="10" name="Freeform 57">
              <a:extLst>
                <a:ext uri="{FF2B5EF4-FFF2-40B4-BE49-F238E27FC236}">
                  <a16:creationId xmlns:a16="http://schemas.microsoft.com/office/drawing/2014/main" id="{B13826CC-0B1F-4325-A610-3C370548EA1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615372" y="1406369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78">
              <a:extLst>
                <a:ext uri="{FF2B5EF4-FFF2-40B4-BE49-F238E27FC236}">
                  <a16:creationId xmlns:a16="http://schemas.microsoft.com/office/drawing/2014/main" id="{A757EEA6-D9C5-44B9-822F-8E1C28ED0FB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81520" y="755028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79">
              <a:extLst>
                <a:ext uri="{FF2B5EF4-FFF2-40B4-BE49-F238E27FC236}">
                  <a16:creationId xmlns:a16="http://schemas.microsoft.com/office/drawing/2014/main" id="{705A1774-E9E4-4CAF-8C17-BC19181B539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93892" y="986073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80">
              <a:extLst>
                <a:ext uri="{FF2B5EF4-FFF2-40B4-BE49-F238E27FC236}">
                  <a16:creationId xmlns:a16="http://schemas.microsoft.com/office/drawing/2014/main" id="{D6DAEF1F-DBD9-4C65-B24D-BB5B681FF59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88551" y="1223868"/>
              <a:ext cx="124951" cy="66098"/>
            </a:xfrm>
            <a:custGeom>
              <a:avLst/>
              <a:gdLst>
                <a:gd name="T0" fmla="*/ 21 w 38"/>
                <a:gd name="T1" fmla="*/ 0 h 22"/>
                <a:gd name="T2" fmla="*/ 21 w 38"/>
                <a:gd name="T3" fmla="*/ 22 h 22"/>
                <a:gd name="T4" fmla="*/ 21 w 3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2">
                  <a:moveTo>
                    <a:pt x="21" y="0"/>
                  </a:moveTo>
                  <a:cubicBezTo>
                    <a:pt x="37" y="2"/>
                    <a:pt x="38" y="20"/>
                    <a:pt x="21" y="22"/>
                  </a:cubicBezTo>
                  <a:cubicBezTo>
                    <a:pt x="9" y="16"/>
                    <a:pt x="0" y="6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83">
              <a:extLst>
                <a:ext uri="{FF2B5EF4-FFF2-40B4-BE49-F238E27FC236}">
                  <a16:creationId xmlns:a16="http://schemas.microsoft.com/office/drawing/2014/main" id="{6B0A76DC-93FF-4C37-A6AE-395E3A511EB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51994" y="1699681"/>
              <a:ext cx="131153" cy="157493"/>
            </a:xfrm>
            <a:custGeom>
              <a:avLst/>
              <a:gdLst>
                <a:gd name="T0" fmla="*/ 13 w 40"/>
                <a:gd name="T1" fmla="*/ 7 h 52"/>
                <a:gd name="T2" fmla="*/ 0 w 40"/>
                <a:gd name="T3" fmla="*/ 24 h 52"/>
                <a:gd name="T4" fmla="*/ 13 w 40"/>
                <a:gd name="T5" fmla="*/ 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52">
                  <a:moveTo>
                    <a:pt x="13" y="7"/>
                  </a:moveTo>
                  <a:cubicBezTo>
                    <a:pt x="40" y="12"/>
                    <a:pt x="18" y="52"/>
                    <a:pt x="0" y="24"/>
                  </a:cubicBezTo>
                  <a:cubicBezTo>
                    <a:pt x="2" y="0"/>
                    <a:pt x="6" y="17"/>
                    <a:pt x="13" y="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84">
              <a:extLst>
                <a:ext uri="{FF2B5EF4-FFF2-40B4-BE49-F238E27FC236}">
                  <a16:creationId xmlns:a16="http://schemas.microsoft.com/office/drawing/2014/main" id="{FEAF8485-C1C7-4627-A57F-D5F97228883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63010" y="550442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86">
              <a:extLst>
                <a:ext uri="{FF2B5EF4-FFF2-40B4-BE49-F238E27FC236}">
                  <a16:creationId xmlns:a16="http://schemas.microsoft.com/office/drawing/2014/main" id="{E1613688-6F45-4E1F-976D-BA11A0D34E3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72979" y="204433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89">
              <a:extLst>
                <a:ext uri="{FF2B5EF4-FFF2-40B4-BE49-F238E27FC236}">
                  <a16:creationId xmlns:a16="http://schemas.microsoft.com/office/drawing/2014/main" id="{DF47AA7A-3CC0-4C18-8A07-9CA97728762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27782" y="1487330"/>
              <a:ext cx="134697" cy="93027"/>
            </a:xfrm>
            <a:custGeom>
              <a:avLst/>
              <a:gdLst>
                <a:gd name="T0" fmla="*/ 23 w 41"/>
                <a:gd name="T1" fmla="*/ 0 h 31"/>
                <a:gd name="T2" fmla="*/ 16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3"/>
                    <a:pt x="41" y="31"/>
                    <a:pt x="16" y="25"/>
                  </a:cubicBezTo>
                  <a:cubicBezTo>
                    <a:pt x="0" y="7"/>
                    <a:pt x="14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06">
              <a:extLst>
                <a:ext uri="{FF2B5EF4-FFF2-40B4-BE49-F238E27FC236}">
                  <a16:creationId xmlns:a16="http://schemas.microsoft.com/office/drawing/2014/main" id="{D5DA27B8-E66A-441C-825A-F058D68F30F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208678" y="599147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07">
              <a:extLst>
                <a:ext uri="{FF2B5EF4-FFF2-40B4-BE49-F238E27FC236}">
                  <a16:creationId xmlns:a16="http://schemas.microsoft.com/office/drawing/2014/main" id="{88D72A2A-70F0-4C13-9A24-89E1C7C3DD5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920666" y="1240267"/>
              <a:ext cx="154193" cy="81603"/>
            </a:xfrm>
            <a:custGeom>
              <a:avLst/>
              <a:gdLst>
                <a:gd name="T0" fmla="*/ 31 w 47"/>
                <a:gd name="T1" fmla="*/ 0 h 27"/>
                <a:gd name="T2" fmla="*/ 17 w 47"/>
                <a:gd name="T3" fmla="*/ 23 h 27"/>
                <a:gd name="T4" fmla="*/ 31 w 47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7">
                  <a:moveTo>
                    <a:pt x="31" y="0"/>
                  </a:moveTo>
                  <a:cubicBezTo>
                    <a:pt x="47" y="10"/>
                    <a:pt x="32" y="27"/>
                    <a:pt x="17" y="23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08">
              <a:extLst>
                <a:ext uri="{FF2B5EF4-FFF2-40B4-BE49-F238E27FC236}">
                  <a16:creationId xmlns:a16="http://schemas.microsoft.com/office/drawing/2014/main" id="{97E5AAD5-3BD9-4232-9436-B9003FDCED7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206349" y="1208992"/>
              <a:ext cx="121406" cy="90579"/>
            </a:xfrm>
            <a:custGeom>
              <a:avLst/>
              <a:gdLst>
                <a:gd name="T0" fmla="*/ 26 w 37"/>
                <a:gd name="T1" fmla="*/ 1 h 30"/>
                <a:gd name="T2" fmla="*/ 35 w 37"/>
                <a:gd name="T3" fmla="*/ 21 h 30"/>
                <a:gd name="T4" fmla="*/ 26 w 37"/>
                <a:gd name="T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0">
                  <a:moveTo>
                    <a:pt x="26" y="1"/>
                  </a:moveTo>
                  <a:cubicBezTo>
                    <a:pt x="35" y="0"/>
                    <a:pt x="37" y="13"/>
                    <a:pt x="35" y="21"/>
                  </a:cubicBezTo>
                  <a:cubicBezTo>
                    <a:pt x="14" y="30"/>
                    <a:pt x="0" y="8"/>
                    <a:pt x="26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09">
              <a:extLst>
                <a:ext uri="{FF2B5EF4-FFF2-40B4-BE49-F238E27FC236}">
                  <a16:creationId xmlns:a16="http://schemas.microsoft.com/office/drawing/2014/main" id="{083C346B-4791-41FC-BF27-575B8D55DFE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89546" y="1710317"/>
              <a:ext cx="154193" cy="84866"/>
            </a:xfrm>
            <a:custGeom>
              <a:avLst/>
              <a:gdLst>
                <a:gd name="T0" fmla="*/ 26 w 47"/>
                <a:gd name="T1" fmla="*/ 0 h 28"/>
                <a:gd name="T2" fmla="*/ 10 w 47"/>
                <a:gd name="T3" fmla="*/ 26 h 28"/>
                <a:gd name="T4" fmla="*/ 26 w 47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8">
                  <a:moveTo>
                    <a:pt x="26" y="0"/>
                  </a:moveTo>
                  <a:cubicBezTo>
                    <a:pt x="47" y="13"/>
                    <a:pt x="28" y="28"/>
                    <a:pt x="10" y="26"/>
                  </a:cubicBezTo>
                  <a:cubicBezTo>
                    <a:pt x="0" y="13"/>
                    <a:pt x="15" y="4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10">
              <a:extLst>
                <a:ext uri="{FF2B5EF4-FFF2-40B4-BE49-F238E27FC236}">
                  <a16:creationId xmlns:a16="http://schemas.microsoft.com/office/drawing/2014/main" id="{1D767D20-E06A-4615-8633-D6CB606B54D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86402" y="351312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11">
              <a:extLst>
                <a:ext uri="{FF2B5EF4-FFF2-40B4-BE49-F238E27FC236}">
                  <a16:creationId xmlns:a16="http://schemas.microsoft.com/office/drawing/2014/main" id="{BB27F7C0-E336-47E0-BDE4-E79F270D1D5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87601" y="1438812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20 w 40"/>
                <a:gd name="T3" fmla="*/ 25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1"/>
                    <a:pt x="35" y="29"/>
                    <a:pt x="20" y="25"/>
                  </a:cubicBezTo>
                  <a:cubicBezTo>
                    <a:pt x="0" y="19"/>
                    <a:pt x="5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12">
              <a:extLst>
                <a:ext uri="{FF2B5EF4-FFF2-40B4-BE49-F238E27FC236}">
                  <a16:creationId xmlns:a16="http://schemas.microsoft.com/office/drawing/2014/main" id="{7417EA03-FFD8-492C-9CFC-829C56B55E6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97104" y="920158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22">
              <a:extLst>
                <a:ext uri="{FF2B5EF4-FFF2-40B4-BE49-F238E27FC236}">
                  <a16:creationId xmlns:a16="http://schemas.microsoft.com/office/drawing/2014/main" id="{F39B8E01-BE49-4895-A47D-BBFAC42C7E3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952607" y="1741989"/>
              <a:ext cx="127608" cy="81603"/>
            </a:xfrm>
            <a:custGeom>
              <a:avLst/>
              <a:gdLst>
                <a:gd name="T0" fmla="*/ 24 w 39"/>
                <a:gd name="T1" fmla="*/ 0 h 27"/>
                <a:gd name="T2" fmla="*/ 20 w 39"/>
                <a:gd name="T3" fmla="*/ 26 h 27"/>
                <a:gd name="T4" fmla="*/ 24 w 39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4" y="0"/>
                  </a:moveTo>
                  <a:cubicBezTo>
                    <a:pt x="39" y="3"/>
                    <a:pt x="36" y="27"/>
                    <a:pt x="20" y="26"/>
                  </a:cubicBezTo>
                  <a:cubicBezTo>
                    <a:pt x="0" y="19"/>
                    <a:pt x="4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23">
              <a:extLst>
                <a:ext uri="{FF2B5EF4-FFF2-40B4-BE49-F238E27FC236}">
                  <a16:creationId xmlns:a16="http://schemas.microsoft.com/office/drawing/2014/main" id="{3AC42E13-CD03-4AC0-BDA0-D25A164E6EA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968114" y="205787"/>
              <a:ext cx="140901" cy="93843"/>
            </a:xfrm>
            <a:custGeom>
              <a:avLst/>
              <a:gdLst>
                <a:gd name="T0" fmla="*/ 26 w 43"/>
                <a:gd name="T1" fmla="*/ 3 h 31"/>
                <a:gd name="T2" fmla="*/ 40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30">
              <a:extLst>
                <a:ext uri="{FF2B5EF4-FFF2-40B4-BE49-F238E27FC236}">
                  <a16:creationId xmlns:a16="http://schemas.microsoft.com/office/drawing/2014/main" id="{9CA66680-5F88-4840-8E43-7DB643D4A56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941335" y="495036"/>
              <a:ext cx="157737" cy="81603"/>
            </a:xfrm>
            <a:custGeom>
              <a:avLst/>
              <a:gdLst>
                <a:gd name="T0" fmla="*/ 31 w 48"/>
                <a:gd name="T1" fmla="*/ 0 h 27"/>
                <a:gd name="T2" fmla="*/ 18 w 48"/>
                <a:gd name="T3" fmla="*/ 24 h 27"/>
                <a:gd name="T4" fmla="*/ 31 w 48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27">
                  <a:moveTo>
                    <a:pt x="31" y="0"/>
                  </a:moveTo>
                  <a:cubicBezTo>
                    <a:pt x="48" y="10"/>
                    <a:pt x="32" y="27"/>
                    <a:pt x="18" y="24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31">
              <a:extLst>
                <a:ext uri="{FF2B5EF4-FFF2-40B4-BE49-F238E27FC236}">
                  <a16:creationId xmlns:a16="http://schemas.microsoft.com/office/drawing/2014/main" id="{5AB1501F-8B2F-4BEB-9852-DE3FC889EAF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955153" y="1050023"/>
              <a:ext cx="117860" cy="87315"/>
            </a:xfrm>
            <a:custGeom>
              <a:avLst/>
              <a:gdLst>
                <a:gd name="T0" fmla="*/ 15 w 36"/>
                <a:gd name="T1" fmla="*/ 0 h 29"/>
                <a:gd name="T2" fmla="*/ 25 w 36"/>
                <a:gd name="T3" fmla="*/ 15 h 29"/>
                <a:gd name="T4" fmla="*/ 13 w 36"/>
                <a:gd name="T5" fmla="*/ 21 h 29"/>
                <a:gd name="T6" fmla="*/ 15 w 36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9">
                  <a:moveTo>
                    <a:pt x="15" y="0"/>
                  </a:moveTo>
                  <a:cubicBezTo>
                    <a:pt x="21" y="0"/>
                    <a:pt x="36" y="13"/>
                    <a:pt x="25" y="15"/>
                  </a:cubicBezTo>
                  <a:cubicBezTo>
                    <a:pt x="20" y="19"/>
                    <a:pt x="20" y="22"/>
                    <a:pt x="13" y="21"/>
                  </a:cubicBezTo>
                  <a:cubicBezTo>
                    <a:pt x="0" y="29"/>
                    <a:pt x="0" y="0"/>
                    <a:pt x="1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135">
              <a:extLst>
                <a:ext uri="{FF2B5EF4-FFF2-40B4-BE49-F238E27FC236}">
                  <a16:creationId xmlns:a16="http://schemas.microsoft.com/office/drawing/2014/main" id="{2D18FB4E-ED06-4964-9018-A5BDA363854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942492" y="820365"/>
              <a:ext cx="128495" cy="84051"/>
            </a:xfrm>
            <a:custGeom>
              <a:avLst/>
              <a:gdLst>
                <a:gd name="T0" fmla="*/ 21 w 39"/>
                <a:gd name="T1" fmla="*/ 0 h 28"/>
                <a:gd name="T2" fmla="*/ 6 w 39"/>
                <a:gd name="T3" fmla="*/ 20 h 28"/>
                <a:gd name="T4" fmla="*/ 21 w 39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8">
                  <a:moveTo>
                    <a:pt x="21" y="0"/>
                  </a:moveTo>
                  <a:cubicBezTo>
                    <a:pt x="39" y="12"/>
                    <a:pt x="22" y="28"/>
                    <a:pt x="6" y="20"/>
                  </a:cubicBezTo>
                  <a:cubicBezTo>
                    <a:pt x="0" y="7"/>
                    <a:pt x="7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141">
              <a:extLst>
                <a:ext uri="{FF2B5EF4-FFF2-40B4-BE49-F238E27FC236}">
                  <a16:creationId xmlns:a16="http://schemas.microsoft.com/office/drawing/2014/main" id="{4BD95177-532C-411F-BCC7-097F2C66BB4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881044" y="1422049"/>
              <a:ext cx="163941" cy="163205"/>
            </a:xfrm>
            <a:custGeom>
              <a:avLst/>
              <a:gdLst>
                <a:gd name="T0" fmla="*/ 37 w 50"/>
                <a:gd name="T1" fmla="*/ 3 h 54"/>
                <a:gd name="T2" fmla="*/ 42 w 50"/>
                <a:gd name="T3" fmla="*/ 17 h 54"/>
                <a:gd name="T4" fmla="*/ 37 w 50"/>
                <a:gd name="T5" fmla="*/ 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54">
                  <a:moveTo>
                    <a:pt x="37" y="3"/>
                  </a:moveTo>
                  <a:cubicBezTo>
                    <a:pt x="50" y="3"/>
                    <a:pt x="36" y="13"/>
                    <a:pt x="42" y="17"/>
                  </a:cubicBezTo>
                  <a:cubicBezTo>
                    <a:pt x="35" y="54"/>
                    <a:pt x="0" y="0"/>
                    <a:pt x="3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77">
              <a:extLst>
                <a:ext uri="{FF2B5EF4-FFF2-40B4-BE49-F238E27FC236}">
                  <a16:creationId xmlns:a16="http://schemas.microsoft.com/office/drawing/2014/main" id="{83EE8058-8858-4A9E-97C2-60289778AD1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79747" y="19557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3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121">
              <a:extLst>
                <a:ext uri="{FF2B5EF4-FFF2-40B4-BE49-F238E27FC236}">
                  <a16:creationId xmlns:a16="http://schemas.microsoft.com/office/drawing/2014/main" id="{B448B448-216D-48AC-8BE5-9C6828781AE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960727" y="5686"/>
              <a:ext cx="133812" cy="84866"/>
            </a:xfrm>
            <a:custGeom>
              <a:avLst/>
              <a:gdLst>
                <a:gd name="T0" fmla="*/ 26 w 41"/>
                <a:gd name="T1" fmla="*/ 0 h 28"/>
                <a:gd name="T2" fmla="*/ 38 w 41"/>
                <a:gd name="T3" fmla="*/ 19 h 28"/>
                <a:gd name="T4" fmla="*/ 26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0"/>
                  </a:moveTo>
                  <a:cubicBezTo>
                    <a:pt x="33" y="0"/>
                    <a:pt x="41" y="10"/>
                    <a:pt x="38" y="19"/>
                  </a:cubicBezTo>
                  <a:cubicBezTo>
                    <a:pt x="16" y="28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8">
              <a:extLst>
                <a:ext uri="{FF2B5EF4-FFF2-40B4-BE49-F238E27FC236}">
                  <a16:creationId xmlns:a16="http://schemas.microsoft.com/office/drawing/2014/main" id="{3C316618-509A-464F-B084-13C41225622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222159" y="107190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87">
              <a:extLst>
                <a:ext uri="{FF2B5EF4-FFF2-40B4-BE49-F238E27FC236}">
                  <a16:creationId xmlns:a16="http://schemas.microsoft.com/office/drawing/2014/main" id="{45BCD625-5D45-4836-A40E-E4649F4AFED9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0386315" y="67225"/>
              <a:ext cx="134697" cy="90579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94">
              <a:extLst>
                <a:ext uri="{FF2B5EF4-FFF2-40B4-BE49-F238E27FC236}">
                  <a16:creationId xmlns:a16="http://schemas.microsoft.com/office/drawing/2014/main" id="{2889E9E9-F166-47B1-8263-829F16956CA8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0339661" y="1306068"/>
              <a:ext cx="138242" cy="102819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97">
              <a:extLst>
                <a:ext uri="{FF2B5EF4-FFF2-40B4-BE49-F238E27FC236}">
                  <a16:creationId xmlns:a16="http://schemas.microsoft.com/office/drawing/2014/main" id="{CDE9D6D7-0A2C-4930-9BD0-8F8840C49EAC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0368751" y="1744954"/>
              <a:ext cx="190526" cy="121588"/>
            </a:xfrm>
            <a:custGeom>
              <a:avLst/>
              <a:gdLst>
                <a:gd name="T0" fmla="*/ 42 w 58"/>
                <a:gd name="T1" fmla="*/ 0 h 40"/>
                <a:gd name="T2" fmla="*/ 53 w 58"/>
                <a:gd name="T3" fmla="*/ 17 h 40"/>
                <a:gd name="T4" fmla="*/ 42 w 58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40">
                  <a:moveTo>
                    <a:pt x="42" y="0"/>
                  </a:moveTo>
                  <a:cubicBezTo>
                    <a:pt x="52" y="0"/>
                    <a:pt x="50" y="9"/>
                    <a:pt x="53" y="17"/>
                  </a:cubicBezTo>
                  <a:cubicBezTo>
                    <a:pt x="58" y="40"/>
                    <a:pt x="0" y="6"/>
                    <a:pt x="4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101">
              <a:extLst>
                <a:ext uri="{FF2B5EF4-FFF2-40B4-BE49-F238E27FC236}">
                  <a16:creationId xmlns:a16="http://schemas.microsoft.com/office/drawing/2014/main" id="{2BCDC3F9-E20C-4EF3-8BCA-6D2483B6BC84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0347006" y="1478722"/>
              <a:ext cx="138242" cy="81603"/>
            </a:xfrm>
            <a:custGeom>
              <a:avLst/>
              <a:gdLst>
                <a:gd name="T0" fmla="*/ 22 w 42"/>
                <a:gd name="T1" fmla="*/ 0 h 27"/>
                <a:gd name="T2" fmla="*/ 14 w 42"/>
                <a:gd name="T3" fmla="*/ 25 h 27"/>
                <a:gd name="T4" fmla="*/ 22 w 4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22" y="0"/>
                  </a:moveTo>
                  <a:cubicBezTo>
                    <a:pt x="42" y="7"/>
                    <a:pt x="28" y="27"/>
                    <a:pt x="14" y="25"/>
                  </a:cubicBezTo>
                  <a:cubicBezTo>
                    <a:pt x="0" y="18"/>
                    <a:pt x="9" y="2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102">
              <a:extLst>
                <a:ext uri="{FF2B5EF4-FFF2-40B4-BE49-F238E27FC236}">
                  <a16:creationId xmlns:a16="http://schemas.microsoft.com/office/drawing/2014/main" id="{71C342EF-BB4D-4558-8D9D-4280D204B3C5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0367663" y="1109557"/>
              <a:ext cx="121406" cy="99554"/>
            </a:xfrm>
            <a:custGeom>
              <a:avLst/>
              <a:gdLst>
                <a:gd name="T0" fmla="*/ 21 w 37"/>
                <a:gd name="T1" fmla="*/ 0 h 33"/>
                <a:gd name="T2" fmla="*/ 19 w 37"/>
                <a:gd name="T3" fmla="*/ 23 h 33"/>
                <a:gd name="T4" fmla="*/ 21 w 37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3">
                  <a:moveTo>
                    <a:pt x="21" y="0"/>
                  </a:moveTo>
                  <a:cubicBezTo>
                    <a:pt x="37" y="0"/>
                    <a:pt x="29" y="33"/>
                    <a:pt x="19" y="23"/>
                  </a:cubicBezTo>
                  <a:cubicBezTo>
                    <a:pt x="0" y="30"/>
                    <a:pt x="3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103">
              <a:extLst>
                <a:ext uri="{FF2B5EF4-FFF2-40B4-BE49-F238E27FC236}">
                  <a16:creationId xmlns:a16="http://schemas.microsoft.com/office/drawing/2014/main" id="{50E3CD78-38A2-4EB5-B527-7B880B03C997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0365260" y="835870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117">
              <a:extLst>
                <a:ext uri="{FF2B5EF4-FFF2-40B4-BE49-F238E27FC236}">
                  <a16:creationId xmlns:a16="http://schemas.microsoft.com/office/drawing/2014/main" id="{47262569-9918-4A95-B541-26835BF16438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0447263" y="889298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18">
              <a:extLst>
                <a:ext uri="{FF2B5EF4-FFF2-40B4-BE49-F238E27FC236}">
                  <a16:creationId xmlns:a16="http://schemas.microsoft.com/office/drawing/2014/main" id="{AD130C9C-C602-4C89-9E0C-D779566A6FE0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0433783" y="221033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19">
              <a:extLst>
                <a:ext uri="{FF2B5EF4-FFF2-40B4-BE49-F238E27FC236}">
                  <a16:creationId xmlns:a16="http://schemas.microsoft.com/office/drawing/2014/main" id="{712DE876-3B57-4F83-8281-9DCD82F4AE84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0414899" y="458514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36">
              <a:extLst>
                <a:ext uri="{FF2B5EF4-FFF2-40B4-BE49-F238E27FC236}">
                  <a16:creationId xmlns:a16="http://schemas.microsoft.com/office/drawing/2014/main" id="{EBB31173-73F3-4CB9-A3AF-66AE99C2989E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0642418" y="1263253"/>
              <a:ext cx="127608" cy="69362"/>
            </a:xfrm>
            <a:custGeom>
              <a:avLst/>
              <a:gdLst>
                <a:gd name="T0" fmla="*/ 21 w 39"/>
                <a:gd name="T1" fmla="*/ 0 h 23"/>
                <a:gd name="T2" fmla="*/ 22 w 39"/>
                <a:gd name="T3" fmla="*/ 23 h 23"/>
                <a:gd name="T4" fmla="*/ 21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1" y="0"/>
                  </a:moveTo>
                  <a:cubicBezTo>
                    <a:pt x="37" y="0"/>
                    <a:pt x="39" y="22"/>
                    <a:pt x="22" y="23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37">
              <a:extLst>
                <a:ext uri="{FF2B5EF4-FFF2-40B4-BE49-F238E27FC236}">
                  <a16:creationId xmlns:a16="http://schemas.microsoft.com/office/drawing/2014/main" id="{F3C9A209-644F-4C27-AA0F-E1241B0071AE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0657923" y="1656413"/>
              <a:ext cx="127608" cy="93843"/>
            </a:xfrm>
            <a:custGeom>
              <a:avLst/>
              <a:gdLst>
                <a:gd name="T0" fmla="*/ 23 w 39"/>
                <a:gd name="T1" fmla="*/ 0 h 31"/>
                <a:gd name="T2" fmla="*/ 17 w 39"/>
                <a:gd name="T3" fmla="*/ 26 h 31"/>
                <a:gd name="T4" fmla="*/ 23 w 39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3" y="0"/>
                  </a:moveTo>
                  <a:cubicBezTo>
                    <a:pt x="39" y="3"/>
                    <a:pt x="39" y="31"/>
                    <a:pt x="17" y="26"/>
                  </a:cubicBezTo>
                  <a:cubicBezTo>
                    <a:pt x="0" y="6"/>
                    <a:pt x="15" y="5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39">
              <a:extLst>
                <a:ext uri="{FF2B5EF4-FFF2-40B4-BE49-F238E27FC236}">
                  <a16:creationId xmlns:a16="http://schemas.microsoft.com/office/drawing/2014/main" id="{DF6A4E0E-5D22-4664-9673-5002705FCA78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0661863" y="321142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19 w 40"/>
                <a:gd name="T3" fmla="*/ 26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2"/>
                    <a:pt x="34" y="29"/>
                    <a:pt x="19" y="26"/>
                  </a:cubicBezTo>
                  <a:cubicBezTo>
                    <a:pt x="0" y="19"/>
                    <a:pt x="4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43">
              <a:extLst>
                <a:ext uri="{FF2B5EF4-FFF2-40B4-BE49-F238E27FC236}">
                  <a16:creationId xmlns:a16="http://schemas.microsoft.com/office/drawing/2014/main" id="{820AE3A4-06FC-4164-99A5-4C09071007E6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0672041" y="1015660"/>
              <a:ext cx="121406" cy="78339"/>
            </a:xfrm>
            <a:custGeom>
              <a:avLst/>
              <a:gdLst>
                <a:gd name="T0" fmla="*/ 21 w 37"/>
                <a:gd name="T1" fmla="*/ 0 h 26"/>
                <a:gd name="T2" fmla="*/ 22 w 37"/>
                <a:gd name="T3" fmla="*/ 26 h 26"/>
                <a:gd name="T4" fmla="*/ 21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21" y="0"/>
                  </a:moveTo>
                  <a:cubicBezTo>
                    <a:pt x="32" y="2"/>
                    <a:pt x="37" y="23"/>
                    <a:pt x="22" y="26"/>
                  </a:cubicBezTo>
                  <a:cubicBezTo>
                    <a:pt x="3" y="26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44">
              <a:extLst>
                <a:ext uri="{FF2B5EF4-FFF2-40B4-BE49-F238E27FC236}">
                  <a16:creationId xmlns:a16="http://schemas.microsoft.com/office/drawing/2014/main" id="{7A2B2DE9-323F-45D3-AB52-B9AAB76948EC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0688371" y="790064"/>
              <a:ext cx="141786" cy="90579"/>
            </a:xfrm>
            <a:custGeom>
              <a:avLst/>
              <a:gdLst>
                <a:gd name="T0" fmla="*/ 28 w 43"/>
                <a:gd name="T1" fmla="*/ 2 h 30"/>
                <a:gd name="T2" fmla="*/ 41 w 43"/>
                <a:gd name="T3" fmla="*/ 20 h 30"/>
                <a:gd name="T4" fmla="*/ 28 w 43"/>
                <a:gd name="T5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8" y="2"/>
                  </a:moveTo>
                  <a:cubicBezTo>
                    <a:pt x="36" y="0"/>
                    <a:pt x="43" y="12"/>
                    <a:pt x="41" y="20"/>
                  </a:cubicBezTo>
                  <a:cubicBezTo>
                    <a:pt x="24" y="30"/>
                    <a:pt x="0" y="14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45">
              <a:extLst>
                <a:ext uri="{FF2B5EF4-FFF2-40B4-BE49-F238E27FC236}">
                  <a16:creationId xmlns:a16="http://schemas.microsoft.com/office/drawing/2014/main" id="{FF8AF84B-0A49-4339-8306-84C8E9C4C9C3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0692441" y="602066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19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1"/>
                    <a:pt x="37" y="22"/>
                    <a:pt x="19" y="22"/>
                  </a:cubicBezTo>
                  <a:cubicBezTo>
                    <a:pt x="6" y="18"/>
                    <a:pt x="0" y="4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8">
              <a:extLst>
                <a:ext uri="{FF2B5EF4-FFF2-40B4-BE49-F238E27FC236}">
                  <a16:creationId xmlns:a16="http://schemas.microsoft.com/office/drawing/2014/main" id="{EE4B8904-6199-4996-8AB1-E413F1F30ED0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0656151" y="131093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0" name="Freeform 113">
            <a:extLst>
              <a:ext uri="{FF2B5EF4-FFF2-40B4-BE49-F238E27FC236}">
                <a16:creationId xmlns:a16="http://schemas.microsoft.com/office/drawing/2014/main" id="{B9A4215B-568D-42A7-B578-FA0E3137E4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/>
        </p:nvSpPr>
        <p:spPr bwMode="auto">
          <a:xfrm rot="16200000">
            <a:off x="10429612" y="2010881"/>
            <a:ext cx="9748" cy="8977"/>
          </a:xfrm>
          <a:custGeom>
            <a:avLst/>
            <a:gdLst>
              <a:gd name="T0" fmla="*/ 1 w 3"/>
              <a:gd name="T1" fmla="*/ 0 h 3"/>
              <a:gd name="T2" fmla="*/ 3 w 3"/>
              <a:gd name="T3" fmla="*/ 1 h 3"/>
              <a:gd name="T4" fmla="*/ 1 w 3"/>
              <a:gd name="T5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" h="3">
                <a:moveTo>
                  <a:pt x="1" y="0"/>
                </a:moveTo>
                <a:cubicBezTo>
                  <a:pt x="1" y="0"/>
                  <a:pt x="2" y="1"/>
                  <a:pt x="3" y="1"/>
                </a:cubicBezTo>
                <a:cubicBezTo>
                  <a:pt x="2" y="3"/>
                  <a:pt x="0" y="1"/>
                  <a:pt x="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Title 76">
            <a:extLst>
              <a:ext uri="{FF2B5EF4-FFF2-40B4-BE49-F238E27FC236}">
                <a16:creationId xmlns:a16="http://schemas.microsoft.com/office/drawing/2014/main" id="{564C578C-DA56-4A62-8C03-7365360026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848" y="694944"/>
            <a:ext cx="8677656" cy="97840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80" name="Footer Placeholder 79">
            <a:extLst>
              <a:ext uri="{FF2B5EF4-FFF2-40B4-BE49-F238E27FC236}">
                <a16:creationId xmlns:a16="http://schemas.microsoft.com/office/drawing/2014/main" id="{D8C09EEF-C84A-4EA6-965F-1C9B4C6855F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1" name="Content Placeholder 2">
            <a:extLst>
              <a:ext uri="{FF2B5EF4-FFF2-40B4-BE49-F238E27FC236}">
                <a16:creationId xmlns:a16="http://schemas.microsoft.com/office/drawing/2014/main" id="{05B3F33F-3AD6-4313-9CA7-E996A89B50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6357" y="2342775"/>
            <a:ext cx="5009643" cy="3197413"/>
          </a:xfrm>
        </p:spPr>
        <p:txBody>
          <a:bodyPr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1BB45679-7051-4D32-9587-EAB4228317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372524" y="5987703"/>
            <a:ext cx="1274531" cy="932361"/>
            <a:chOff x="10372524" y="5987703"/>
            <a:chExt cx="1274531" cy="932361"/>
          </a:xfrm>
        </p:grpSpPr>
        <p:sp>
          <p:nvSpPr>
            <p:cNvPr id="55" name="Freeform 82">
              <a:extLst>
                <a:ext uri="{FF2B5EF4-FFF2-40B4-BE49-F238E27FC236}">
                  <a16:creationId xmlns:a16="http://schemas.microsoft.com/office/drawing/2014/main" id="{63FA0962-A041-493D-872A-AA0EDD75DF8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94161" y="6018941"/>
              <a:ext cx="128495" cy="69362"/>
            </a:xfrm>
            <a:custGeom>
              <a:avLst/>
              <a:gdLst>
                <a:gd name="T0" fmla="*/ 16 w 39"/>
                <a:gd name="T1" fmla="*/ 0 h 23"/>
                <a:gd name="T2" fmla="*/ 10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70">
              <a:extLst>
                <a:ext uri="{FF2B5EF4-FFF2-40B4-BE49-F238E27FC236}">
                  <a16:creationId xmlns:a16="http://schemas.microsoft.com/office/drawing/2014/main" id="{4B27E9BC-65A4-4974-9550-8244328541D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543533" y="6280908"/>
              <a:ext cx="131153" cy="75890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85">
              <a:extLst>
                <a:ext uri="{FF2B5EF4-FFF2-40B4-BE49-F238E27FC236}">
                  <a16:creationId xmlns:a16="http://schemas.microsoft.com/office/drawing/2014/main" id="{57E44524-8458-4E78-8887-4F9C72D6DD7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520975" y="6503581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87">
              <a:extLst>
                <a:ext uri="{FF2B5EF4-FFF2-40B4-BE49-F238E27FC236}">
                  <a16:creationId xmlns:a16="http://schemas.microsoft.com/office/drawing/2014/main" id="{8212FB21-2BD8-48FA-B541-1D3EFD21B7F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222215" y="6733978"/>
              <a:ext cx="134697" cy="90579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94">
              <a:extLst>
                <a:ext uri="{FF2B5EF4-FFF2-40B4-BE49-F238E27FC236}">
                  <a16:creationId xmlns:a16="http://schemas.microsoft.com/office/drawing/2014/main" id="{C93B1D9C-4D72-436B-876D-E8CD257DB33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506680" y="6716732"/>
              <a:ext cx="138242" cy="102819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118">
              <a:extLst>
                <a:ext uri="{FF2B5EF4-FFF2-40B4-BE49-F238E27FC236}">
                  <a16:creationId xmlns:a16="http://schemas.microsoft.com/office/drawing/2014/main" id="{DB8C16CB-3D96-4854-AE8A-28572877EC8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203570" y="6600503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119">
              <a:extLst>
                <a:ext uri="{FF2B5EF4-FFF2-40B4-BE49-F238E27FC236}">
                  <a16:creationId xmlns:a16="http://schemas.microsoft.com/office/drawing/2014/main" id="{25C46F14-5908-4A57-A896-570860F8193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89260" y="6415578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139">
              <a:extLst>
                <a:ext uri="{FF2B5EF4-FFF2-40B4-BE49-F238E27FC236}">
                  <a16:creationId xmlns:a16="http://schemas.microsoft.com/office/drawing/2014/main" id="{15519F9D-4BE0-4888-BED4-6B184E2FD46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904088" y="6551279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19 w 40"/>
                <a:gd name="T3" fmla="*/ 26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2"/>
                    <a:pt x="34" y="29"/>
                    <a:pt x="19" y="26"/>
                  </a:cubicBezTo>
                  <a:cubicBezTo>
                    <a:pt x="0" y="19"/>
                    <a:pt x="4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144">
              <a:extLst>
                <a:ext uri="{FF2B5EF4-FFF2-40B4-BE49-F238E27FC236}">
                  <a16:creationId xmlns:a16="http://schemas.microsoft.com/office/drawing/2014/main" id="{C531764F-C5F2-47E0-99BD-C6E7DC3AC9C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641775" y="6182738"/>
              <a:ext cx="141786" cy="90579"/>
            </a:xfrm>
            <a:custGeom>
              <a:avLst/>
              <a:gdLst>
                <a:gd name="T0" fmla="*/ 28 w 43"/>
                <a:gd name="T1" fmla="*/ 2 h 30"/>
                <a:gd name="T2" fmla="*/ 41 w 43"/>
                <a:gd name="T3" fmla="*/ 20 h 30"/>
                <a:gd name="T4" fmla="*/ 28 w 43"/>
                <a:gd name="T5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8" y="2"/>
                  </a:moveTo>
                  <a:cubicBezTo>
                    <a:pt x="36" y="0"/>
                    <a:pt x="43" y="12"/>
                    <a:pt x="41" y="20"/>
                  </a:cubicBezTo>
                  <a:cubicBezTo>
                    <a:pt x="24" y="30"/>
                    <a:pt x="0" y="14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145">
              <a:extLst>
                <a:ext uri="{FF2B5EF4-FFF2-40B4-BE49-F238E27FC236}">
                  <a16:creationId xmlns:a16="http://schemas.microsoft.com/office/drawing/2014/main" id="{1392E6DF-8EA1-4FF0-8412-66D9473F799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883257" y="6290757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19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1"/>
                    <a:pt x="37" y="22"/>
                    <a:pt x="19" y="22"/>
                  </a:cubicBezTo>
                  <a:cubicBezTo>
                    <a:pt x="6" y="18"/>
                    <a:pt x="0" y="4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8">
              <a:extLst>
                <a:ext uri="{FF2B5EF4-FFF2-40B4-BE49-F238E27FC236}">
                  <a16:creationId xmlns:a16="http://schemas.microsoft.com/office/drawing/2014/main" id="{B05CA170-8119-4069-A0D0-39CC9D6AD5B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909800" y="6752465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51">
              <a:extLst>
                <a:ext uri="{FF2B5EF4-FFF2-40B4-BE49-F238E27FC236}">
                  <a16:creationId xmlns:a16="http://schemas.microsoft.com/office/drawing/2014/main" id="{728D021B-7B62-482C-9AA4-EB9DB90BB2BD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219682" y="6196029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78">
              <a:extLst>
                <a:ext uri="{FF2B5EF4-FFF2-40B4-BE49-F238E27FC236}">
                  <a16:creationId xmlns:a16="http://schemas.microsoft.com/office/drawing/2014/main" id="{05D9BA55-3B11-4FA1-8A5F-7B5EF952F80C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0353319" y="6028606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84">
              <a:extLst>
                <a:ext uri="{FF2B5EF4-FFF2-40B4-BE49-F238E27FC236}">
                  <a16:creationId xmlns:a16="http://schemas.microsoft.com/office/drawing/2014/main" id="{E468EB5B-F485-4132-94EA-4C1DD50D93C7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487085" y="6029984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86">
              <a:extLst>
                <a:ext uri="{FF2B5EF4-FFF2-40B4-BE49-F238E27FC236}">
                  <a16:creationId xmlns:a16="http://schemas.microsoft.com/office/drawing/2014/main" id="{A152A24C-8147-442C-B1F7-863E1014F70F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0918273" y="6040831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106">
              <a:extLst>
                <a:ext uri="{FF2B5EF4-FFF2-40B4-BE49-F238E27FC236}">
                  <a16:creationId xmlns:a16="http://schemas.microsoft.com/office/drawing/2014/main" id="{75084CBF-9239-45DC-950B-5EB13F82F52B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0353729" y="628141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110">
              <a:extLst>
                <a:ext uri="{FF2B5EF4-FFF2-40B4-BE49-F238E27FC236}">
                  <a16:creationId xmlns:a16="http://schemas.microsoft.com/office/drawing/2014/main" id="{63D01BE8-9F6B-4095-AA07-6160EACE7EA7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0383094" y="6512109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123">
              <a:extLst>
                <a:ext uri="{FF2B5EF4-FFF2-40B4-BE49-F238E27FC236}">
                  <a16:creationId xmlns:a16="http://schemas.microsoft.com/office/drawing/2014/main" id="{62F157AD-BA3C-4813-B769-1FD288010955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0611803" y="6599947"/>
              <a:ext cx="140901" cy="93843"/>
            </a:xfrm>
            <a:custGeom>
              <a:avLst/>
              <a:gdLst>
                <a:gd name="T0" fmla="*/ 26 w 43"/>
                <a:gd name="T1" fmla="*/ 3 h 31"/>
                <a:gd name="T2" fmla="*/ 40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130">
              <a:extLst>
                <a:ext uri="{FF2B5EF4-FFF2-40B4-BE49-F238E27FC236}">
                  <a16:creationId xmlns:a16="http://schemas.microsoft.com/office/drawing/2014/main" id="{A8F5B334-5B64-4C42-846C-596DDE94B093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0598032" y="6383097"/>
              <a:ext cx="157737" cy="81603"/>
            </a:xfrm>
            <a:custGeom>
              <a:avLst/>
              <a:gdLst>
                <a:gd name="T0" fmla="*/ 31 w 48"/>
                <a:gd name="T1" fmla="*/ 0 h 27"/>
                <a:gd name="T2" fmla="*/ 18 w 48"/>
                <a:gd name="T3" fmla="*/ 24 h 27"/>
                <a:gd name="T4" fmla="*/ 31 w 48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27">
                  <a:moveTo>
                    <a:pt x="31" y="0"/>
                  </a:moveTo>
                  <a:cubicBezTo>
                    <a:pt x="48" y="10"/>
                    <a:pt x="32" y="27"/>
                    <a:pt x="18" y="24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141">
              <a:extLst>
                <a:ext uri="{FF2B5EF4-FFF2-40B4-BE49-F238E27FC236}">
                  <a16:creationId xmlns:a16="http://schemas.microsoft.com/office/drawing/2014/main" id="{7BF29887-0595-4B44-B474-2ECDE2E66AE0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0656888" y="6756491"/>
              <a:ext cx="163941" cy="163205"/>
            </a:xfrm>
            <a:custGeom>
              <a:avLst/>
              <a:gdLst>
                <a:gd name="T0" fmla="*/ 37 w 50"/>
                <a:gd name="T1" fmla="*/ 3 h 54"/>
                <a:gd name="T2" fmla="*/ 42 w 50"/>
                <a:gd name="T3" fmla="*/ 17 h 54"/>
                <a:gd name="T4" fmla="*/ 37 w 50"/>
                <a:gd name="T5" fmla="*/ 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54">
                  <a:moveTo>
                    <a:pt x="37" y="3"/>
                  </a:moveTo>
                  <a:cubicBezTo>
                    <a:pt x="50" y="3"/>
                    <a:pt x="36" y="13"/>
                    <a:pt x="42" y="17"/>
                  </a:cubicBezTo>
                  <a:cubicBezTo>
                    <a:pt x="35" y="54"/>
                    <a:pt x="0" y="0"/>
                    <a:pt x="3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99">
              <a:extLst>
                <a:ext uri="{FF2B5EF4-FFF2-40B4-BE49-F238E27FC236}">
                  <a16:creationId xmlns:a16="http://schemas.microsoft.com/office/drawing/2014/main" id="{FF425D4C-5E51-4B6D-A4D2-F6551F6F9D46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0619290" y="6036794"/>
              <a:ext cx="219770" cy="121588"/>
            </a:xfrm>
            <a:custGeom>
              <a:avLst/>
              <a:gdLst>
                <a:gd name="T0" fmla="*/ 36 w 67"/>
                <a:gd name="T1" fmla="*/ 0 h 40"/>
                <a:gd name="T2" fmla="*/ 44 w 67"/>
                <a:gd name="T3" fmla="*/ 2 h 40"/>
                <a:gd name="T4" fmla="*/ 31 w 67"/>
                <a:gd name="T5" fmla="*/ 2 h 40"/>
                <a:gd name="T6" fmla="*/ 36 w 67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40">
                  <a:moveTo>
                    <a:pt x="36" y="0"/>
                  </a:moveTo>
                  <a:cubicBezTo>
                    <a:pt x="39" y="3"/>
                    <a:pt x="41" y="0"/>
                    <a:pt x="44" y="2"/>
                  </a:cubicBezTo>
                  <a:cubicBezTo>
                    <a:pt x="67" y="40"/>
                    <a:pt x="0" y="25"/>
                    <a:pt x="31" y="2"/>
                  </a:cubicBezTo>
                  <a:cubicBezTo>
                    <a:pt x="24" y="11"/>
                    <a:pt x="31" y="5"/>
                    <a:pt x="3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8">
              <a:extLst>
                <a:ext uri="{FF2B5EF4-FFF2-40B4-BE49-F238E27FC236}">
                  <a16:creationId xmlns:a16="http://schemas.microsoft.com/office/drawing/2014/main" id="{8E09BF7D-7E2E-4793-B236-3258917E77EC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0368502" y="6759290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9" name="Picture Placeholder 78">
            <a:extLst>
              <a:ext uri="{FF2B5EF4-FFF2-40B4-BE49-F238E27FC236}">
                <a16:creationId xmlns:a16="http://schemas.microsoft.com/office/drawing/2014/main" id="{8EB3CE2D-5374-4EEA-9CB1-4A9F970BA19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583680" y="1883664"/>
            <a:ext cx="5614416" cy="4114800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78" name="Date Placeholder 77">
            <a:extLst>
              <a:ext uri="{FF2B5EF4-FFF2-40B4-BE49-F238E27FC236}">
                <a16:creationId xmlns:a16="http://schemas.microsoft.com/office/drawing/2014/main" id="{95A5B930-F903-41AC-A3CB-51E620277400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81" name="Slide Number Placeholder 80">
            <a:extLst>
              <a:ext uri="{FF2B5EF4-FFF2-40B4-BE49-F238E27FC236}">
                <a16:creationId xmlns:a16="http://schemas.microsoft.com/office/drawing/2014/main" id="{76B46ED5-BFFF-421C-80FC-2988A6DBF7B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258101"/>
      </p:ext>
    </p:extLst>
  </p:cSld>
  <p:clrMapOvr>
    <a:masterClrMapping/>
  </p:clrMapOvr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243A0422-A670-4040-98AE-4D1B7C96A9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18980" y="4519947"/>
            <a:ext cx="12208582" cy="233565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Title 109">
            <a:extLst>
              <a:ext uri="{FF2B5EF4-FFF2-40B4-BE49-F238E27FC236}">
                <a16:creationId xmlns:a16="http://schemas.microsoft.com/office/drawing/2014/main" id="{045DFF27-9F42-4923-B93C-EFA3F265C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6544" y="4937760"/>
            <a:ext cx="8028432" cy="886968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1D000A06-6386-433E-8A60-8E2EFF7CFC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80983" y="5945844"/>
            <a:ext cx="6396471" cy="509627"/>
          </a:xfrm>
        </p:spPr>
        <p:txBody>
          <a:bodyPr>
            <a:norm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z="1200"/>
              <a:t>Click to edit Master subtitle style</a:t>
            </a:r>
          </a:p>
        </p:txBody>
      </p:sp>
      <p:sp>
        <p:nvSpPr>
          <p:cNvPr id="111" name="Picture Placeholder 110">
            <a:extLst>
              <a:ext uri="{FF2B5EF4-FFF2-40B4-BE49-F238E27FC236}">
                <a16:creationId xmlns:a16="http://schemas.microsoft.com/office/drawing/2014/main" id="{178EE221-77B8-41FB-B374-344A7EA0FD6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4352" y="8"/>
            <a:ext cx="12200723" cy="4502143"/>
          </a:xfrm>
          <a:custGeom>
            <a:avLst/>
            <a:gdLst>
              <a:gd name="connsiteX0" fmla="*/ 8875203 w 12200723"/>
              <a:gd name="connsiteY0" fmla="*/ 4400923 h 4502143"/>
              <a:gd name="connsiteX1" fmla="*/ 8828070 w 12200723"/>
              <a:gd name="connsiteY1" fmla="*/ 4409968 h 4502143"/>
              <a:gd name="connsiteX2" fmla="*/ 8864137 w 12200723"/>
              <a:gd name="connsiteY2" fmla="*/ 4458463 h 4502143"/>
              <a:gd name="connsiteX3" fmla="*/ 8875203 w 12200723"/>
              <a:gd name="connsiteY3" fmla="*/ 4400923 h 4502143"/>
              <a:gd name="connsiteX4" fmla="*/ 11795738 w 12200723"/>
              <a:gd name="connsiteY4" fmla="*/ 4399338 h 4502143"/>
              <a:gd name="connsiteX5" fmla="*/ 11750375 w 12200723"/>
              <a:gd name="connsiteY5" fmla="*/ 4405203 h 4502143"/>
              <a:gd name="connsiteX6" fmla="*/ 11792973 w 12200723"/>
              <a:gd name="connsiteY6" fmla="*/ 4465747 h 4502143"/>
              <a:gd name="connsiteX7" fmla="*/ 11795738 w 12200723"/>
              <a:gd name="connsiteY7" fmla="*/ 4399338 h 4502143"/>
              <a:gd name="connsiteX8" fmla="*/ 8107154 w 12200723"/>
              <a:gd name="connsiteY8" fmla="*/ 4396155 h 4502143"/>
              <a:gd name="connsiteX9" fmla="*/ 8099300 w 12200723"/>
              <a:gd name="connsiteY9" fmla="*/ 4463696 h 4502143"/>
              <a:gd name="connsiteX10" fmla="*/ 8145294 w 12200723"/>
              <a:gd name="connsiteY10" fmla="*/ 4400658 h 4502143"/>
              <a:gd name="connsiteX11" fmla="*/ 8107154 w 12200723"/>
              <a:gd name="connsiteY11" fmla="*/ 4396155 h 4502143"/>
              <a:gd name="connsiteX12" fmla="*/ 9086273 w 12200723"/>
              <a:gd name="connsiteY12" fmla="*/ 4388622 h 4502143"/>
              <a:gd name="connsiteX13" fmla="*/ 9106038 w 12200723"/>
              <a:gd name="connsiteY13" fmla="*/ 4463697 h 4502143"/>
              <a:gd name="connsiteX14" fmla="*/ 9086273 w 12200723"/>
              <a:gd name="connsiteY14" fmla="*/ 4388622 h 4502143"/>
              <a:gd name="connsiteX15" fmla="*/ 12052198 w 12200723"/>
              <a:gd name="connsiteY15" fmla="*/ 4383746 h 4502143"/>
              <a:gd name="connsiteX16" fmla="*/ 12055477 w 12200723"/>
              <a:gd name="connsiteY16" fmla="*/ 4453108 h 4502143"/>
              <a:gd name="connsiteX17" fmla="*/ 12052198 w 12200723"/>
              <a:gd name="connsiteY17" fmla="*/ 4383746 h 4502143"/>
              <a:gd name="connsiteX18" fmla="*/ 8337025 w 12200723"/>
              <a:gd name="connsiteY18" fmla="*/ 4375005 h 4502143"/>
              <a:gd name="connsiteX19" fmla="*/ 8289790 w 12200723"/>
              <a:gd name="connsiteY19" fmla="*/ 4379586 h 4502143"/>
              <a:gd name="connsiteX20" fmla="*/ 8332415 w 12200723"/>
              <a:gd name="connsiteY20" fmla="*/ 4440032 h 4502143"/>
              <a:gd name="connsiteX21" fmla="*/ 8337025 w 12200723"/>
              <a:gd name="connsiteY21" fmla="*/ 4375005 h 4502143"/>
              <a:gd name="connsiteX22" fmla="*/ 10891030 w 12200723"/>
              <a:gd name="connsiteY22" fmla="*/ 4373016 h 4502143"/>
              <a:gd name="connsiteX23" fmla="*/ 10897035 w 12200723"/>
              <a:gd name="connsiteY23" fmla="*/ 4436768 h 4502143"/>
              <a:gd name="connsiteX24" fmla="*/ 10936459 w 12200723"/>
              <a:gd name="connsiteY24" fmla="*/ 4376322 h 4502143"/>
              <a:gd name="connsiteX25" fmla="*/ 10891030 w 12200723"/>
              <a:gd name="connsiteY25" fmla="*/ 4373016 h 4502143"/>
              <a:gd name="connsiteX26" fmla="*/ 7408256 w 12200723"/>
              <a:gd name="connsiteY26" fmla="*/ 4371275 h 4502143"/>
              <a:gd name="connsiteX27" fmla="*/ 7403409 w 12200723"/>
              <a:gd name="connsiteY27" fmla="*/ 4442719 h 4502143"/>
              <a:gd name="connsiteX28" fmla="*/ 7423106 w 12200723"/>
              <a:gd name="connsiteY28" fmla="*/ 4379213 h 4502143"/>
              <a:gd name="connsiteX29" fmla="*/ 7408256 w 12200723"/>
              <a:gd name="connsiteY29" fmla="*/ 4371275 h 4502143"/>
              <a:gd name="connsiteX30" fmla="*/ 10162610 w 12200723"/>
              <a:gd name="connsiteY30" fmla="*/ 4371154 h 4502143"/>
              <a:gd name="connsiteX31" fmla="*/ 10116189 w 12200723"/>
              <a:gd name="connsiteY31" fmla="*/ 4382093 h 4502143"/>
              <a:gd name="connsiteX32" fmla="*/ 10162148 w 12200723"/>
              <a:gd name="connsiteY32" fmla="*/ 4445743 h 4502143"/>
              <a:gd name="connsiteX33" fmla="*/ 10162610 w 12200723"/>
              <a:gd name="connsiteY33" fmla="*/ 4371154 h 4502143"/>
              <a:gd name="connsiteX34" fmla="*/ 8574782 w 12200723"/>
              <a:gd name="connsiteY34" fmla="*/ 4370669 h 4502143"/>
              <a:gd name="connsiteX35" fmla="*/ 8574782 w 12200723"/>
              <a:gd name="connsiteY35" fmla="*/ 4440031 h 4502143"/>
              <a:gd name="connsiteX36" fmla="*/ 8574782 w 12200723"/>
              <a:gd name="connsiteY36" fmla="*/ 4370669 h 4502143"/>
              <a:gd name="connsiteX37" fmla="*/ 10389159 w 12200723"/>
              <a:gd name="connsiteY37" fmla="*/ 4369434 h 4502143"/>
              <a:gd name="connsiteX38" fmla="*/ 10359015 w 12200723"/>
              <a:gd name="connsiteY38" fmla="*/ 4406677 h 4502143"/>
              <a:gd name="connsiteX39" fmla="*/ 10414970 w 12200723"/>
              <a:gd name="connsiteY39" fmla="*/ 4440113 h 4502143"/>
              <a:gd name="connsiteX40" fmla="*/ 10389159 w 12200723"/>
              <a:gd name="connsiteY40" fmla="*/ 4369434 h 4502143"/>
              <a:gd name="connsiteX41" fmla="*/ 9885238 w 12200723"/>
              <a:gd name="connsiteY41" fmla="*/ 4369406 h 4502143"/>
              <a:gd name="connsiteX42" fmla="*/ 9891205 w 12200723"/>
              <a:gd name="connsiteY42" fmla="*/ 4431055 h 4502143"/>
              <a:gd name="connsiteX43" fmla="*/ 9930369 w 12200723"/>
              <a:gd name="connsiteY43" fmla="*/ 4373212 h 4502143"/>
              <a:gd name="connsiteX44" fmla="*/ 9885238 w 12200723"/>
              <a:gd name="connsiteY44" fmla="*/ 4369406 h 4502143"/>
              <a:gd name="connsiteX45" fmla="*/ 7856703 w 12200723"/>
              <a:gd name="connsiteY45" fmla="*/ 4366570 h 4502143"/>
              <a:gd name="connsiteX46" fmla="*/ 7816847 w 12200723"/>
              <a:gd name="connsiteY46" fmla="*/ 4382502 h 4502143"/>
              <a:gd name="connsiteX47" fmla="*/ 7856241 w 12200723"/>
              <a:gd name="connsiteY47" fmla="*/ 4428021 h 4502143"/>
              <a:gd name="connsiteX48" fmla="*/ 7856703 w 12200723"/>
              <a:gd name="connsiteY48" fmla="*/ 4366570 h 4502143"/>
              <a:gd name="connsiteX49" fmla="*/ 11577047 w 12200723"/>
              <a:gd name="connsiteY49" fmla="*/ 4363032 h 4502143"/>
              <a:gd name="connsiteX50" fmla="*/ 11580326 w 12200723"/>
              <a:gd name="connsiteY50" fmla="*/ 4432394 h 4502143"/>
              <a:gd name="connsiteX51" fmla="*/ 11577047 w 12200723"/>
              <a:gd name="connsiteY51" fmla="*/ 4363032 h 4502143"/>
              <a:gd name="connsiteX52" fmla="*/ 9395893 w 12200723"/>
              <a:gd name="connsiteY52" fmla="*/ 4361507 h 4502143"/>
              <a:gd name="connsiteX53" fmla="*/ 9348760 w 12200723"/>
              <a:gd name="connsiteY53" fmla="*/ 4370552 h 4502143"/>
              <a:gd name="connsiteX54" fmla="*/ 9384827 w 12200723"/>
              <a:gd name="connsiteY54" fmla="*/ 4419047 h 4502143"/>
              <a:gd name="connsiteX55" fmla="*/ 9395893 w 12200723"/>
              <a:gd name="connsiteY55" fmla="*/ 4361507 h 4502143"/>
              <a:gd name="connsiteX56" fmla="*/ 10651285 w 12200723"/>
              <a:gd name="connsiteY56" fmla="*/ 4360878 h 4502143"/>
              <a:gd name="connsiteX57" fmla="*/ 10657847 w 12200723"/>
              <a:gd name="connsiteY57" fmla="*/ 4439459 h 4502143"/>
              <a:gd name="connsiteX58" fmla="*/ 10651285 w 12200723"/>
              <a:gd name="connsiteY58" fmla="*/ 4360878 h 4502143"/>
              <a:gd name="connsiteX59" fmla="*/ 5778469 w 12200723"/>
              <a:gd name="connsiteY59" fmla="*/ 4360810 h 4502143"/>
              <a:gd name="connsiteX60" fmla="*/ 5758045 w 12200723"/>
              <a:gd name="connsiteY60" fmla="*/ 4368500 h 4502143"/>
              <a:gd name="connsiteX61" fmla="*/ 5731713 w 12200723"/>
              <a:gd name="connsiteY61" fmla="*/ 4380577 h 4502143"/>
              <a:gd name="connsiteX62" fmla="*/ 5777793 w 12200723"/>
              <a:gd name="connsiteY62" fmla="*/ 4425866 h 4502143"/>
              <a:gd name="connsiteX63" fmla="*/ 5778469 w 12200723"/>
              <a:gd name="connsiteY63" fmla="*/ 4360810 h 4502143"/>
              <a:gd name="connsiteX64" fmla="*/ 7200055 w 12200723"/>
              <a:gd name="connsiteY64" fmla="*/ 4355164 h 4502143"/>
              <a:gd name="connsiteX65" fmla="*/ 7190207 w 12200723"/>
              <a:gd name="connsiteY65" fmla="*/ 4433503 h 4502143"/>
              <a:gd name="connsiteX66" fmla="*/ 7200055 w 12200723"/>
              <a:gd name="connsiteY66" fmla="*/ 4355164 h 4502143"/>
              <a:gd name="connsiteX67" fmla="*/ 6553311 w 12200723"/>
              <a:gd name="connsiteY67" fmla="*/ 4351901 h 4502143"/>
              <a:gd name="connsiteX68" fmla="*/ 6540251 w 12200723"/>
              <a:gd name="connsiteY68" fmla="*/ 4430240 h 4502143"/>
              <a:gd name="connsiteX69" fmla="*/ 6553311 w 12200723"/>
              <a:gd name="connsiteY69" fmla="*/ 4351901 h 4502143"/>
              <a:gd name="connsiteX70" fmla="*/ 11151199 w 12200723"/>
              <a:gd name="connsiteY70" fmla="*/ 4345800 h 4502143"/>
              <a:gd name="connsiteX71" fmla="*/ 11154493 w 12200723"/>
              <a:gd name="connsiteY71" fmla="*/ 4418426 h 4502143"/>
              <a:gd name="connsiteX72" fmla="*/ 11151199 w 12200723"/>
              <a:gd name="connsiteY72" fmla="*/ 4345800 h 4502143"/>
              <a:gd name="connsiteX73" fmla="*/ 11365856 w 12200723"/>
              <a:gd name="connsiteY73" fmla="*/ 4344722 h 4502143"/>
              <a:gd name="connsiteX74" fmla="*/ 11330904 w 12200723"/>
              <a:gd name="connsiteY74" fmla="*/ 4413872 h 4502143"/>
              <a:gd name="connsiteX75" fmla="*/ 11399582 w 12200723"/>
              <a:gd name="connsiteY75" fmla="*/ 4359570 h 4502143"/>
              <a:gd name="connsiteX76" fmla="*/ 11365856 w 12200723"/>
              <a:gd name="connsiteY76" fmla="*/ 4344722 h 4502143"/>
              <a:gd name="connsiteX77" fmla="*/ 7620818 w 12200723"/>
              <a:gd name="connsiteY77" fmla="*/ 4344532 h 4502143"/>
              <a:gd name="connsiteX78" fmla="*/ 7577320 w 12200723"/>
              <a:gd name="connsiteY78" fmla="*/ 4358093 h 4502143"/>
              <a:gd name="connsiteX79" fmla="*/ 7613431 w 12200723"/>
              <a:gd name="connsiteY79" fmla="*/ 4415550 h 4502143"/>
              <a:gd name="connsiteX80" fmla="*/ 7620818 w 12200723"/>
              <a:gd name="connsiteY80" fmla="*/ 4344532 h 4502143"/>
              <a:gd name="connsiteX81" fmla="*/ 5978927 w 12200723"/>
              <a:gd name="connsiteY81" fmla="*/ 4343352 h 4502143"/>
              <a:gd name="connsiteX82" fmla="*/ 5969140 w 12200723"/>
              <a:gd name="connsiteY82" fmla="*/ 4418427 h 4502143"/>
              <a:gd name="connsiteX83" fmla="*/ 5978927 w 12200723"/>
              <a:gd name="connsiteY83" fmla="*/ 4343352 h 4502143"/>
              <a:gd name="connsiteX84" fmla="*/ 5328577 w 12200723"/>
              <a:gd name="connsiteY84" fmla="*/ 4341817 h 4502143"/>
              <a:gd name="connsiteX85" fmla="*/ 5331855 w 12200723"/>
              <a:gd name="connsiteY85" fmla="*/ 4411179 h 4502143"/>
              <a:gd name="connsiteX86" fmla="*/ 5328577 w 12200723"/>
              <a:gd name="connsiteY86" fmla="*/ 4341817 h 4502143"/>
              <a:gd name="connsiteX87" fmla="*/ 6156166 w 12200723"/>
              <a:gd name="connsiteY87" fmla="*/ 4341512 h 4502143"/>
              <a:gd name="connsiteX88" fmla="*/ 6112123 w 12200723"/>
              <a:gd name="connsiteY88" fmla="*/ 4353731 h 4502143"/>
              <a:gd name="connsiteX89" fmla="*/ 6151546 w 12200723"/>
              <a:gd name="connsiteY89" fmla="*/ 4410875 h 4502143"/>
              <a:gd name="connsiteX90" fmla="*/ 6156166 w 12200723"/>
              <a:gd name="connsiteY90" fmla="*/ 4341512 h 4502143"/>
              <a:gd name="connsiteX91" fmla="*/ 6727816 w 12200723"/>
              <a:gd name="connsiteY91" fmla="*/ 4340123 h 4502143"/>
              <a:gd name="connsiteX92" fmla="*/ 6701777 w 12200723"/>
              <a:gd name="connsiteY92" fmla="*/ 4346611 h 4502143"/>
              <a:gd name="connsiteX93" fmla="*/ 6744402 w 12200723"/>
              <a:gd name="connsiteY93" fmla="*/ 4407390 h 4502143"/>
              <a:gd name="connsiteX94" fmla="*/ 6727816 w 12200723"/>
              <a:gd name="connsiteY94" fmla="*/ 4340123 h 4502143"/>
              <a:gd name="connsiteX95" fmla="*/ 5107729 w 12200723"/>
              <a:gd name="connsiteY95" fmla="*/ 4338953 h 4502143"/>
              <a:gd name="connsiteX96" fmla="*/ 5062368 w 12200723"/>
              <a:gd name="connsiteY96" fmla="*/ 4344818 h 4502143"/>
              <a:gd name="connsiteX97" fmla="*/ 5104964 w 12200723"/>
              <a:gd name="connsiteY97" fmla="*/ 4405362 h 4502143"/>
              <a:gd name="connsiteX98" fmla="*/ 5107729 w 12200723"/>
              <a:gd name="connsiteY98" fmla="*/ 4338953 h 4502143"/>
              <a:gd name="connsiteX99" fmla="*/ 6338452 w 12200723"/>
              <a:gd name="connsiteY99" fmla="*/ 4338553 h 4502143"/>
              <a:gd name="connsiteX100" fmla="*/ 6341750 w 12200723"/>
              <a:gd name="connsiteY100" fmla="*/ 4420156 h 4502143"/>
              <a:gd name="connsiteX101" fmla="*/ 6338452 w 12200723"/>
              <a:gd name="connsiteY101" fmla="*/ 4338553 h 4502143"/>
              <a:gd name="connsiteX102" fmla="*/ 2193022 w 12200723"/>
              <a:gd name="connsiteY102" fmla="*/ 4337027 h 4502143"/>
              <a:gd name="connsiteX103" fmla="*/ 2145888 w 12200723"/>
              <a:gd name="connsiteY103" fmla="*/ 4346072 h 4502143"/>
              <a:gd name="connsiteX104" fmla="*/ 2181956 w 12200723"/>
              <a:gd name="connsiteY104" fmla="*/ 4394567 h 4502143"/>
              <a:gd name="connsiteX105" fmla="*/ 2193022 w 12200723"/>
              <a:gd name="connsiteY105" fmla="*/ 4337027 h 4502143"/>
              <a:gd name="connsiteX106" fmla="*/ 1419143 w 12200723"/>
              <a:gd name="connsiteY106" fmla="*/ 4335770 h 4502143"/>
              <a:gd name="connsiteX107" fmla="*/ 1411289 w 12200723"/>
              <a:gd name="connsiteY107" fmla="*/ 4403311 h 4502143"/>
              <a:gd name="connsiteX108" fmla="*/ 1457283 w 12200723"/>
              <a:gd name="connsiteY108" fmla="*/ 4340273 h 4502143"/>
              <a:gd name="connsiteX109" fmla="*/ 1419143 w 12200723"/>
              <a:gd name="connsiteY109" fmla="*/ 4335770 h 4502143"/>
              <a:gd name="connsiteX110" fmla="*/ 5548037 w 12200723"/>
              <a:gd name="connsiteY110" fmla="*/ 4335289 h 4502143"/>
              <a:gd name="connsiteX111" fmla="*/ 5534950 w 12200723"/>
              <a:gd name="connsiteY111" fmla="*/ 4414443 h 4502143"/>
              <a:gd name="connsiteX112" fmla="*/ 5548037 w 12200723"/>
              <a:gd name="connsiteY112" fmla="*/ 4335289 h 4502143"/>
              <a:gd name="connsiteX113" fmla="*/ 9624081 w 12200723"/>
              <a:gd name="connsiteY113" fmla="*/ 4333947 h 4502143"/>
              <a:gd name="connsiteX114" fmla="*/ 9643813 w 12200723"/>
              <a:gd name="connsiteY114" fmla="*/ 4412286 h 4502143"/>
              <a:gd name="connsiteX115" fmla="*/ 9624081 w 12200723"/>
              <a:gd name="connsiteY115" fmla="*/ 4333947 h 4502143"/>
              <a:gd name="connsiteX116" fmla="*/ 2398265 w 12200723"/>
              <a:gd name="connsiteY116" fmla="*/ 4328237 h 4502143"/>
              <a:gd name="connsiteX117" fmla="*/ 2418031 w 12200723"/>
              <a:gd name="connsiteY117" fmla="*/ 4403312 h 4502143"/>
              <a:gd name="connsiteX118" fmla="*/ 2398265 w 12200723"/>
              <a:gd name="connsiteY118" fmla="*/ 4328237 h 4502143"/>
              <a:gd name="connsiteX119" fmla="*/ 6961071 w 12200723"/>
              <a:gd name="connsiteY119" fmla="*/ 4325062 h 4502143"/>
              <a:gd name="connsiteX120" fmla="*/ 6977431 w 12200723"/>
              <a:gd name="connsiteY120" fmla="*/ 4391554 h 4502143"/>
              <a:gd name="connsiteX121" fmla="*/ 6961071 w 12200723"/>
              <a:gd name="connsiteY121" fmla="*/ 4325062 h 4502143"/>
              <a:gd name="connsiteX122" fmla="*/ 1649014 w 12200723"/>
              <a:gd name="connsiteY122" fmla="*/ 4314620 h 4502143"/>
              <a:gd name="connsiteX123" fmla="*/ 1601778 w 12200723"/>
              <a:gd name="connsiteY123" fmla="*/ 4319201 h 4502143"/>
              <a:gd name="connsiteX124" fmla="*/ 1644403 w 12200723"/>
              <a:gd name="connsiteY124" fmla="*/ 4379647 h 4502143"/>
              <a:gd name="connsiteX125" fmla="*/ 1649014 w 12200723"/>
              <a:gd name="connsiteY125" fmla="*/ 4314620 h 4502143"/>
              <a:gd name="connsiteX126" fmla="*/ 4203013 w 12200723"/>
              <a:gd name="connsiteY126" fmla="*/ 4312631 h 4502143"/>
              <a:gd name="connsiteX127" fmla="*/ 4209019 w 12200723"/>
              <a:gd name="connsiteY127" fmla="*/ 4376383 h 4502143"/>
              <a:gd name="connsiteX128" fmla="*/ 4248442 w 12200723"/>
              <a:gd name="connsiteY128" fmla="*/ 4315937 h 4502143"/>
              <a:gd name="connsiteX129" fmla="*/ 4203013 w 12200723"/>
              <a:gd name="connsiteY129" fmla="*/ 4312631 h 4502143"/>
              <a:gd name="connsiteX130" fmla="*/ 720246 w 12200723"/>
              <a:gd name="connsiteY130" fmla="*/ 4310890 h 4502143"/>
              <a:gd name="connsiteX131" fmla="*/ 715399 w 12200723"/>
              <a:gd name="connsiteY131" fmla="*/ 4382334 h 4502143"/>
              <a:gd name="connsiteX132" fmla="*/ 735096 w 12200723"/>
              <a:gd name="connsiteY132" fmla="*/ 4318828 h 4502143"/>
              <a:gd name="connsiteX133" fmla="*/ 720246 w 12200723"/>
              <a:gd name="connsiteY133" fmla="*/ 4310890 h 4502143"/>
              <a:gd name="connsiteX134" fmla="*/ 3474603 w 12200723"/>
              <a:gd name="connsiteY134" fmla="*/ 4310769 h 4502143"/>
              <a:gd name="connsiteX135" fmla="*/ 3428181 w 12200723"/>
              <a:gd name="connsiteY135" fmla="*/ 4321708 h 4502143"/>
              <a:gd name="connsiteX136" fmla="*/ 3474142 w 12200723"/>
              <a:gd name="connsiteY136" fmla="*/ 4385358 h 4502143"/>
              <a:gd name="connsiteX137" fmla="*/ 3474603 w 12200723"/>
              <a:gd name="connsiteY137" fmla="*/ 4310769 h 4502143"/>
              <a:gd name="connsiteX138" fmla="*/ 1886771 w 12200723"/>
              <a:gd name="connsiteY138" fmla="*/ 4310284 h 4502143"/>
              <a:gd name="connsiteX139" fmla="*/ 1886771 w 12200723"/>
              <a:gd name="connsiteY139" fmla="*/ 4379646 h 4502143"/>
              <a:gd name="connsiteX140" fmla="*/ 1886771 w 12200723"/>
              <a:gd name="connsiteY140" fmla="*/ 4310284 h 4502143"/>
              <a:gd name="connsiteX141" fmla="*/ 3196116 w 12200723"/>
              <a:gd name="connsiteY141" fmla="*/ 4310083 h 4502143"/>
              <a:gd name="connsiteX142" fmla="*/ 3202082 w 12200723"/>
              <a:gd name="connsiteY142" fmla="*/ 4371732 h 4502143"/>
              <a:gd name="connsiteX143" fmla="*/ 3241247 w 12200723"/>
              <a:gd name="connsiteY143" fmla="*/ 4313889 h 4502143"/>
              <a:gd name="connsiteX144" fmla="*/ 3196116 w 12200723"/>
              <a:gd name="connsiteY144" fmla="*/ 4310083 h 4502143"/>
              <a:gd name="connsiteX145" fmla="*/ 3701149 w 12200723"/>
              <a:gd name="connsiteY145" fmla="*/ 4309049 h 4502143"/>
              <a:gd name="connsiteX146" fmla="*/ 3671005 w 12200723"/>
              <a:gd name="connsiteY146" fmla="*/ 4346292 h 4502143"/>
              <a:gd name="connsiteX147" fmla="*/ 3726959 w 12200723"/>
              <a:gd name="connsiteY147" fmla="*/ 4379728 h 4502143"/>
              <a:gd name="connsiteX148" fmla="*/ 3701149 w 12200723"/>
              <a:gd name="connsiteY148" fmla="*/ 4309049 h 4502143"/>
              <a:gd name="connsiteX149" fmla="*/ 1168691 w 12200723"/>
              <a:gd name="connsiteY149" fmla="*/ 4306185 h 4502143"/>
              <a:gd name="connsiteX150" fmla="*/ 1128835 w 12200723"/>
              <a:gd name="connsiteY150" fmla="*/ 4322117 h 4502143"/>
              <a:gd name="connsiteX151" fmla="*/ 1168229 w 12200723"/>
              <a:gd name="connsiteY151" fmla="*/ 4367636 h 4502143"/>
              <a:gd name="connsiteX152" fmla="*/ 1168691 w 12200723"/>
              <a:gd name="connsiteY152" fmla="*/ 4306185 h 4502143"/>
              <a:gd name="connsiteX153" fmla="*/ 4889028 w 12200723"/>
              <a:gd name="connsiteY153" fmla="*/ 4302647 h 4502143"/>
              <a:gd name="connsiteX154" fmla="*/ 4892307 w 12200723"/>
              <a:gd name="connsiteY154" fmla="*/ 4372009 h 4502143"/>
              <a:gd name="connsiteX155" fmla="*/ 4889028 w 12200723"/>
              <a:gd name="connsiteY155" fmla="*/ 4302647 h 4502143"/>
              <a:gd name="connsiteX156" fmla="*/ 2707882 w 12200723"/>
              <a:gd name="connsiteY156" fmla="*/ 4301122 h 4502143"/>
              <a:gd name="connsiteX157" fmla="*/ 2660749 w 12200723"/>
              <a:gd name="connsiteY157" fmla="*/ 4310167 h 4502143"/>
              <a:gd name="connsiteX158" fmla="*/ 2696816 w 12200723"/>
              <a:gd name="connsiteY158" fmla="*/ 4358662 h 4502143"/>
              <a:gd name="connsiteX159" fmla="*/ 2707882 w 12200723"/>
              <a:gd name="connsiteY159" fmla="*/ 4301122 h 4502143"/>
              <a:gd name="connsiteX160" fmla="*/ 3963274 w 12200723"/>
              <a:gd name="connsiteY160" fmla="*/ 4300493 h 4502143"/>
              <a:gd name="connsiteX161" fmla="*/ 3969836 w 12200723"/>
              <a:gd name="connsiteY161" fmla="*/ 4379074 h 4502143"/>
              <a:gd name="connsiteX162" fmla="*/ 3963274 w 12200723"/>
              <a:gd name="connsiteY162" fmla="*/ 4300493 h 4502143"/>
              <a:gd name="connsiteX163" fmla="*/ 512044 w 12200723"/>
              <a:gd name="connsiteY163" fmla="*/ 4294779 h 4502143"/>
              <a:gd name="connsiteX164" fmla="*/ 502196 w 12200723"/>
              <a:gd name="connsiteY164" fmla="*/ 4373118 h 4502143"/>
              <a:gd name="connsiteX165" fmla="*/ 512044 w 12200723"/>
              <a:gd name="connsiteY165" fmla="*/ 4294779 h 4502143"/>
              <a:gd name="connsiteX166" fmla="*/ 4463186 w 12200723"/>
              <a:gd name="connsiteY166" fmla="*/ 4285415 h 4502143"/>
              <a:gd name="connsiteX167" fmla="*/ 4466481 w 12200723"/>
              <a:gd name="connsiteY167" fmla="*/ 4358041 h 4502143"/>
              <a:gd name="connsiteX168" fmla="*/ 4463186 w 12200723"/>
              <a:gd name="connsiteY168" fmla="*/ 4285415 h 4502143"/>
              <a:gd name="connsiteX169" fmla="*/ 4677843 w 12200723"/>
              <a:gd name="connsiteY169" fmla="*/ 4284337 h 4502143"/>
              <a:gd name="connsiteX170" fmla="*/ 4642891 w 12200723"/>
              <a:gd name="connsiteY170" fmla="*/ 4353487 h 4502143"/>
              <a:gd name="connsiteX171" fmla="*/ 4711568 w 12200723"/>
              <a:gd name="connsiteY171" fmla="*/ 4299185 h 4502143"/>
              <a:gd name="connsiteX172" fmla="*/ 4677843 w 12200723"/>
              <a:gd name="connsiteY172" fmla="*/ 4284337 h 4502143"/>
              <a:gd name="connsiteX173" fmla="*/ 932806 w 12200723"/>
              <a:gd name="connsiteY173" fmla="*/ 4284147 h 4502143"/>
              <a:gd name="connsiteX174" fmla="*/ 889308 w 12200723"/>
              <a:gd name="connsiteY174" fmla="*/ 4297708 h 4502143"/>
              <a:gd name="connsiteX175" fmla="*/ 925419 w 12200723"/>
              <a:gd name="connsiteY175" fmla="*/ 4355165 h 4502143"/>
              <a:gd name="connsiteX176" fmla="*/ 932806 w 12200723"/>
              <a:gd name="connsiteY176" fmla="*/ 4284147 h 4502143"/>
              <a:gd name="connsiteX177" fmla="*/ 63118 w 12200723"/>
              <a:gd name="connsiteY177" fmla="*/ 4277291 h 4502143"/>
              <a:gd name="connsiteX178" fmla="*/ 37080 w 12200723"/>
              <a:gd name="connsiteY178" fmla="*/ 4283779 h 4502143"/>
              <a:gd name="connsiteX179" fmla="*/ 79705 w 12200723"/>
              <a:gd name="connsiteY179" fmla="*/ 4344558 h 4502143"/>
              <a:gd name="connsiteX180" fmla="*/ 63118 w 12200723"/>
              <a:gd name="connsiteY180" fmla="*/ 4277291 h 4502143"/>
              <a:gd name="connsiteX181" fmla="*/ 2936070 w 12200723"/>
              <a:gd name="connsiteY181" fmla="*/ 4273562 h 4502143"/>
              <a:gd name="connsiteX182" fmla="*/ 2955802 w 12200723"/>
              <a:gd name="connsiteY182" fmla="*/ 4351901 h 4502143"/>
              <a:gd name="connsiteX183" fmla="*/ 2936070 w 12200723"/>
              <a:gd name="connsiteY183" fmla="*/ 4273562 h 4502143"/>
              <a:gd name="connsiteX184" fmla="*/ 273059 w 12200723"/>
              <a:gd name="connsiteY184" fmla="*/ 4264677 h 4502143"/>
              <a:gd name="connsiteX185" fmla="*/ 289419 w 12200723"/>
              <a:gd name="connsiteY185" fmla="*/ 4331169 h 4502143"/>
              <a:gd name="connsiteX186" fmla="*/ 273059 w 12200723"/>
              <a:gd name="connsiteY186" fmla="*/ 4264677 h 4502143"/>
              <a:gd name="connsiteX187" fmla="*/ 0 w 12200723"/>
              <a:gd name="connsiteY187" fmla="*/ 0 h 4502143"/>
              <a:gd name="connsiteX188" fmla="*/ 12200723 w 12200723"/>
              <a:gd name="connsiteY188" fmla="*/ 0 h 4502143"/>
              <a:gd name="connsiteX189" fmla="*/ 12200723 w 12200723"/>
              <a:gd name="connsiteY189" fmla="*/ 4502143 h 4502143"/>
              <a:gd name="connsiteX190" fmla="*/ 0 w 12200723"/>
              <a:gd name="connsiteY190" fmla="*/ 4502143 h 4502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</a:cxnLst>
            <a:rect l="l" t="t" r="r" b="b"/>
            <a:pathLst>
              <a:path w="12200723" h="4502143">
                <a:moveTo>
                  <a:pt x="8875203" y="4400923"/>
                </a:moveTo>
                <a:cubicBezTo>
                  <a:pt x="8861678" y="4399360"/>
                  <a:pt x="8845284" y="4401633"/>
                  <a:pt x="8828070" y="4409968"/>
                </a:cubicBezTo>
                <a:cubicBezTo>
                  <a:pt x="8821512" y="4431185"/>
                  <a:pt x="8837906" y="4461494"/>
                  <a:pt x="8864137" y="4458463"/>
                </a:cubicBezTo>
                <a:cubicBezTo>
                  <a:pt x="8930533" y="4444824"/>
                  <a:pt x="8915778" y="4405611"/>
                  <a:pt x="8875203" y="4400923"/>
                </a:cubicBezTo>
                <a:close/>
                <a:moveTo>
                  <a:pt x="11795738" y="4399338"/>
                </a:moveTo>
                <a:cubicBezTo>
                  <a:pt x="11781914" y="4397635"/>
                  <a:pt x="11765940" y="4399148"/>
                  <a:pt x="11750375" y="4405203"/>
                </a:cubicBezTo>
                <a:cubicBezTo>
                  <a:pt x="11740545" y="4423366"/>
                  <a:pt x="11766759" y="4474828"/>
                  <a:pt x="11792973" y="4465747"/>
                </a:cubicBezTo>
                <a:cubicBezTo>
                  <a:pt x="11859328" y="4438502"/>
                  <a:pt x="11837210" y="4404446"/>
                  <a:pt x="11795738" y="4399338"/>
                </a:cubicBezTo>
                <a:close/>
                <a:moveTo>
                  <a:pt x="8107154" y="4396155"/>
                </a:moveTo>
                <a:cubicBezTo>
                  <a:pt x="8072196" y="4401784"/>
                  <a:pt x="8052484" y="4434429"/>
                  <a:pt x="8099300" y="4463696"/>
                </a:cubicBezTo>
                <a:cubicBezTo>
                  <a:pt x="8145294" y="4463696"/>
                  <a:pt x="8171576" y="4439682"/>
                  <a:pt x="8145294" y="4400658"/>
                </a:cubicBezTo>
                <a:cubicBezTo>
                  <a:pt x="8132153" y="4395405"/>
                  <a:pt x="8118806" y="4394279"/>
                  <a:pt x="8107154" y="4396155"/>
                </a:cubicBezTo>
                <a:close/>
                <a:moveTo>
                  <a:pt x="9086273" y="4388622"/>
                </a:moveTo>
                <a:cubicBezTo>
                  <a:pt x="9030271" y="4400634"/>
                  <a:pt x="9076390" y="4460694"/>
                  <a:pt x="9106038" y="4463697"/>
                </a:cubicBezTo>
                <a:cubicBezTo>
                  <a:pt x="9181806" y="4436670"/>
                  <a:pt x="9148864" y="4394628"/>
                  <a:pt x="9086273" y="4388622"/>
                </a:cubicBezTo>
                <a:close/>
                <a:moveTo>
                  <a:pt x="12052198" y="4383746"/>
                </a:moveTo>
                <a:cubicBezTo>
                  <a:pt x="12009574" y="4392793"/>
                  <a:pt x="12003016" y="4453108"/>
                  <a:pt x="12055477" y="4453108"/>
                </a:cubicBezTo>
                <a:cubicBezTo>
                  <a:pt x="12114496" y="4444061"/>
                  <a:pt x="12134169" y="4386762"/>
                  <a:pt x="12052198" y="4383746"/>
                </a:cubicBezTo>
                <a:close/>
                <a:moveTo>
                  <a:pt x="8337025" y="4375005"/>
                </a:moveTo>
                <a:cubicBezTo>
                  <a:pt x="8323398" y="4373163"/>
                  <a:pt x="8307004" y="4374297"/>
                  <a:pt x="8289790" y="4379586"/>
                </a:cubicBezTo>
                <a:cubicBezTo>
                  <a:pt x="8283232" y="4406787"/>
                  <a:pt x="8302905" y="4440032"/>
                  <a:pt x="8332415" y="4440032"/>
                </a:cubicBezTo>
                <a:cubicBezTo>
                  <a:pt x="8393892" y="4412831"/>
                  <a:pt x="8377908" y="4380530"/>
                  <a:pt x="8337025" y="4375005"/>
                </a:cubicBezTo>
                <a:close/>
                <a:moveTo>
                  <a:pt x="10891030" y="4373016"/>
                </a:moveTo>
                <a:cubicBezTo>
                  <a:pt x="10853300" y="4380666"/>
                  <a:pt x="10842828" y="4416368"/>
                  <a:pt x="10897035" y="4436768"/>
                </a:cubicBezTo>
                <a:cubicBezTo>
                  <a:pt x="10936459" y="4433746"/>
                  <a:pt x="10959456" y="4412590"/>
                  <a:pt x="10936459" y="4376322"/>
                </a:cubicBezTo>
                <a:cubicBezTo>
                  <a:pt x="10919211" y="4371033"/>
                  <a:pt x="10903606" y="4370466"/>
                  <a:pt x="10891030" y="4373016"/>
                </a:cubicBezTo>
                <a:close/>
                <a:moveTo>
                  <a:pt x="7408256" y="4371275"/>
                </a:moveTo>
                <a:cubicBezTo>
                  <a:pt x="7376480" y="4364991"/>
                  <a:pt x="7366067" y="4437427"/>
                  <a:pt x="7403409" y="4442719"/>
                </a:cubicBezTo>
                <a:cubicBezTo>
                  <a:pt x="7459217" y="4445743"/>
                  <a:pt x="7505177" y="4361069"/>
                  <a:pt x="7423106" y="4379213"/>
                </a:cubicBezTo>
                <a:cubicBezTo>
                  <a:pt x="7417772" y="4374677"/>
                  <a:pt x="7412796" y="4372173"/>
                  <a:pt x="7408256" y="4371275"/>
                </a:cubicBezTo>
                <a:close/>
                <a:moveTo>
                  <a:pt x="10162610" y="4371154"/>
                </a:moveTo>
                <a:cubicBezTo>
                  <a:pt x="10148197" y="4368833"/>
                  <a:pt x="10131783" y="4371485"/>
                  <a:pt x="10116189" y="4382093"/>
                </a:cubicBezTo>
                <a:cubicBezTo>
                  <a:pt x="10109623" y="4409372"/>
                  <a:pt x="10135886" y="4442712"/>
                  <a:pt x="10162148" y="4445743"/>
                </a:cubicBezTo>
                <a:cubicBezTo>
                  <a:pt x="10231088" y="4429831"/>
                  <a:pt x="10205851" y="4378115"/>
                  <a:pt x="10162610" y="4371154"/>
                </a:cubicBezTo>
                <a:close/>
                <a:moveTo>
                  <a:pt x="8574782" y="4370669"/>
                </a:moveTo>
                <a:cubicBezTo>
                  <a:pt x="8535518" y="4376701"/>
                  <a:pt x="8532246" y="4437016"/>
                  <a:pt x="8574782" y="4440031"/>
                </a:cubicBezTo>
                <a:cubicBezTo>
                  <a:pt x="8643494" y="4434000"/>
                  <a:pt x="8659854" y="4370669"/>
                  <a:pt x="8574782" y="4370669"/>
                </a:cubicBezTo>
                <a:close/>
                <a:moveTo>
                  <a:pt x="10389159" y="4369434"/>
                </a:moveTo>
                <a:cubicBezTo>
                  <a:pt x="10372746" y="4368063"/>
                  <a:pt x="10357781" y="4378180"/>
                  <a:pt x="10359015" y="4406677"/>
                </a:cubicBezTo>
                <a:cubicBezTo>
                  <a:pt x="10362306" y="4452272"/>
                  <a:pt x="10352432" y="4440113"/>
                  <a:pt x="10414970" y="4440113"/>
                </a:cubicBezTo>
                <a:cubicBezTo>
                  <a:pt x="10447885" y="4405917"/>
                  <a:pt x="10416513" y="4371720"/>
                  <a:pt x="10389159" y="4369434"/>
                </a:cubicBezTo>
                <a:close/>
                <a:moveTo>
                  <a:pt x="9885238" y="4369406"/>
                </a:moveTo>
                <a:cubicBezTo>
                  <a:pt x="9847756" y="4376256"/>
                  <a:pt x="9837354" y="4410506"/>
                  <a:pt x="9891205" y="4431055"/>
                </a:cubicBezTo>
                <a:cubicBezTo>
                  <a:pt x="9930369" y="4428011"/>
                  <a:pt x="9953215" y="4406700"/>
                  <a:pt x="9930369" y="4373212"/>
                </a:cubicBezTo>
                <a:cubicBezTo>
                  <a:pt x="9913234" y="4367884"/>
                  <a:pt x="9897732" y="4367123"/>
                  <a:pt x="9885238" y="4369406"/>
                </a:cubicBezTo>
                <a:close/>
                <a:moveTo>
                  <a:pt x="7856703" y="4366570"/>
                </a:moveTo>
                <a:cubicBezTo>
                  <a:pt x="7842905" y="4366001"/>
                  <a:pt x="7828337" y="4370363"/>
                  <a:pt x="7816847" y="4382502"/>
                </a:cubicBezTo>
                <a:cubicBezTo>
                  <a:pt x="7813564" y="4406778"/>
                  <a:pt x="7826696" y="4431055"/>
                  <a:pt x="7856241" y="4428021"/>
                </a:cubicBezTo>
                <a:cubicBezTo>
                  <a:pt x="7932567" y="4414365"/>
                  <a:pt x="7898097" y="4368277"/>
                  <a:pt x="7856703" y="4366570"/>
                </a:cubicBezTo>
                <a:close/>
                <a:moveTo>
                  <a:pt x="11577047" y="4363032"/>
                </a:moveTo>
                <a:cubicBezTo>
                  <a:pt x="11534423" y="4372079"/>
                  <a:pt x="11527865" y="4432394"/>
                  <a:pt x="11580326" y="4432394"/>
                </a:cubicBezTo>
                <a:cubicBezTo>
                  <a:pt x="11639345" y="4420331"/>
                  <a:pt x="11659018" y="4366048"/>
                  <a:pt x="11577047" y="4363032"/>
                </a:cubicBezTo>
                <a:close/>
                <a:moveTo>
                  <a:pt x="9395893" y="4361507"/>
                </a:moveTo>
                <a:cubicBezTo>
                  <a:pt x="9382368" y="4359944"/>
                  <a:pt x="9365974" y="4362217"/>
                  <a:pt x="9348760" y="4370552"/>
                </a:cubicBezTo>
                <a:cubicBezTo>
                  <a:pt x="9342202" y="4391769"/>
                  <a:pt x="9358596" y="4422078"/>
                  <a:pt x="9384827" y="4419047"/>
                </a:cubicBezTo>
                <a:cubicBezTo>
                  <a:pt x="9451223" y="4405408"/>
                  <a:pt x="9436468" y="4366196"/>
                  <a:pt x="9395893" y="4361507"/>
                </a:cubicBezTo>
                <a:close/>
                <a:moveTo>
                  <a:pt x="10651285" y="4360878"/>
                </a:moveTo>
                <a:cubicBezTo>
                  <a:pt x="10598785" y="4369945"/>
                  <a:pt x="10618472" y="4436437"/>
                  <a:pt x="10657847" y="4439459"/>
                </a:cubicBezTo>
                <a:cubicBezTo>
                  <a:pt x="10720191" y="4442481"/>
                  <a:pt x="10716910" y="4360878"/>
                  <a:pt x="10651285" y="4360878"/>
                </a:cubicBezTo>
                <a:close/>
                <a:moveTo>
                  <a:pt x="5778469" y="4360810"/>
                </a:moveTo>
                <a:cubicBezTo>
                  <a:pt x="5772291" y="4361895"/>
                  <a:pt x="5765451" y="4364348"/>
                  <a:pt x="5758045" y="4368500"/>
                </a:cubicBezTo>
                <a:cubicBezTo>
                  <a:pt x="5751462" y="4374538"/>
                  <a:pt x="5741587" y="4389635"/>
                  <a:pt x="5731713" y="4380577"/>
                </a:cubicBezTo>
                <a:cubicBezTo>
                  <a:pt x="5725130" y="4401712"/>
                  <a:pt x="5754754" y="4425866"/>
                  <a:pt x="5777793" y="4425866"/>
                </a:cubicBezTo>
                <a:cubicBezTo>
                  <a:pt x="5832514" y="4412657"/>
                  <a:pt x="5821713" y="4353214"/>
                  <a:pt x="5778469" y="4360810"/>
                </a:cubicBezTo>
                <a:close/>
                <a:moveTo>
                  <a:pt x="7200055" y="4355164"/>
                </a:moveTo>
                <a:cubicBezTo>
                  <a:pt x="7154096" y="4367216"/>
                  <a:pt x="7140964" y="4424464"/>
                  <a:pt x="7190207" y="4433503"/>
                </a:cubicBezTo>
                <a:cubicBezTo>
                  <a:pt x="7249298" y="4415425"/>
                  <a:pt x="7285409" y="4358177"/>
                  <a:pt x="7200055" y="4355164"/>
                </a:cubicBezTo>
                <a:close/>
                <a:moveTo>
                  <a:pt x="6553311" y="4351901"/>
                </a:moveTo>
                <a:cubicBezTo>
                  <a:pt x="6504338" y="4354914"/>
                  <a:pt x="6488014" y="4421201"/>
                  <a:pt x="6540251" y="4430240"/>
                </a:cubicBezTo>
                <a:cubicBezTo>
                  <a:pt x="6592488" y="4421201"/>
                  <a:pt x="6612077" y="4369979"/>
                  <a:pt x="6553311" y="4351901"/>
                </a:cubicBezTo>
                <a:close/>
                <a:moveTo>
                  <a:pt x="11151199" y="4345800"/>
                </a:moveTo>
                <a:cubicBezTo>
                  <a:pt x="11095188" y="4348826"/>
                  <a:pt x="11101777" y="4418426"/>
                  <a:pt x="11154493" y="4418426"/>
                </a:cubicBezTo>
                <a:cubicBezTo>
                  <a:pt x="11223683" y="4403296"/>
                  <a:pt x="11200620" y="4351852"/>
                  <a:pt x="11151199" y="4345800"/>
                </a:cubicBezTo>
                <a:close/>
                <a:moveTo>
                  <a:pt x="11365856" y="4344722"/>
                </a:moveTo>
                <a:cubicBezTo>
                  <a:pt x="11328451" y="4344863"/>
                  <a:pt x="11289207" y="4384459"/>
                  <a:pt x="11330904" y="4413872"/>
                </a:cubicBezTo>
                <a:cubicBezTo>
                  <a:pt x="11360338" y="4416889"/>
                  <a:pt x="11412664" y="4401805"/>
                  <a:pt x="11399582" y="4359570"/>
                </a:cubicBezTo>
                <a:cubicBezTo>
                  <a:pt x="11390589" y="4349012"/>
                  <a:pt x="11378325" y="4344675"/>
                  <a:pt x="11365856" y="4344722"/>
                </a:cubicBezTo>
                <a:close/>
                <a:moveTo>
                  <a:pt x="7620818" y="4344532"/>
                </a:moveTo>
                <a:cubicBezTo>
                  <a:pt x="7606865" y="4343161"/>
                  <a:pt x="7591272" y="4346752"/>
                  <a:pt x="7577320" y="4358093"/>
                </a:cubicBezTo>
                <a:cubicBezTo>
                  <a:pt x="7570754" y="4379261"/>
                  <a:pt x="7587168" y="4415550"/>
                  <a:pt x="7613431" y="4415550"/>
                </a:cubicBezTo>
                <a:cubicBezTo>
                  <a:pt x="7689757" y="4397406"/>
                  <a:pt x="7662674" y="4348642"/>
                  <a:pt x="7620818" y="4344532"/>
                </a:cubicBezTo>
                <a:close/>
                <a:moveTo>
                  <a:pt x="5978927" y="4343352"/>
                </a:moveTo>
                <a:cubicBezTo>
                  <a:pt x="5936512" y="4352361"/>
                  <a:pt x="5916937" y="4412421"/>
                  <a:pt x="5969140" y="4418427"/>
                </a:cubicBezTo>
                <a:cubicBezTo>
                  <a:pt x="6031129" y="4403412"/>
                  <a:pt x="6060494" y="4343352"/>
                  <a:pt x="5978927" y="4343352"/>
                </a:cubicBezTo>
                <a:close/>
                <a:moveTo>
                  <a:pt x="5328577" y="4341817"/>
                </a:moveTo>
                <a:cubicBezTo>
                  <a:pt x="5285950" y="4350864"/>
                  <a:pt x="5279393" y="4411179"/>
                  <a:pt x="5331855" y="4411179"/>
                </a:cubicBezTo>
                <a:cubicBezTo>
                  <a:pt x="5390873" y="4402132"/>
                  <a:pt x="5410546" y="4344833"/>
                  <a:pt x="5328577" y="4341817"/>
                </a:cubicBezTo>
                <a:close/>
                <a:moveTo>
                  <a:pt x="6156166" y="4341512"/>
                </a:moveTo>
                <a:cubicBezTo>
                  <a:pt x="6142512" y="4340009"/>
                  <a:pt x="6126907" y="4343204"/>
                  <a:pt x="6112123" y="4353731"/>
                </a:cubicBezTo>
                <a:cubicBezTo>
                  <a:pt x="6108837" y="4377791"/>
                  <a:pt x="6121978" y="4416890"/>
                  <a:pt x="6151546" y="4410875"/>
                </a:cubicBezTo>
                <a:cubicBezTo>
                  <a:pt x="6220537" y="4392829"/>
                  <a:pt x="6197130" y="4346024"/>
                  <a:pt x="6156166" y="4341512"/>
                </a:cubicBezTo>
                <a:close/>
                <a:moveTo>
                  <a:pt x="6727816" y="4340123"/>
                </a:moveTo>
                <a:cubicBezTo>
                  <a:pt x="6719555" y="4341103"/>
                  <a:pt x="6710794" y="4343192"/>
                  <a:pt x="6701777" y="4346611"/>
                </a:cubicBezTo>
                <a:cubicBezTo>
                  <a:pt x="6698498" y="4377001"/>
                  <a:pt x="6718171" y="4407390"/>
                  <a:pt x="6744402" y="4407390"/>
                </a:cubicBezTo>
                <a:cubicBezTo>
                  <a:pt x="6818995" y="4380799"/>
                  <a:pt x="6785643" y="4333268"/>
                  <a:pt x="6727816" y="4340123"/>
                </a:cubicBezTo>
                <a:close/>
                <a:moveTo>
                  <a:pt x="5107729" y="4338953"/>
                </a:moveTo>
                <a:cubicBezTo>
                  <a:pt x="5093908" y="4337250"/>
                  <a:pt x="5077934" y="4338763"/>
                  <a:pt x="5062368" y="4344818"/>
                </a:cubicBezTo>
                <a:cubicBezTo>
                  <a:pt x="5052536" y="4362981"/>
                  <a:pt x="5078751" y="4414443"/>
                  <a:pt x="5104964" y="4405362"/>
                </a:cubicBezTo>
                <a:cubicBezTo>
                  <a:pt x="5171315" y="4378117"/>
                  <a:pt x="5149199" y="4344061"/>
                  <a:pt x="5107729" y="4338953"/>
                </a:cubicBezTo>
                <a:close/>
                <a:moveTo>
                  <a:pt x="6338452" y="4338553"/>
                </a:moveTo>
                <a:cubicBezTo>
                  <a:pt x="6292272" y="4350643"/>
                  <a:pt x="6302168" y="4411089"/>
                  <a:pt x="6341750" y="4420156"/>
                </a:cubicBezTo>
                <a:cubicBezTo>
                  <a:pt x="6411019" y="4417134"/>
                  <a:pt x="6401124" y="4344598"/>
                  <a:pt x="6338452" y="4338553"/>
                </a:cubicBezTo>
                <a:close/>
                <a:moveTo>
                  <a:pt x="2193022" y="4337027"/>
                </a:moveTo>
                <a:cubicBezTo>
                  <a:pt x="2179497" y="4335464"/>
                  <a:pt x="2163103" y="4337737"/>
                  <a:pt x="2145888" y="4346072"/>
                </a:cubicBezTo>
                <a:cubicBezTo>
                  <a:pt x="2139332" y="4367289"/>
                  <a:pt x="2155725" y="4397598"/>
                  <a:pt x="2181956" y="4394567"/>
                </a:cubicBezTo>
                <a:cubicBezTo>
                  <a:pt x="2248352" y="4380928"/>
                  <a:pt x="2233598" y="4341716"/>
                  <a:pt x="2193022" y="4337027"/>
                </a:cubicBezTo>
                <a:close/>
                <a:moveTo>
                  <a:pt x="1419143" y="4335770"/>
                </a:moveTo>
                <a:cubicBezTo>
                  <a:pt x="1384186" y="4341399"/>
                  <a:pt x="1364474" y="4374044"/>
                  <a:pt x="1411289" y="4403311"/>
                </a:cubicBezTo>
                <a:cubicBezTo>
                  <a:pt x="1457283" y="4403311"/>
                  <a:pt x="1483565" y="4379297"/>
                  <a:pt x="1457283" y="4340273"/>
                </a:cubicBezTo>
                <a:cubicBezTo>
                  <a:pt x="1444142" y="4335020"/>
                  <a:pt x="1430796" y="4333894"/>
                  <a:pt x="1419143" y="4335770"/>
                </a:cubicBezTo>
                <a:close/>
                <a:moveTo>
                  <a:pt x="5548037" y="4335289"/>
                </a:moveTo>
                <a:cubicBezTo>
                  <a:pt x="5495686" y="4335289"/>
                  <a:pt x="5485870" y="4405310"/>
                  <a:pt x="5534950" y="4414443"/>
                </a:cubicBezTo>
                <a:cubicBezTo>
                  <a:pt x="5603661" y="4405310"/>
                  <a:pt x="5613477" y="4359644"/>
                  <a:pt x="5548037" y="4335289"/>
                </a:cubicBezTo>
                <a:close/>
                <a:moveTo>
                  <a:pt x="9624081" y="4333947"/>
                </a:moveTo>
                <a:cubicBezTo>
                  <a:pt x="9568174" y="4345999"/>
                  <a:pt x="9610927" y="4406260"/>
                  <a:pt x="9643813" y="4412286"/>
                </a:cubicBezTo>
                <a:cubicBezTo>
                  <a:pt x="9716164" y="4385169"/>
                  <a:pt x="9683277" y="4339973"/>
                  <a:pt x="9624081" y="4333947"/>
                </a:cubicBezTo>
                <a:close/>
                <a:moveTo>
                  <a:pt x="2398265" y="4328237"/>
                </a:moveTo>
                <a:cubicBezTo>
                  <a:pt x="2342263" y="4340249"/>
                  <a:pt x="2388383" y="4400309"/>
                  <a:pt x="2418031" y="4403312"/>
                </a:cubicBezTo>
                <a:cubicBezTo>
                  <a:pt x="2493798" y="4376285"/>
                  <a:pt x="2460856" y="4334243"/>
                  <a:pt x="2398265" y="4328237"/>
                </a:cubicBezTo>
                <a:close/>
                <a:moveTo>
                  <a:pt x="6961071" y="4325062"/>
                </a:moveTo>
                <a:cubicBezTo>
                  <a:pt x="6918535" y="4346219"/>
                  <a:pt x="6928351" y="4397598"/>
                  <a:pt x="6977431" y="4391554"/>
                </a:cubicBezTo>
                <a:cubicBezTo>
                  <a:pt x="7046143" y="4370397"/>
                  <a:pt x="7019967" y="4315995"/>
                  <a:pt x="6961071" y="4325062"/>
                </a:cubicBezTo>
                <a:close/>
                <a:moveTo>
                  <a:pt x="1649014" y="4314620"/>
                </a:moveTo>
                <a:cubicBezTo>
                  <a:pt x="1635386" y="4312778"/>
                  <a:pt x="1618992" y="4313912"/>
                  <a:pt x="1601778" y="4319201"/>
                </a:cubicBezTo>
                <a:cubicBezTo>
                  <a:pt x="1595221" y="4346402"/>
                  <a:pt x="1614894" y="4379647"/>
                  <a:pt x="1644403" y="4379647"/>
                </a:cubicBezTo>
                <a:cubicBezTo>
                  <a:pt x="1705881" y="4352446"/>
                  <a:pt x="1689897" y="4320145"/>
                  <a:pt x="1649014" y="4314620"/>
                </a:cubicBezTo>
                <a:close/>
                <a:moveTo>
                  <a:pt x="4203013" y="4312631"/>
                </a:moveTo>
                <a:cubicBezTo>
                  <a:pt x="4165290" y="4320281"/>
                  <a:pt x="4154818" y="4355982"/>
                  <a:pt x="4209019" y="4376383"/>
                </a:cubicBezTo>
                <a:cubicBezTo>
                  <a:pt x="4248442" y="4373361"/>
                  <a:pt x="4271441" y="4352205"/>
                  <a:pt x="4248442" y="4315937"/>
                </a:cubicBezTo>
                <a:cubicBezTo>
                  <a:pt x="4231194" y="4310648"/>
                  <a:pt x="4215588" y="4310081"/>
                  <a:pt x="4203013" y="4312631"/>
                </a:cubicBezTo>
                <a:close/>
                <a:moveTo>
                  <a:pt x="720246" y="4310890"/>
                </a:moveTo>
                <a:cubicBezTo>
                  <a:pt x="688469" y="4304606"/>
                  <a:pt x="678057" y="4377042"/>
                  <a:pt x="715399" y="4382334"/>
                </a:cubicBezTo>
                <a:cubicBezTo>
                  <a:pt x="771207" y="4385358"/>
                  <a:pt x="817167" y="4300684"/>
                  <a:pt x="735096" y="4318828"/>
                </a:cubicBezTo>
                <a:cubicBezTo>
                  <a:pt x="729761" y="4314292"/>
                  <a:pt x="724786" y="4311788"/>
                  <a:pt x="720246" y="4310890"/>
                </a:cubicBezTo>
                <a:close/>
                <a:moveTo>
                  <a:pt x="3474603" y="4310769"/>
                </a:moveTo>
                <a:cubicBezTo>
                  <a:pt x="3460190" y="4308448"/>
                  <a:pt x="3443775" y="4311100"/>
                  <a:pt x="3428181" y="4321708"/>
                </a:cubicBezTo>
                <a:cubicBezTo>
                  <a:pt x="3421616" y="4348987"/>
                  <a:pt x="3447879" y="4382327"/>
                  <a:pt x="3474142" y="4385358"/>
                </a:cubicBezTo>
                <a:cubicBezTo>
                  <a:pt x="3543082" y="4369446"/>
                  <a:pt x="3517845" y="4317730"/>
                  <a:pt x="3474603" y="4310769"/>
                </a:cubicBezTo>
                <a:close/>
                <a:moveTo>
                  <a:pt x="1886771" y="4310284"/>
                </a:moveTo>
                <a:cubicBezTo>
                  <a:pt x="1847507" y="4316316"/>
                  <a:pt x="1844235" y="4376631"/>
                  <a:pt x="1886771" y="4379646"/>
                </a:cubicBezTo>
                <a:cubicBezTo>
                  <a:pt x="1955483" y="4373615"/>
                  <a:pt x="1971842" y="4310284"/>
                  <a:pt x="1886771" y="4310284"/>
                </a:cubicBezTo>
                <a:close/>
                <a:moveTo>
                  <a:pt x="3196116" y="4310083"/>
                </a:moveTo>
                <a:cubicBezTo>
                  <a:pt x="3158634" y="4316933"/>
                  <a:pt x="3148231" y="4351183"/>
                  <a:pt x="3202082" y="4371732"/>
                </a:cubicBezTo>
                <a:cubicBezTo>
                  <a:pt x="3241247" y="4368688"/>
                  <a:pt x="3264093" y="4347377"/>
                  <a:pt x="3241247" y="4313889"/>
                </a:cubicBezTo>
                <a:cubicBezTo>
                  <a:pt x="3224113" y="4308561"/>
                  <a:pt x="3208610" y="4307800"/>
                  <a:pt x="3196116" y="4310083"/>
                </a:cubicBezTo>
                <a:close/>
                <a:moveTo>
                  <a:pt x="3701149" y="4309049"/>
                </a:moveTo>
                <a:cubicBezTo>
                  <a:pt x="3684736" y="4307678"/>
                  <a:pt x="3669772" y="4317795"/>
                  <a:pt x="3671005" y="4346292"/>
                </a:cubicBezTo>
                <a:cubicBezTo>
                  <a:pt x="3674298" y="4391887"/>
                  <a:pt x="3664423" y="4379728"/>
                  <a:pt x="3726959" y="4379728"/>
                </a:cubicBezTo>
                <a:cubicBezTo>
                  <a:pt x="3759874" y="4345532"/>
                  <a:pt x="3728503" y="4311335"/>
                  <a:pt x="3701149" y="4309049"/>
                </a:cubicBezTo>
                <a:close/>
                <a:moveTo>
                  <a:pt x="1168691" y="4306185"/>
                </a:moveTo>
                <a:cubicBezTo>
                  <a:pt x="1154893" y="4305616"/>
                  <a:pt x="1140325" y="4309978"/>
                  <a:pt x="1128835" y="4322117"/>
                </a:cubicBezTo>
                <a:cubicBezTo>
                  <a:pt x="1125552" y="4346393"/>
                  <a:pt x="1138684" y="4370670"/>
                  <a:pt x="1168229" y="4367636"/>
                </a:cubicBezTo>
                <a:cubicBezTo>
                  <a:pt x="1244555" y="4353980"/>
                  <a:pt x="1210086" y="4307892"/>
                  <a:pt x="1168691" y="4306185"/>
                </a:cubicBezTo>
                <a:close/>
                <a:moveTo>
                  <a:pt x="4889028" y="4302647"/>
                </a:moveTo>
                <a:cubicBezTo>
                  <a:pt x="4846405" y="4311694"/>
                  <a:pt x="4839849" y="4372009"/>
                  <a:pt x="4892307" y="4372009"/>
                </a:cubicBezTo>
                <a:cubicBezTo>
                  <a:pt x="4951329" y="4359946"/>
                  <a:pt x="4971004" y="4305663"/>
                  <a:pt x="4889028" y="4302647"/>
                </a:cubicBezTo>
                <a:close/>
                <a:moveTo>
                  <a:pt x="2707882" y="4301122"/>
                </a:moveTo>
                <a:cubicBezTo>
                  <a:pt x="2694357" y="4299559"/>
                  <a:pt x="2677963" y="4301832"/>
                  <a:pt x="2660749" y="4310167"/>
                </a:cubicBezTo>
                <a:cubicBezTo>
                  <a:pt x="2654192" y="4331384"/>
                  <a:pt x="2670586" y="4361693"/>
                  <a:pt x="2696816" y="4358662"/>
                </a:cubicBezTo>
                <a:cubicBezTo>
                  <a:pt x="2763213" y="4345023"/>
                  <a:pt x="2748459" y="4305810"/>
                  <a:pt x="2707882" y="4301122"/>
                </a:cubicBezTo>
                <a:close/>
                <a:moveTo>
                  <a:pt x="3963274" y="4300493"/>
                </a:moveTo>
                <a:cubicBezTo>
                  <a:pt x="3910773" y="4309560"/>
                  <a:pt x="3930461" y="4376052"/>
                  <a:pt x="3969836" y="4379074"/>
                </a:cubicBezTo>
                <a:cubicBezTo>
                  <a:pt x="4032179" y="4382096"/>
                  <a:pt x="4028898" y="4300493"/>
                  <a:pt x="3963274" y="4300493"/>
                </a:cubicBezTo>
                <a:close/>
                <a:moveTo>
                  <a:pt x="512044" y="4294779"/>
                </a:moveTo>
                <a:cubicBezTo>
                  <a:pt x="466085" y="4306831"/>
                  <a:pt x="452953" y="4364079"/>
                  <a:pt x="502196" y="4373118"/>
                </a:cubicBezTo>
                <a:cubicBezTo>
                  <a:pt x="561287" y="4355040"/>
                  <a:pt x="597398" y="4297792"/>
                  <a:pt x="512044" y="4294779"/>
                </a:cubicBezTo>
                <a:close/>
                <a:moveTo>
                  <a:pt x="4463186" y="4285415"/>
                </a:moveTo>
                <a:cubicBezTo>
                  <a:pt x="4407173" y="4288441"/>
                  <a:pt x="4413763" y="4358041"/>
                  <a:pt x="4466481" y="4358041"/>
                </a:cubicBezTo>
                <a:cubicBezTo>
                  <a:pt x="4535669" y="4342911"/>
                  <a:pt x="4512606" y="4291467"/>
                  <a:pt x="4463186" y="4285415"/>
                </a:cubicBezTo>
                <a:close/>
                <a:moveTo>
                  <a:pt x="4677843" y="4284337"/>
                </a:moveTo>
                <a:cubicBezTo>
                  <a:pt x="4640438" y="4284478"/>
                  <a:pt x="4601194" y="4324074"/>
                  <a:pt x="4642891" y="4353487"/>
                </a:cubicBezTo>
                <a:cubicBezTo>
                  <a:pt x="4672325" y="4356504"/>
                  <a:pt x="4724648" y="4341420"/>
                  <a:pt x="4711568" y="4299185"/>
                </a:cubicBezTo>
                <a:cubicBezTo>
                  <a:pt x="4702575" y="4288626"/>
                  <a:pt x="4690311" y="4284290"/>
                  <a:pt x="4677843" y="4284337"/>
                </a:cubicBezTo>
                <a:close/>
                <a:moveTo>
                  <a:pt x="932806" y="4284147"/>
                </a:moveTo>
                <a:cubicBezTo>
                  <a:pt x="918854" y="4282776"/>
                  <a:pt x="903260" y="4286367"/>
                  <a:pt x="889308" y="4297708"/>
                </a:cubicBezTo>
                <a:cubicBezTo>
                  <a:pt x="882742" y="4318876"/>
                  <a:pt x="899157" y="4355165"/>
                  <a:pt x="925419" y="4355165"/>
                </a:cubicBezTo>
                <a:cubicBezTo>
                  <a:pt x="1001745" y="4337021"/>
                  <a:pt x="974662" y="4288257"/>
                  <a:pt x="932806" y="4284147"/>
                </a:cubicBezTo>
                <a:close/>
                <a:moveTo>
                  <a:pt x="63118" y="4277291"/>
                </a:moveTo>
                <a:cubicBezTo>
                  <a:pt x="54857" y="4278271"/>
                  <a:pt x="46097" y="4280360"/>
                  <a:pt x="37080" y="4283779"/>
                </a:cubicBezTo>
                <a:cubicBezTo>
                  <a:pt x="33801" y="4314169"/>
                  <a:pt x="53474" y="4344558"/>
                  <a:pt x="79705" y="4344558"/>
                </a:cubicBezTo>
                <a:cubicBezTo>
                  <a:pt x="154298" y="4317967"/>
                  <a:pt x="120946" y="4270436"/>
                  <a:pt x="63118" y="4277291"/>
                </a:cubicBezTo>
                <a:close/>
                <a:moveTo>
                  <a:pt x="2936070" y="4273562"/>
                </a:moveTo>
                <a:cubicBezTo>
                  <a:pt x="2880163" y="4285614"/>
                  <a:pt x="2922917" y="4345875"/>
                  <a:pt x="2955802" y="4351901"/>
                </a:cubicBezTo>
                <a:cubicBezTo>
                  <a:pt x="3028154" y="4324784"/>
                  <a:pt x="2995266" y="4279588"/>
                  <a:pt x="2936070" y="4273562"/>
                </a:cubicBezTo>
                <a:close/>
                <a:moveTo>
                  <a:pt x="273059" y="4264677"/>
                </a:moveTo>
                <a:cubicBezTo>
                  <a:pt x="230523" y="4285834"/>
                  <a:pt x="240339" y="4337213"/>
                  <a:pt x="289419" y="4331169"/>
                </a:cubicBezTo>
                <a:cubicBezTo>
                  <a:pt x="358131" y="4310012"/>
                  <a:pt x="331955" y="4255610"/>
                  <a:pt x="273059" y="4264677"/>
                </a:cubicBezTo>
                <a:close/>
                <a:moveTo>
                  <a:pt x="0" y="0"/>
                </a:moveTo>
                <a:lnTo>
                  <a:pt x="12200723" y="0"/>
                </a:lnTo>
                <a:lnTo>
                  <a:pt x="12200723" y="4502143"/>
                </a:lnTo>
                <a:lnTo>
                  <a:pt x="0" y="4502143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CC217D98-725D-4CBC-B1E4-D18A1ECC8A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9432" y="4252353"/>
            <a:ext cx="12157773" cy="494218"/>
            <a:chOff x="18956" y="5952517"/>
            <a:chExt cx="12157773" cy="494218"/>
          </a:xfrm>
          <a:solidFill>
            <a:schemeClr val="bg1"/>
          </a:solidFill>
        </p:grpSpPr>
        <p:sp>
          <p:nvSpPr>
            <p:cNvPr id="113" name="Freeform 10">
              <a:extLst>
                <a:ext uri="{FF2B5EF4-FFF2-40B4-BE49-F238E27FC236}">
                  <a16:creationId xmlns:a16="http://schemas.microsoft.com/office/drawing/2014/main" id="{6526A712-60A0-449C-86C7-46AA9C71BE71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637219" y="6356157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5" name="Freeform 15">
              <a:extLst>
                <a:ext uri="{FF2B5EF4-FFF2-40B4-BE49-F238E27FC236}">
                  <a16:creationId xmlns:a16="http://schemas.microsoft.com/office/drawing/2014/main" id="{00EBA9DC-ED31-47D6-ADC8-2A49CE23F838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139192" y="6359421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6" name="Freeform 18">
              <a:extLst>
                <a:ext uri="{FF2B5EF4-FFF2-40B4-BE49-F238E27FC236}">
                  <a16:creationId xmlns:a16="http://schemas.microsoft.com/office/drawing/2014/main" id="{AC67DC52-9488-4593-8BEF-0778F336CD25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384660" y="6368396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7" name="Freeform 22">
              <a:extLst>
                <a:ext uri="{FF2B5EF4-FFF2-40B4-BE49-F238E27FC236}">
                  <a16:creationId xmlns:a16="http://schemas.microsoft.com/office/drawing/2014/main" id="{188798A2-271D-49FE-8009-8D93FA748DA6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5653573" y="6308012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8" name="Freeform 8">
              <a:extLst>
                <a:ext uri="{FF2B5EF4-FFF2-40B4-BE49-F238E27FC236}">
                  <a16:creationId xmlns:a16="http://schemas.microsoft.com/office/drawing/2014/main" id="{CC9A85DF-EEC5-4030-B41B-4B940584C68B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18956" y="5956599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9" name="Freeform 19">
              <a:extLst>
                <a:ext uri="{FF2B5EF4-FFF2-40B4-BE49-F238E27FC236}">
                  <a16:creationId xmlns:a16="http://schemas.microsoft.com/office/drawing/2014/main" id="{78E44024-44CC-431A-B5F6-B5241C1AC2FF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4709370" y="6291575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0" name="Freeform 20">
              <a:extLst>
                <a:ext uri="{FF2B5EF4-FFF2-40B4-BE49-F238E27FC236}">
                  <a16:creationId xmlns:a16="http://schemas.microsoft.com/office/drawing/2014/main" id="{348353DE-7310-4BA5-9DF5-78BEF3F1ABD0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4452381" y="6295774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1" name="Freeform 23">
              <a:extLst>
                <a:ext uri="{FF2B5EF4-FFF2-40B4-BE49-F238E27FC236}">
                  <a16:creationId xmlns:a16="http://schemas.microsoft.com/office/drawing/2014/main" id="{05F5E6C9-7C7E-4F4E-A618-2A706DF12EBA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5883090" y="6322699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2" name="Freeform 26">
              <a:extLst>
                <a:ext uri="{FF2B5EF4-FFF2-40B4-BE49-F238E27FC236}">
                  <a16:creationId xmlns:a16="http://schemas.microsoft.com/office/drawing/2014/main" id="{9630D54B-846E-4E69-A9B6-C3BB78A3192A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5404559" y="6308010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3" name="Freeform 27">
              <a:extLst>
                <a:ext uri="{FF2B5EF4-FFF2-40B4-BE49-F238E27FC236}">
                  <a16:creationId xmlns:a16="http://schemas.microsoft.com/office/drawing/2014/main" id="{F60C217C-C77A-40F1-8675-0EBBD7D5D8EA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4937280" y="6282192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4" name="Freeform 28">
              <a:extLst>
                <a:ext uri="{FF2B5EF4-FFF2-40B4-BE49-F238E27FC236}">
                  <a16:creationId xmlns:a16="http://schemas.microsoft.com/office/drawing/2014/main" id="{F6E88CE1-5B21-42A6-969A-3602D70373AD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5194538" y="6290059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5" name="Freeform 30">
              <a:extLst>
                <a:ext uri="{FF2B5EF4-FFF2-40B4-BE49-F238E27FC236}">
                  <a16:creationId xmlns:a16="http://schemas.microsoft.com/office/drawing/2014/main" id="{5D153BA7-7716-478A-A2DF-72224AFE223D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5742191" y="6338204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6" name="Freeform 43">
              <a:extLst>
                <a:ext uri="{FF2B5EF4-FFF2-40B4-BE49-F238E27FC236}">
                  <a16:creationId xmlns:a16="http://schemas.microsoft.com/office/drawing/2014/main" id="{84417BE7-151A-43F1-962C-17C3B9CE4250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5902106" y="6043523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7" name="Freeform 51">
              <a:extLst>
                <a:ext uri="{FF2B5EF4-FFF2-40B4-BE49-F238E27FC236}">
                  <a16:creationId xmlns:a16="http://schemas.microsoft.com/office/drawing/2014/main" id="{2FB1624A-5999-4CF6-9F9D-F78AB06C280D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5710297" y="6035458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8" name="Freeform 52">
              <a:extLst>
                <a:ext uri="{FF2B5EF4-FFF2-40B4-BE49-F238E27FC236}">
                  <a16:creationId xmlns:a16="http://schemas.microsoft.com/office/drawing/2014/main" id="{C50984BC-5819-44A5-BEBC-9C522FCEC4A2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277444" y="6038724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9" name="Freeform 53">
              <a:extLst>
                <a:ext uri="{FF2B5EF4-FFF2-40B4-BE49-F238E27FC236}">
                  <a16:creationId xmlns:a16="http://schemas.microsoft.com/office/drawing/2014/main" id="{80F18F5A-2728-4284-A27C-B2671DAC19A1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5471034" y="6035460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0" name="Freeform 54">
              <a:extLst>
                <a:ext uri="{FF2B5EF4-FFF2-40B4-BE49-F238E27FC236}">
                  <a16:creationId xmlns:a16="http://schemas.microsoft.com/office/drawing/2014/main" id="{45F49B04-A52B-47E2-AEF8-D0F782559681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094009" y="6011795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1" name="Freeform 55">
              <a:extLst>
                <a:ext uri="{FF2B5EF4-FFF2-40B4-BE49-F238E27FC236}">
                  <a16:creationId xmlns:a16="http://schemas.microsoft.com/office/drawing/2014/main" id="{4D5B48FA-DED0-411C-BE17-D3D9C70DAA9F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5264556" y="6041988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2" name="Freeform 56">
              <a:extLst>
                <a:ext uri="{FF2B5EF4-FFF2-40B4-BE49-F238E27FC236}">
                  <a16:creationId xmlns:a16="http://schemas.microsoft.com/office/drawing/2014/main" id="{B3F10D70-DC49-43C8-94F5-2EBB357EB540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4392340" y="5985586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3" name="Freeform 57">
              <a:extLst>
                <a:ext uri="{FF2B5EF4-FFF2-40B4-BE49-F238E27FC236}">
                  <a16:creationId xmlns:a16="http://schemas.microsoft.com/office/drawing/2014/main" id="{DB59C771-D4D8-43EB-9035-CDBF8E006C5B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5037697" y="6020771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" name="Freeform 59">
              <a:extLst>
                <a:ext uri="{FF2B5EF4-FFF2-40B4-BE49-F238E27FC236}">
                  <a16:creationId xmlns:a16="http://schemas.microsoft.com/office/drawing/2014/main" id="{1AF26B00-C8A2-477F-8912-211432A19B21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473186" y="6052072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5" name="Freeform 60">
              <a:extLst>
                <a:ext uri="{FF2B5EF4-FFF2-40B4-BE49-F238E27FC236}">
                  <a16:creationId xmlns:a16="http://schemas.microsoft.com/office/drawing/2014/main" id="{5965D5D6-D3FB-439D-A145-2CA0E726A598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4825017" y="6002818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6" name="Freeform 61">
              <a:extLst>
                <a:ext uri="{FF2B5EF4-FFF2-40B4-BE49-F238E27FC236}">
                  <a16:creationId xmlns:a16="http://schemas.microsoft.com/office/drawing/2014/main" id="{AB7E4F31-E6D2-4FBD-BFAB-973DCADC232B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4572460" y="5957121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7" name="Freeform 5">
              <a:extLst>
                <a:ext uri="{FF2B5EF4-FFF2-40B4-BE49-F238E27FC236}">
                  <a16:creationId xmlns:a16="http://schemas.microsoft.com/office/drawing/2014/main" id="{BE203384-5421-41DF-90F9-4D89F6E10C11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3908414" y="6286792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8" name="Freeform 6">
              <a:extLst>
                <a:ext uri="{FF2B5EF4-FFF2-40B4-BE49-F238E27FC236}">
                  <a16:creationId xmlns:a16="http://schemas.microsoft.com/office/drawing/2014/main" id="{2DB3748B-3558-4ADA-9359-3ECC6A17B540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1634353" y="6266141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9" name="Freeform 7">
              <a:extLst>
                <a:ext uri="{FF2B5EF4-FFF2-40B4-BE49-F238E27FC236}">
                  <a16:creationId xmlns:a16="http://schemas.microsoft.com/office/drawing/2014/main" id="{B5874FEA-A000-4DCE-A69B-5B7EDA4AC016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4177783" y="6246129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0" name="Freeform 8">
              <a:extLst>
                <a:ext uri="{FF2B5EF4-FFF2-40B4-BE49-F238E27FC236}">
                  <a16:creationId xmlns:a16="http://schemas.microsoft.com/office/drawing/2014/main" id="{5DB61A45-35BD-46D0-B904-560894A813BC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1982245" y="6242949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1" name="Freeform 9">
              <a:extLst>
                <a:ext uri="{FF2B5EF4-FFF2-40B4-BE49-F238E27FC236}">
                  <a16:creationId xmlns:a16="http://schemas.microsoft.com/office/drawing/2014/main" id="{359E6A79-43CB-40B6-9C4A-6B7479F62B9F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2268040" y="6282192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2" name="Freeform 11">
              <a:extLst>
                <a:ext uri="{FF2B5EF4-FFF2-40B4-BE49-F238E27FC236}">
                  <a16:creationId xmlns:a16="http://schemas.microsoft.com/office/drawing/2014/main" id="{847A1092-5983-4BAA-BE8E-06A9120E42EB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2510851" y="6246285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3" name="Freeform 12">
              <a:extLst>
                <a:ext uri="{FF2B5EF4-FFF2-40B4-BE49-F238E27FC236}">
                  <a16:creationId xmlns:a16="http://schemas.microsoft.com/office/drawing/2014/main" id="{9FBC0D6D-85EC-42E9-A457-1246090F97B9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3028371" y="6264238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4" name="Freeform 13">
              <a:extLst>
                <a:ext uri="{FF2B5EF4-FFF2-40B4-BE49-F238E27FC236}">
                  <a16:creationId xmlns:a16="http://schemas.microsoft.com/office/drawing/2014/main" id="{F30F0B4E-EF8C-49A8-A887-002DC0161011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3656011" y="6301648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5" name="Freeform 14">
              <a:extLst>
                <a:ext uri="{FF2B5EF4-FFF2-40B4-BE49-F238E27FC236}">
                  <a16:creationId xmlns:a16="http://schemas.microsoft.com/office/drawing/2014/main" id="{2E371800-7BB4-4FF7-BD22-A558A1B6F2E3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3333279" y="6267101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6" name="Freeform 16">
              <a:extLst>
                <a:ext uri="{FF2B5EF4-FFF2-40B4-BE49-F238E27FC236}">
                  <a16:creationId xmlns:a16="http://schemas.microsoft.com/office/drawing/2014/main" id="{DE5F7FA6-FF74-4A3F-8C41-E3110A89A0E9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2773156" y="6239757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7" name="Freeform 17">
              <a:extLst>
                <a:ext uri="{FF2B5EF4-FFF2-40B4-BE49-F238E27FC236}">
                  <a16:creationId xmlns:a16="http://schemas.microsoft.com/office/drawing/2014/main" id="{40E68A84-1D41-4DDA-9AAE-55AF0DD7051C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1398709" y="6264239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8" name="Freeform 21">
              <a:extLst>
                <a:ext uri="{FF2B5EF4-FFF2-40B4-BE49-F238E27FC236}">
                  <a16:creationId xmlns:a16="http://schemas.microsoft.com/office/drawing/2014/main" id="{DB7AF383-4E65-48D1-8426-B8738A071E23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1047787" y="6218542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9" name="Freeform 25">
              <a:extLst>
                <a:ext uri="{FF2B5EF4-FFF2-40B4-BE49-F238E27FC236}">
                  <a16:creationId xmlns:a16="http://schemas.microsoft.com/office/drawing/2014/main" id="{2619FCD6-58F3-4D4B-A2D1-5FBF989B0398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290115" y="6200589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0" name="Freeform 29">
              <a:extLst>
                <a:ext uri="{FF2B5EF4-FFF2-40B4-BE49-F238E27FC236}">
                  <a16:creationId xmlns:a16="http://schemas.microsoft.com/office/drawing/2014/main" id="{B4AEC7C9-3197-4F6D-8A7F-8056ABB9A95C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811181" y="6179372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1" name="Freeform 31">
              <a:extLst>
                <a:ext uri="{FF2B5EF4-FFF2-40B4-BE49-F238E27FC236}">
                  <a16:creationId xmlns:a16="http://schemas.microsoft.com/office/drawing/2014/main" id="{1E07637E-23AF-4E53-82CB-13DBF2EE9585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543201" y="6241343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2" name="Freeform 32">
              <a:extLst>
                <a:ext uri="{FF2B5EF4-FFF2-40B4-BE49-F238E27FC236}">
                  <a16:creationId xmlns:a16="http://schemas.microsoft.com/office/drawing/2014/main" id="{7D553EB3-91AE-4531-A30E-6A799E37C3D1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3406775" y="5979446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3" name="Freeform 33">
              <a:extLst>
                <a:ext uri="{FF2B5EF4-FFF2-40B4-BE49-F238E27FC236}">
                  <a16:creationId xmlns:a16="http://schemas.microsoft.com/office/drawing/2014/main" id="{C15E8055-032A-4E6A-A4C5-5546F57BB965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2327423" y="6028408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4" name="Freeform 34">
              <a:extLst>
                <a:ext uri="{FF2B5EF4-FFF2-40B4-BE49-F238E27FC236}">
                  <a16:creationId xmlns:a16="http://schemas.microsoft.com/office/drawing/2014/main" id="{A7161868-5045-4D96-8625-6DB6238DF608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1334031" y="6019431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5" name="Freeform 35">
              <a:extLst>
                <a:ext uri="{FF2B5EF4-FFF2-40B4-BE49-F238E27FC236}">
                  <a16:creationId xmlns:a16="http://schemas.microsoft.com/office/drawing/2014/main" id="{1B631BC5-2421-46C0-A846-B2BA6BCB1880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2124491" y="6012903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6" name="Freeform 36">
              <a:extLst>
                <a:ext uri="{FF2B5EF4-FFF2-40B4-BE49-F238E27FC236}">
                  <a16:creationId xmlns:a16="http://schemas.microsoft.com/office/drawing/2014/main" id="{C3B8AA6A-6EB6-4DD2-A166-B8610913F76F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57884" y="5982710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7" name="Freeform 37">
              <a:extLst>
                <a:ext uri="{FF2B5EF4-FFF2-40B4-BE49-F238E27FC236}">
                  <a16:creationId xmlns:a16="http://schemas.microsoft.com/office/drawing/2014/main" id="{7A2F6908-4FBD-49DD-BBEE-7F1AC8892696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3649584" y="5970470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8" name="Freeform 38">
              <a:extLst>
                <a:ext uri="{FF2B5EF4-FFF2-40B4-BE49-F238E27FC236}">
                  <a16:creationId xmlns:a16="http://schemas.microsoft.com/office/drawing/2014/main" id="{568457CE-826B-4E95-B047-06FDA4639743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1829398" y="6010455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9" name="Freeform 39">
              <a:extLst>
                <a:ext uri="{FF2B5EF4-FFF2-40B4-BE49-F238E27FC236}">
                  <a16:creationId xmlns:a16="http://schemas.microsoft.com/office/drawing/2014/main" id="{ACEC3D35-82FF-4FA0-89AE-172504B0565D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1580384" y="5998215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0" name="Freeform 40">
              <a:extLst>
                <a:ext uri="{FF2B5EF4-FFF2-40B4-BE49-F238E27FC236}">
                  <a16:creationId xmlns:a16="http://schemas.microsoft.com/office/drawing/2014/main" id="{8BF5A990-8CEF-41D5-81B8-43F342A70839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4121911" y="5994951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1" name="Freeform 41">
              <a:extLst>
                <a:ext uri="{FF2B5EF4-FFF2-40B4-BE49-F238E27FC236}">
                  <a16:creationId xmlns:a16="http://schemas.microsoft.com/office/drawing/2014/main" id="{1FB204F6-8FEB-4768-87FF-81E75EC89C2E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438116" y="599495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2" name="Freeform 42">
              <a:extLst>
                <a:ext uri="{FF2B5EF4-FFF2-40B4-BE49-F238E27FC236}">
                  <a16:creationId xmlns:a16="http://schemas.microsoft.com/office/drawing/2014/main" id="{68AC5291-2CEF-47C8-9369-F1A76E129762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1110716" y="5973734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3" name="Freeform 44">
              <a:extLst>
                <a:ext uri="{FF2B5EF4-FFF2-40B4-BE49-F238E27FC236}">
                  <a16:creationId xmlns:a16="http://schemas.microsoft.com/office/drawing/2014/main" id="{91972824-820D-4876-8DF1-C06A8693C0F7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2639354" y="5976998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4" name="Freeform 45">
              <a:extLst>
                <a:ext uri="{FF2B5EF4-FFF2-40B4-BE49-F238E27FC236}">
                  <a16:creationId xmlns:a16="http://schemas.microsoft.com/office/drawing/2014/main" id="{D8EE2B9A-F433-4754-A539-E994D08A536D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867906" y="5952517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5" name="Freeform 46">
              <a:extLst>
                <a:ext uri="{FF2B5EF4-FFF2-40B4-BE49-F238E27FC236}">
                  <a16:creationId xmlns:a16="http://schemas.microsoft.com/office/drawing/2014/main" id="{D006F373-A25F-4697-8170-CC7ED0BAE229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3895937" y="6000664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6" name="Freeform 47">
              <a:extLst>
                <a:ext uri="{FF2B5EF4-FFF2-40B4-BE49-F238E27FC236}">
                  <a16:creationId xmlns:a16="http://schemas.microsoft.com/office/drawing/2014/main" id="{DC6B5739-481D-4BCB-BCE5-324B566AF344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2865326" y="5973733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7" name="Freeform 48">
              <a:extLst>
                <a:ext uri="{FF2B5EF4-FFF2-40B4-BE49-F238E27FC236}">
                  <a16:creationId xmlns:a16="http://schemas.microsoft.com/office/drawing/2014/main" id="{BA93202C-DF72-455D-B5CA-B943F3D96727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3115444" y="5992749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8" name="Freeform 49">
              <a:extLst>
                <a:ext uri="{FF2B5EF4-FFF2-40B4-BE49-F238E27FC236}">
                  <a16:creationId xmlns:a16="http://schemas.microsoft.com/office/drawing/2014/main" id="{FEF53A23-B77A-42DC-ACF1-79CADDE3FDF3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215687" y="5955781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9" name="Freeform 8">
              <a:extLst>
                <a:ext uri="{FF2B5EF4-FFF2-40B4-BE49-F238E27FC236}">
                  <a16:creationId xmlns:a16="http://schemas.microsoft.com/office/drawing/2014/main" id="{7915B476-1DA8-476C-BEE8-11AB0AED70DB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683670" y="6019431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0" name="Freeform 106">
              <a:extLst>
                <a:ext uri="{FF2B5EF4-FFF2-40B4-BE49-F238E27FC236}">
                  <a16:creationId xmlns:a16="http://schemas.microsoft.com/office/drawing/2014/main" id="{025A766D-D43A-42B3-B5DA-215D243861EF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19451" y="6204541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1" name="Freeform 19">
              <a:extLst>
                <a:ext uri="{FF2B5EF4-FFF2-40B4-BE49-F238E27FC236}">
                  <a16:creationId xmlns:a16="http://schemas.microsoft.com/office/drawing/2014/main" id="{8D4B2FBB-3378-4F14-A222-8BAC49FBE319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11397390" y="6351960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2" name="Freeform 20">
              <a:extLst>
                <a:ext uri="{FF2B5EF4-FFF2-40B4-BE49-F238E27FC236}">
                  <a16:creationId xmlns:a16="http://schemas.microsoft.com/office/drawing/2014/main" id="{F5BDAB4C-1BA1-4835-8287-D189321BFDF4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11140401" y="6356159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3" name="Freeform 26">
              <a:extLst>
                <a:ext uri="{FF2B5EF4-FFF2-40B4-BE49-F238E27FC236}">
                  <a16:creationId xmlns:a16="http://schemas.microsoft.com/office/drawing/2014/main" id="{302E352E-F03B-4D76-984E-2F09259C18BE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12049121" y="6351959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4" name="Freeform 27">
              <a:extLst>
                <a:ext uri="{FF2B5EF4-FFF2-40B4-BE49-F238E27FC236}">
                  <a16:creationId xmlns:a16="http://schemas.microsoft.com/office/drawing/2014/main" id="{1369E573-3850-49D1-A371-2842174999FB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11625300" y="6342577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5" name="Freeform 28">
              <a:extLst>
                <a:ext uri="{FF2B5EF4-FFF2-40B4-BE49-F238E27FC236}">
                  <a16:creationId xmlns:a16="http://schemas.microsoft.com/office/drawing/2014/main" id="{748DE837-6B07-441C-8343-38620F229014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11851300" y="6351959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6" name="Freeform 55">
              <a:extLst>
                <a:ext uri="{FF2B5EF4-FFF2-40B4-BE49-F238E27FC236}">
                  <a16:creationId xmlns:a16="http://schemas.microsoft.com/office/drawing/2014/main" id="{E3B1E743-D662-4550-B03F-1B368B359A16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11988188" y="6083917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7" name="Freeform 56">
              <a:extLst>
                <a:ext uri="{FF2B5EF4-FFF2-40B4-BE49-F238E27FC236}">
                  <a16:creationId xmlns:a16="http://schemas.microsoft.com/office/drawing/2014/main" id="{4F72E381-A6E5-4CDF-A66D-860BE49BD71C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11080360" y="6045971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8" name="Freeform 57">
              <a:extLst>
                <a:ext uri="{FF2B5EF4-FFF2-40B4-BE49-F238E27FC236}">
                  <a16:creationId xmlns:a16="http://schemas.microsoft.com/office/drawing/2014/main" id="{158BDEC2-279C-459A-8ACB-0E7CB8720504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11725717" y="6081156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9" name="Freeform 60">
              <a:extLst>
                <a:ext uri="{FF2B5EF4-FFF2-40B4-BE49-F238E27FC236}">
                  <a16:creationId xmlns:a16="http://schemas.microsoft.com/office/drawing/2014/main" id="{63A14A95-FC1F-4CC0-B04F-C66933E488A4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11513037" y="606320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0" name="Freeform 61">
              <a:extLst>
                <a:ext uri="{FF2B5EF4-FFF2-40B4-BE49-F238E27FC236}">
                  <a16:creationId xmlns:a16="http://schemas.microsoft.com/office/drawing/2014/main" id="{24362F45-5722-4458-AF8A-DB7318FC4791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11260480" y="6017506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1" name="Freeform 5">
              <a:extLst>
                <a:ext uri="{FF2B5EF4-FFF2-40B4-BE49-F238E27FC236}">
                  <a16:creationId xmlns:a16="http://schemas.microsoft.com/office/drawing/2014/main" id="{9C673485-D52B-4AC8-8B90-8E4319F0F02D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10596434" y="6347177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2" name="Freeform 6">
              <a:extLst>
                <a:ext uri="{FF2B5EF4-FFF2-40B4-BE49-F238E27FC236}">
                  <a16:creationId xmlns:a16="http://schemas.microsoft.com/office/drawing/2014/main" id="{64D9C233-B61D-4F94-9811-F64BC570425D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8310592" y="6345841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3" name="Freeform 7">
              <a:extLst>
                <a:ext uri="{FF2B5EF4-FFF2-40B4-BE49-F238E27FC236}">
                  <a16:creationId xmlns:a16="http://schemas.microsoft.com/office/drawing/2014/main" id="{2B22A568-26C9-4255-86DA-8A283C9A90AA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10865803" y="6306514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4" name="Freeform 8">
              <a:extLst>
                <a:ext uri="{FF2B5EF4-FFF2-40B4-BE49-F238E27FC236}">
                  <a16:creationId xmlns:a16="http://schemas.microsoft.com/office/drawing/2014/main" id="{B1E0BDE0-6C33-41CC-9FBB-D3AFA309B7D4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8670714" y="633931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5" name="Freeform 9">
              <a:extLst>
                <a:ext uri="{FF2B5EF4-FFF2-40B4-BE49-F238E27FC236}">
                  <a16:creationId xmlns:a16="http://schemas.microsoft.com/office/drawing/2014/main" id="{AEB4A522-C89F-4BD4-AFB5-592BC5129710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8956060" y="6342577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6" name="Freeform 11">
              <a:extLst>
                <a:ext uri="{FF2B5EF4-FFF2-40B4-BE49-F238E27FC236}">
                  <a16:creationId xmlns:a16="http://schemas.microsoft.com/office/drawing/2014/main" id="{07B7B25B-7F99-43DF-A3D7-DD530FEF7535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9198871" y="6306670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7" name="Freeform 12">
              <a:extLst>
                <a:ext uri="{FF2B5EF4-FFF2-40B4-BE49-F238E27FC236}">
                  <a16:creationId xmlns:a16="http://schemas.microsoft.com/office/drawing/2014/main" id="{A579CBBB-44DF-4067-B2CC-309A0EDD3687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9716391" y="6324623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8" name="Freeform 13">
              <a:extLst>
                <a:ext uri="{FF2B5EF4-FFF2-40B4-BE49-F238E27FC236}">
                  <a16:creationId xmlns:a16="http://schemas.microsoft.com/office/drawing/2014/main" id="{2BECA972-B850-4AA7-885D-DE8F4C33B2A1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10344031" y="6362033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9" name="Freeform 14">
              <a:extLst>
                <a:ext uri="{FF2B5EF4-FFF2-40B4-BE49-F238E27FC236}">
                  <a16:creationId xmlns:a16="http://schemas.microsoft.com/office/drawing/2014/main" id="{D826CA11-004E-474C-A94A-E6134091C227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10070859" y="6318096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90" name="Freeform 16">
              <a:extLst>
                <a:ext uri="{FF2B5EF4-FFF2-40B4-BE49-F238E27FC236}">
                  <a16:creationId xmlns:a16="http://schemas.microsoft.com/office/drawing/2014/main" id="{65195272-867B-4BAA-8A6C-CB002141DE9E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9461176" y="6300142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91" name="Freeform 17">
              <a:extLst>
                <a:ext uri="{FF2B5EF4-FFF2-40B4-BE49-F238E27FC236}">
                  <a16:creationId xmlns:a16="http://schemas.microsoft.com/office/drawing/2014/main" id="{CA351C6E-0B5A-42FB-AFDB-43F006AE234F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8039205" y="6341355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92" name="Freeform 21">
              <a:extLst>
                <a:ext uri="{FF2B5EF4-FFF2-40B4-BE49-F238E27FC236}">
                  <a16:creationId xmlns:a16="http://schemas.microsoft.com/office/drawing/2014/main" id="{36576590-9CBC-4AAE-AC50-DD53DFFE06C3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730057" y="6318096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93" name="Freeform 25">
              <a:extLst>
                <a:ext uri="{FF2B5EF4-FFF2-40B4-BE49-F238E27FC236}">
                  <a16:creationId xmlns:a16="http://schemas.microsoft.com/office/drawing/2014/main" id="{7E1FDDA8-5204-4B99-8D2F-728C49A9D41E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930591" y="6309120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94" name="Freeform 29">
              <a:extLst>
                <a:ext uri="{FF2B5EF4-FFF2-40B4-BE49-F238E27FC236}">
                  <a16:creationId xmlns:a16="http://schemas.microsoft.com/office/drawing/2014/main" id="{7EF07A91-EABC-4FF8-8F0F-40480584D1ED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497041" y="6299934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95" name="Freeform 31">
              <a:extLst>
                <a:ext uri="{FF2B5EF4-FFF2-40B4-BE49-F238E27FC236}">
                  <a16:creationId xmlns:a16="http://schemas.microsoft.com/office/drawing/2014/main" id="{DE45CEB0-C31A-41E1-81DB-5E9A9ABF5B35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207517" y="6336989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96" name="Freeform 32">
              <a:extLst>
                <a:ext uri="{FF2B5EF4-FFF2-40B4-BE49-F238E27FC236}">
                  <a16:creationId xmlns:a16="http://schemas.microsoft.com/office/drawing/2014/main" id="{ED7EBFF3-1C05-4B4A-AB37-CCB845B8609B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10094795" y="6039831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97" name="Freeform 33">
              <a:extLst>
                <a:ext uri="{FF2B5EF4-FFF2-40B4-BE49-F238E27FC236}">
                  <a16:creationId xmlns:a16="http://schemas.microsoft.com/office/drawing/2014/main" id="{1E027175-8EC7-43C3-A1A1-A2D6DEFAE6A4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9015443" y="6088793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98" name="Freeform 34">
              <a:extLst>
                <a:ext uri="{FF2B5EF4-FFF2-40B4-BE49-F238E27FC236}">
                  <a16:creationId xmlns:a16="http://schemas.microsoft.com/office/drawing/2014/main" id="{CF1622A3-D5A7-43AA-A020-3B954DD511C1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8022051" y="6079816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99" name="Freeform 35">
              <a:extLst>
                <a:ext uri="{FF2B5EF4-FFF2-40B4-BE49-F238E27FC236}">
                  <a16:creationId xmlns:a16="http://schemas.microsoft.com/office/drawing/2014/main" id="{6D355E78-6894-492C-8CF4-507CEB90EB42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8806684" y="6076799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00" name="Freeform 36">
              <a:extLst>
                <a:ext uri="{FF2B5EF4-FFF2-40B4-BE49-F238E27FC236}">
                  <a16:creationId xmlns:a16="http://schemas.microsoft.com/office/drawing/2014/main" id="{58149EAB-6DEE-437B-8A43-82BB7F92626C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345904" y="6043095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01" name="Freeform 37">
              <a:extLst>
                <a:ext uri="{FF2B5EF4-FFF2-40B4-BE49-F238E27FC236}">
                  <a16:creationId xmlns:a16="http://schemas.microsoft.com/office/drawing/2014/main" id="{B36CDD6C-BC93-4003-9B94-17430188A4B1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10337604" y="6030855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02" name="Freeform 38">
              <a:extLst>
                <a:ext uri="{FF2B5EF4-FFF2-40B4-BE49-F238E27FC236}">
                  <a16:creationId xmlns:a16="http://schemas.microsoft.com/office/drawing/2014/main" id="{5EDC6969-F0AA-4AD6-B2A7-6CB70C64ED76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8517418" y="6070840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03" name="Freeform 39">
              <a:extLst>
                <a:ext uri="{FF2B5EF4-FFF2-40B4-BE49-F238E27FC236}">
                  <a16:creationId xmlns:a16="http://schemas.microsoft.com/office/drawing/2014/main" id="{47BEA7A3-A5F6-4C64-A57D-FA92D2848770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8268404" y="6058600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04" name="Freeform 40">
              <a:extLst>
                <a:ext uri="{FF2B5EF4-FFF2-40B4-BE49-F238E27FC236}">
                  <a16:creationId xmlns:a16="http://schemas.microsoft.com/office/drawing/2014/main" id="{BA178CA2-E42C-4F45-8FE5-F75604F34037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10809931" y="6055336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05" name="Freeform 41">
              <a:extLst>
                <a:ext uri="{FF2B5EF4-FFF2-40B4-BE49-F238E27FC236}">
                  <a16:creationId xmlns:a16="http://schemas.microsoft.com/office/drawing/2014/main" id="{67D0DC5A-63B3-4352-8A83-7E61CCEBFE77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126136" y="6055335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06" name="Freeform 42">
              <a:extLst>
                <a:ext uri="{FF2B5EF4-FFF2-40B4-BE49-F238E27FC236}">
                  <a16:creationId xmlns:a16="http://schemas.microsoft.com/office/drawing/2014/main" id="{2E35E42F-40F2-494C-806F-6F2912DAA3E9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798736" y="6034119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07" name="Freeform 44">
              <a:extLst>
                <a:ext uri="{FF2B5EF4-FFF2-40B4-BE49-F238E27FC236}">
                  <a16:creationId xmlns:a16="http://schemas.microsoft.com/office/drawing/2014/main" id="{CC1FE1B2-B304-4EF4-8A46-FE9920DA5C21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9327374" y="6037383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08" name="Freeform 45">
              <a:extLst>
                <a:ext uri="{FF2B5EF4-FFF2-40B4-BE49-F238E27FC236}">
                  <a16:creationId xmlns:a16="http://schemas.microsoft.com/office/drawing/2014/main" id="{00470C16-CBF3-406D-B17F-1F9577A74782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555926" y="6012902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09" name="Freeform 46">
              <a:extLst>
                <a:ext uri="{FF2B5EF4-FFF2-40B4-BE49-F238E27FC236}">
                  <a16:creationId xmlns:a16="http://schemas.microsoft.com/office/drawing/2014/main" id="{D0F414E6-F825-4B87-AE53-3365C0BE9871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10583957" y="6061049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10" name="Freeform 47">
              <a:extLst>
                <a:ext uri="{FF2B5EF4-FFF2-40B4-BE49-F238E27FC236}">
                  <a16:creationId xmlns:a16="http://schemas.microsoft.com/office/drawing/2014/main" id="{1846954C-E048-4F2D-BCF9-03F3CAD5037D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9553346" y="6034118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11" name="Freeform 48">
              <a:extLst>
                <a:ext uri="{FF2B5EF4-FFF2-40B4-BE49-F238E27FC236}">
                  <a16:creationId xmlns:a16="http://schemas.microsoft.com/office/drawing/2014/main" id="{882C5FC7-483B-4C1F-8EC6-198AA547B8BD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9804575" y="6052072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12" name="Freeform 49">
              <a:extLst>
                <a:ext uri="{FF2B5EF4-FFF2-40B4-BE49-F238E27FC236}">
                  <a16:creationId xmlns:a16="http://schemas.microsoft.com/office/drawing/2014/main" id="{6514D204-E641-4D5F-A745-B1EBE8AEF89E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903707" y="6016166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43903962"/>
      </p:ext>
    </p:extLst>
  </p:cSld>
  <p:clrMapOvr>
    <a:masterClrMapping/>
  </p:clrMapOvr>
  <p:hf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4">
            <a:extLst>
              <a:ext uri="{FF2B5EF4-FFF2-40B4-BE49-F238E27FC236}">
                <a16:creationId xmlns:a16="http://schemas.microsoft.com/office/drawing/2014/main" id="{472B68CB-F8FD-4B97-8520-E4568B526C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037D043-CD1E-4787-A2BD-44A352393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969445" y="41005"/>
            <a:ext cx="952998" cy="6797768"/>
            <a:chOff x="11084465" y="29503"/>
            <a:chExt cx="952998" cy="6797768"/>
          </a:xfrm>
          <a:solidFill>
            <a:schemeClr val="bg2">
              <a:lumMod val="90000"/>
            </a:schemeClr>
          </a:solidFill>
        </p:grpSpPr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869ED385-18F1-42FE-AFA9-54EC3471E4F4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622617" y="445336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2F28A8B0-2F4D-4486-AD9B-ECF44A1CF2A4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343845" y="65544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2">
              <a:extLst>
                <a:ext uri="{FF2B5EF4-FFF2-40B4-BE49-F238E27FC236}">
                  <a16:creationId xmlns:a16="http://schemas.microsoft.com/office/drawing/2014/main" id="{E5DADFDB-E8AC-42CA-9773-A157F8DB3FBB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579248" y="171177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27">
              <a:extLst>
                <a:ext uri="{FF2B5EF4-FFF2-40B4-BE49-F238E27FC236}">
                  <a16:creationId xmlns:a16="http://schemas.microsoft.com/office/drawing/2014/main" id="{6AADE751-C1A2-413C-B440-A52583ECA1FF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907653" y="353284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30">
              <a:extLst>
                <a:ext uri="{FF2B5EF4-FFF2-40B4-BE49-F238E27FC236}">
                  <a16:creationId xmlns:a16="http://schemas.microsoft.com/office/drawing/2014/main" id="{7DD75106-0F40-44E2-84E8-5C40A329AEFC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082447" y="6380463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43">
              <a:extLst>
                <a:ext uri="{FF2B5EF4-FFF2-40B4-BE49-F238E27FC236}">
                  <a16:creationId xmlns:a16="http://schemas.microsoft.com/office/drawing/2014/main" id="{BFAEC116-FC80-4C29-8A28-8FD00F030F3E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300148" y="6717954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51">
              <a:extLst>
                <a:ext uri="{FF2B5EF4-FFF2-40B4-BE49-F238E27FC236}">
                  <a16:creationId xmlns:a16="http://schemas.microsoft.com/office/drawing/2014/main" id="{44DBC9E5-E135-46D9-A964-A2DE4A013EAB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318707" y="6470571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53">
              <a:extLst>
                <a:ext uri="{FF2B5EF4-FFF2-40B4-BE49-F238E27FC236}">
                  <a16:creationId xmlns:a16="http://schemas.microsoft.com/office/drawing/2014/main" id="{A1512CEE-5BA9-4818-BDCD-382A9D408E59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289540" y="6205943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55">
              <a:extLst>
                <a:ext uri="{FF2B5EF4-FFF2-40B4-BE49-F238E27FC236}">
                  <a16:creationId xmlns:a16="http://schemas.microsoft.com/office/drawing/2014/main" id="{9CBED547-5420-4D68-9AE4-6D4A415798DC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286135" y="6006134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56">
              <a:extLst>
                <a:ext uri="{FF2B5EF4-FFF2-40B4-BE49-F238E27FC236}">
                  <a16:creationId xmlns:a16="http://schemas.microsoft.com/office/drawing/2014/main" id="{D7838037-86D1-49DC-9CB5-6E9D7008E02E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328119" y="5106401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57">
              <a:extLst>
                <a:ext uri="{FF2B5EF4-FFF2-40B4-BE49-F238E27FC236}">
                  <a16:creationId xmlns:a16="http://schemas.microsoft.com/office/drawing/2014/main" id="{A6BE671D-C63E-41BB-A81B-BAA5F8087175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290238" y="5771908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60">
              <a:extLst>
                <a:ext uri="{FF2B5EF4-FFF2-40B4-BE49-F238E27FC236}">
                  <a16:creationId xmlns:a16="http://schemas.microsoft.com/office/drawing/2014/main" id="{2D0E7EE7-CD45-4B32-9992-04FB6B2070A5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325305" y="5566595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61">
              <a:extLst>
                <a:ext uri="{FF2B5EF4-FFF2-40B4-BE49-F238E27FC236}">
                  <a16:creationId xmlns:a16="http://schemas.microsoft.com/office/drawing/2014/main" id="{C4DD152F-A45D-4704-A267-2D1B30BA644B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352805" y="5302043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79">
              <a:extLst>
                <a:ext uri="{FF2B5EF4-FFF2-40B4-BE49-F238E27FC236}">
                  <a16:creationId xmlns:a16="http://schemas.microsoft.com/office/drawing/2014/main" id="{9FC125B1-090A-4CBD-95BD-DCDC26A6E5AF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818872" y="6649029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80">
              <a:extLst>
                <a:ext uri="{FF2B5EF4-FFF2-40B4-BE49-F238E27FC236}">
                  <a16:creationId xmlns:a16="http://schemas.microsoft.com/office/drawing/2014/main" id="{EE6DFE33-704F-41F4-ACF6-5816598C5633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549356" y="6356531"/>
              <a:ext cx="124951" cy="66098"/>
            </a:xfrm>
            <a:custGeom>
              <a:avLst/>
              <a:gdLst>
                <a:gd name="T0" fmla="*/ 21 w 38"/>
                <a:gd name="T1" fmla="*/ 0 h 22"/>
                <a:gd name="T2" fmla="*/ 21 w 38"/>
                <a:gd name="T3" fmla="*/ 22 h 22"/>
                <a:gd name="T4" fmla="*/ 21 w 3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2">
                  <a:moveTo>
                    <a:pt x="21" y="0"/>
                  </a:moveTo>
                  <a:cubicBezTo>
                    <a:pt x="37" y="2"/>
                    <a:pt x="38" y="20"/>
                    <a:pt x="21" y="22"/>
                  </a:cubicBezTo>
                  <a:cubicBezTo>
                    <a:pt x="9" y="16"/>
                    <a:pt x="0" y="6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81">
              <a:extLst>
                <a:ext uri="{FF2B5EF4-FFF2-40B4-BE49-F238E27FC236}">
                  <a16:creationId xmlns:a16="http://schemas.microsoft.com/office/drawing/2014/main" id="{0798586A-7A0A-4296-9CF4-169DB846766E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539941" y="5245385"/>
              <a:ext cx="140901" cy="90579"/>
            </a:xfrm>
            <a:custGeom>
              <a:avLst/>
              <a:gdLst>
                <a:gd name="T0" fmla="*/ 27 w 43"/>
                <a:gd name="T1" fmla="*/ 3 h 30"/>
                <a:gd name="T2" fmla="*/ 40 w 43"/>
                <a:gd name="T3" fmla="*/ 22 h 30"/>
                <a:gd name="T4" fmla="*/ 27 w 43"/>
                <a:gd name="T5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7" y="3"/>
                  </a:moveTo>
                  <a:cubicBezTo>
                    <a:pt x="35" y="0"/>
                    <a:pt x="43" y="16"/>
                    <a:pt x="40" y="22"/>
                  </a:cubicBezTo>
                  <a:cubicBezTo>
                    <a:pt x="21" y="30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82">
              <a:extLst>
                <a:ext uri="{FF2B5EF4-FFF2-40B4-BE49-F238E27FC236}">
                  <a16:creationId xmlns:a16="http://schemas.microsoft.com/office/drawing/2014/main" id="{66BEABE1-9EA1-466A-9394-E543169760F5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544511" y="5489055"/>
              <a:ext cx="128495" cy="69362"/>
            </a:xfrm>
            <a:custGeom>
              <a:avLst/>
              <a:gdLst>
                <a:gd name="T0" fmla="*/ 16 w 39"/>
                <a:gd name="T1" fmla="*/ 0 h 23"/>
                <a:gd name="T2" fmla="*/ 10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83">
              <a:extLst>
                <a:ext uri="{FF2B5EF4-FFF2-40B4-BE49-F238E27FC236}">
                  <a16:creationId xmlns:a16="http://schemas.microsoft.com/office/drawing/2014/main" id="{F53BEE33-ADD3-414A-8D8B-EECE9B2A2B0B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569296" y="5715712"/>
              <a:ext cx="131153" cy="157493"/>
            </a:xfrm>
            <a:custGeom>
              <a:avLst/>
              <a:gdLst>
                <a:gd name="T0" fmla="*/ 13 w 40"/>
                <a:gd name="T1" fmla="*/ 7 h 52"/>
                <a:gd name="T2" fmla="*/ 0 w 40"/>
                <a:gd name="T3" fmla="*/ 24 h 52"/>
                <a:gd name="T4" fmla="*/ 13 w 40"/>
                <a:gd name="T5" fmla="*/ 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52">
                  <a:moveTo>
                    <a:pt x="13" y="7"/>
                  </a:moveTo>
                  <a:cubicBezTo>
                    <a:pt x="40" y="12"/>
                    <a:pt x="18" y="52"/>
                    <a:pt x="0" y="24"/>
                  </a:cubicBezTo>
                  <a:cubicBezTo>
                    <a:pt x="2" y="0"/>
                    <a:pt x="6" y="17"/>
                    <a:pt x="13" y="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89">
              <a:extLst>
                <a:ext uri="{FF2B5EF4-FFF2-40B4-BE49-F238E27FC236}">
                  <a16:creationId xmlns:a16="http://schemas.microsoft.com/office/drawing/2014/main" id="{4AF58548-3985-4BA7-B19E-B71663FE5D61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552595" y="6058911"/>
              <a:ext cx="134697" cy="93027"/>
            </a:xfrm>
            <a:custGeom>
              <a:avLst/>
              <a:gdLst>
                <a:gd name="T0" fmla="*/ 23 w 41"/>
                <a:gd name="T1" fmla="*/ 0 h 31"/>
                <a:gd name="T2" fmla="*/ 16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3"/>
                    <a:pt x="41" y="31"/>
                    <a:pt x="16" y="25"/>
                  </a:cubicBezTo>
                  <a:cubicBezTo>
                    <a:pt x="0" y="7"/>
                    <a:pt x="14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90">
              <a:extLst>
                <a:ext uri="{FF2B5EF4-FFF2-40B4-BE49-F238E27FC236}">
                  <a16:creationId xmlns:a16="http://schemas.microsoft.com/office/drawing/2014/main" id="{6621E62E-6CA0-4000-9F63-837FED7B23AE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644150" y="5453670"/>
              <a:ext cx="2659" cy="8977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2 h 3"/>
                <a:gd name="T4" fmla="*/ 0 w 1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1" y="0"/>
                    <a:pt x="1" y="3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05">
              <a:extLst>
                <a:ext uri="{FF2B5EF4-FFF2-40B4-BE49-F238E27FC236}">
                  <a16:creationId xmlns:a16="http://schemas.microsoft.com/office/drawing/2014/main" id="{C192FB55-836E-4FAA-821E-A69485CD7D7E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792501" y="5511559"/>
              <a:ext cx="140901" cy="93027"/>
            </a:xfrm>
            <a:custGeom>
              <a:avLst/>
              <a:gdLst>
                <a:gd name="T0" fmla="*/ 26 w 43"/>
                <a:gd name="T1" fmla="*/ 3 h 31"/>
                <a:gd name="T2" fmla="*/ 39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4" y="0"/>
                    <a:pt x="43" y="17"/>
                    <a:pt x="39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107">
              <a:extLst>
                <a:ext uri="{FF2B5EF4-FFF2-40B4-BE49-F238E27FC236}">
                  <a16:creationId xmlns:a16="http://schemas.microsoft.com/office/drawing/2014/main" id="{9A576495-E896-42DD-A8D0-0602BBBD62D3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803807" y="5235913"/>
              <a:ext cx="154193" cy="81603"/>
            </a:xfrm>
            <a:custGeom>
              <a:avLst/>
              <a:gdLst>
                <a:gd name="T0" fmla="*/ 31 w 47"/>
                <a:gd name="T1" fmla="*/ 0 h 27"/>
                <a:gd name="T2" fmla="*/ 17 w 47"/>
                <a:gd name="T3" fmla="*/ 23 h 27"/>
                <a:gd name="T4" fmla="*/ 31 w 47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7">
                  <a:moveTo>
                    <a:pt x="31" y="0"/>
                  </a:moveTo>
                  <a:cubicBezTo>
                    <a:pt x="47" y="10"/>
                    <a:pt x="32" y="27"/>
                    <a:pt x="17" y="23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108">
              <a:extLst>
                <a:ext uri="{FF2B5EF4-FFF2-40B4-BE49-F238E27FC236}">
                  <a16:creationId xmlns:a16="http://schemas.microsoft.com/office/drawing/2014/main" id="{2D5C97F5-A2BD-4B02-8F88-577233C8FF69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824688" y="6316093"/>
              <a:ext cx="121406" cy="90579"/>
            </a:xfrm>
            <a:custGeom>
              <a:avLst/>
              <a:gdLst>
                <a:gd name="T0" fmla="*/ 26 w 37"/>
                <a:gd name="T1" fmla="*/ 1 h 30"/>
                <a:gd name="T2" fmla="*/ 35 w 37"/>
                <a:gd name="T3" fmla="*/ 21 h 30"/>
                <a:gd name="T4" fmla="*/ 26 w 37"/>
                <a:gd name="T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0">
                  <a:moveTo>
                    <a:pt x="26" y="1"/>
                  </a:moveTo>
                  <a:cubicBezTo>
                    <a:pt x="35" y="0"/>
                    <a:pt x="37" y="13"/>
                    <a:pt x="35" y="21"/>
                  </a:cubicBezTo>
                  <a:cubicBezTo>
                    <a:pt x="14" y="30"/>
                    <a:pt x="0" y="8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109">
              <a:extLst>
                <a:ext uri="{FF2B5EF4-FFF2-40B4-BE49-F238E27FC236}">
                  <a16:creationId xmlns:a16="http://schemas.microsoft.com/office/drawing/2014/main" id="{EFB27982-4C26-43BC-87C7-4233EB00215B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808704" y="5801429"/>
              <a:ext cx="154193" cy="84866"/>
            </a:xfrm>
            <a:custGeom>
              <a:avLst/>
              <a:gdLst>
                <a:gd name="T0" fmla="*/ 26 w 47"/>
                <a:gd name="T1" fmla="*/ 0 h 28"/>
                <a:gd name="T2" fmla="*/ 10 w 47"/>
                <a:gd name="T3" fmla="*/ 26 h 28"/>
                <a:gd name="T4" fmla="*/ 26 w 47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8">
                  <a:moveTo>
                    <a:pt x="26" y="0"/>
                  </a:moveTo>
                  <a:cubicBezTo>
                    <a:pt x="47" y="13"/>
                    <a:pt x="28" y="28"/>
                    <a:pt x="10" y="26"/>
                  </a:cubicBezTo>
                  <a:cubicBezTo>
                    <a:pt x="0" y="13"/>
                    <a:pt x="15" y="4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111">
              <a:extLst>
                <a:ext uri="{FF2B5EF4-FFF2-40B4-BE49-F238E27FC236}">
                  <a16:creationId xmlns:a16="http://schemas.microsoft.com/office/drawing/2014/main" id="{D96FCFEC-D9EF-4DC3-88EA-06C350922FDA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833689" y="6070485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20 w 40"/>
                <a:gd name="T3" fmla="*/ 25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1"/>
                    <a:pt x="35" y="29"/>
                    <a:pt x="20" y="25"/>
                  </a:cubicBezTo>
                  <a:cubicBezTo>
                    <a:pt x="0" y="19"/>
                    <a:pt x="5" y="2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112">
              <a:extLst>
                <a:ext uri="{FF2B5EF4-FFF2-40B4-BE49-F238E27FC236}">
                  <a16:creationId xmlns:a16="http://schemas.microsoft.com/office/drawing/2014/main" id="{B0A1C12C-1427-42E9-99E2-0BDAEF79A0B1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542486" y="6597613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122">
              <a:extLst>
                <a:ext uri="{FF2B5EF4-FFF2-40B4-BE49-F238E27FC236}">
                  <a16:creationId xmlns:a16="http://schemas.microsoft.com/office/drawing/2014/main" id="{5ABB282C-0B91-4FA5-8CA0-70BBA38BF967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932857" y="615519"/>
              <a:ext cx="127608" cy="81603"/>
            </a:xfrm>
            <a:custGeom>
              <a:avLst/>
              <a:gdLst>
                <a:gd name="T0" fmla="*/ 24 w 39"/>
                <a:gd name="T1" fmla="*/ 0 h 27"/>
                <a:gd name="T2" fmla="*/ 20 w 39"/>
                <a:gd name="T3" fmla="*/ 26 h 27"/>
                <a:gd name="T4" fmla="*/ 24 w 39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4" y="0"/>
                  </a:moveTo>
                  <a:cubicBezTo>
                    <a:pt x="39" y="3"/>
                    <a:pt x="36" y="27"/>
                    <a:pt x="20" y="26"/>
                  </a:cubicBezTo>
                  <a:cubicBezTo>
                    <a:pt x="0" y="19"/>
                    <a:pt x="4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2">
              <a:extLst>
                <a:ext uri="{FF2B5EF4-FFF2-40B4-BE49-F238E27FC236}">
                  <a16:creationId xmlns:a16="http://schemas.microsoft.com/office/drawing/2014/main" id="{76634A64-FD61-433D-8C3C-350B9D7D1E1E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323671" y="4136638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3">
              <a:extLst>
                <a:ext uri="{FF2B5EF4-FFF2-40B4-BE49-F238E27FC236}">
                  <a16:creationId xmlns:a16="http://schemas.microsoft.com/office/drawing/2014/main" id="{84641632-A645-44F0-9C65-5F5F208BEC54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286668" y="3076335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4">
              <a:extLst>
                <a:ext uri="{FF2B5EF4-FFF2-40B4-BE49-F238E27FC236}">
                  <a16:creationId xmlns:a16="http://schemas.microsoft.com/office/drawing/2014/main" id="{76A2B880-596C-4B04-8433-D1E753992445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299576" y="2070036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5">
              <a:extLst>
                <a:ext uri="{FF2B5EF4-FFF2-40B4-BE49-F238E27FC236}">
                  <a16:creationId xmlns:a16="http://schemas.microsoft.com/office/drawing/2014/main" id="{8BAD6B9C-6A09-48C5-952A-6C28541C2271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307468" y="2858317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6">
              <a:extLst>
                <a:ext uri="{FF2B5EF4-FFF2-40B4-BE49-F238E27FC236}">
                  <a16:creationId xmlns:a16="http://schemas.microsoft.com/office/drawing/2014/main" id="{64261F9F-4F5C-4C95-B243-FAE85EBA78B2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322039" y="1389379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7">
              <a:extLst>
                <a:ext uri="{FF2B5EF4-FFF2-40B4-BE49-F238E27FC236}">
                  <a16:creationId xmlns:a16="http://schemas.microsoft.com/office/drawing/2014/main" id="{A2442340-E852-4D39-8911-9D981F12BF43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339516" y="4357073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8">
              <a:extLst>
                <a:ext uri="{FF2B5EF4-FFF2-40B4-BE49-F238E27FC236}">
                  <a16:creationId xmlns:a16="http://schemas.microsoft.com/office/drawing/2014/main" id="{999BE747-1760-4290-9554-2DB09B8FC26A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319441" y="2569203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39">
              <a:extLst>
                <a:ext uri="{FF2B5EF4-FFF2-40B4-BE49-F238E27FC236}">
                  <a16:creationId xmlns:a16="http://schemas.microsoft.com/office/drawing/2014/main" id="{503557D6-43E9-4DAA-8B72-26F1D04D6149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323788" y="2315841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0">
              <a:extLst>
                <a:ext uri="{FF2B5EF4-FFF2-40B4-BE49-F238E27FC236}">
                  <a16:creationId xmlns:a16="http://schemas.microsoft.com/office/drawing/2014/main" id="{26EA8B39-FD1C-43EA-9FC3-088FBC5D3F85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325280" y="4859140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1">
              <a:extLst>
                <a:ext uri="{FF2B5EF4-FFF2-40B4-BE49-F238E27FC236}">
                  <a16:creationId xmlns:a16="http://schemas.microsoft.com/office/drawing/2014/main" id="{BDAD28D5-C39E-45C0-B963-E43053C2350F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322039" y="1181851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2">
              <a:extLst>
                <a:ext uri="{FF2B5EF4-FFF2-40B4-BE49-F238E27FC236}">
                  <a16:creationId xmlns:a16="http://schemas.microsoft.com/office/drawing/2014/main" id="{45F46FED-0A7A-412D-945E-5E6A0A04383D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333871" y="1845067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4">
              <a:extLst>
                <a:ext uri="{FF2B5EF4-FFF2-40B4-BE49-F238E27FC236}">
                  <a16:creationId xmlns:a16="http://schemas.microsoft.com/office/drawing/2014/main" id="{9D8B6E58-70EA-4795-9105-6D4CC24EFB1C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343373" y="3373180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5">
              <a:extLst>
                <a:ext uri="{FF2B5EF4-FFF2-40B4-BE49-F238E27FC236}">
                  <a16:creationId xmlns:a16="http://schemas.microsoft.com/office/drawing/2014/main" id="{85EBD4CD-C825-4CBA-8EF9-93AFAB44CA43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352232" y="1599401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6">
              <a:extLst>
                <a:ext uri="{FF2B5EF4-FFF2-40B4-BE49-F238E27FC236}">
                  <a16:creationId xmlns:a16="http://schemas.microsoft.com/office/drawing/2014/main" id="{4AF08BAC-FA3B-4584-AEB1-57F9F11B5EA4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326212" y="4626521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7">
              <a:extLst>
                <a:ext uri="{FF2B5EF4-FFF2-40B4-BE49-F238E27FC236}">
                  <a16:creationId xmlns:a16="http://schemas.microsoft.com/office/drawing/2014/main" id="{7589A4F4-D0D0-424F-8EE2-7FBC52544590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341483" y="3610834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8">
              <a:extLst>
                <a:ext uri="{FF2B5EF4-FFF2-40B4-BE49-F238E27FC236}">
                  <a16:creationId xmlns:a16="http://schemas.microsoft.com/office/drawing/2014/main" id="{73DA695D-C4CA-4BE2-B891-934812AEA325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360404" y="3843489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9">
              <a:extLst>
                <a:ext uri="{FF2B5EF4-FFF2-40B4-BE49-F238E27FC236}">
                  <a16:creationId xmlns:a16="http://schemas.microsoft.com/office/drawing/2014/main" id="{5609509E-6B74-4BB3-8A95-B071E6DEF325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348882" y="920437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62">
              <a:extLst>
                <a:ext uri="{FF2B5EF4-FFF2-40B4-BE49-F238E27FC236}">
                  <a16:creationId xmlns:a16="http://schemas.microsoft.com/office/drawing/2014/main" id="{D86712FB-DE71-4BEF-AFA8-95798DDA610F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553136" y="4513254"/>
              <a:ext cx="150648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4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63">
              <a:extLst>
                <a:ext uri="{FF2B5EF4-FFF2-40B4-BE49-F238E27FC236}">
                  <a16:creationId xmlns:a16="http://schemas.microsoft.com/office/drawing/2014/main" id="{A34BC163-A82B-4C2D-9CA4-15AE1DF350C7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613887" y="3292339"/>
              <a:ext cx="121406" cy="124036"/>
            </a:xfrm>
            <a:custGeom>
              <a:avLst/>
              <a:gdLst>
                <a:gd name="T0" fmla="*/ 24 w 37"/>
                <a:gd name="T1" fmla="*/ 4 h 41"/>
                <a:gd name="T2" fmla="*/ 29 w 37"/>
                <a:gd name="T3" fmla="*/ 26 h 41"/>
                <a:gd name="T4" fmla="*/ 24 w 37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41">
                  <a:moveTo>
                    <a:pt x="24" y="4"/>
                  </a:moveTo>
                  <a:cubicBezTo>
                    <a:pt x="37" y="1"/>
                    <a:pt x="28" y="18"/>
                    <a:pt x="29" y="26"/>
                  </a:cubicBezTo>
                  <a:cubicBezTo>
                    <a:pt x="8" y="41"/>
                    <a:pt x="0" y="0"/>
                    <a:pt x="24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64">
              <a:extLst>
                <a:ext uri="{FF2B5EF4-FFF2-40B4-BE49-F238E27FC236}">
                  <a16:creationId xmlns:a16="http://schemas.microsoft.com/office/drawing/2014/main" id="{57647322-5A51-49E6-BE10-81FC4231EAE1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587119" y="4756266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65">
              <a:extLst>
                <a:ext uri="{FF2B5EF4-FFF2-40B4-BE49-F238E27FC236}">
                  <a16:creationId xmlns:a16="http://schemas.microsoft.com/office/drawing/2014/main" id="{D9C30F97-C7F8-4E52-BE39-8741E66A59F2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602438" y="3633468"/>
              <a:ext cx="121406" cy="79154"/>
            </a:xfrm>
            <a:custGeom>
              <a:avLst/>
              <a:gdLst>
                <a:gd name="T0" fmla="*/ 19 w 37"/>
                <a:gd name="T1" fmla="*/ 0 h 26"/>
                <a:gd name="T2" fmla="*/ 22 w 37"/>
                <a:gd name="T3" fmla="*/ 26 h 26"/>
                <a:gd name="T4" fmla="*/ 19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19" y="0"/>
                  </a:moveTo>
                  <a:cubicBezTo>
                    <a:pt x="31" y="1"/>
                    <a:pt x="37" y="23"/>
                    <a:pt x="22" y="26"/>
                  </a:cubicBezTo>
                  <a:cubicBezTo>
                    <a:pt x="2" y="26"/>
                    <a:pt x="0" y="0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66">
              <a:extLst>
                <a:ext uri="{FF2B5EF4-FFF2-40B4-BE49-F238E27FC236}">
                  <a16:creationId xmlns:a16="http://schemas.microsoft.com/office/drawing/2014/main" id="{978C2F76-B858-491A-B6CC-0D1A7693946D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604909" y="2054390"/>
              <a:ext cx="131153" cy="111796"/>
            </a:xfrm>
            <a:custGeom>
              <a:avLst/>
              <a:gdLst>
                <a:gd name="T0" fmla="*/ 22 w 40"/>
                <a:gd name="T1" fmla="*/ 1 h 37"/>
                <a:gd name="T2" fmla="*/ 40 w 40"/>
                <a:gd name="T3" fmla="*/ 18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36" y="0"/>
                    <a:pt x="40" y="8"/>
                    <a:pt x="40" y="18"/>
                  </a:cubicBezTo>
                  <a:cubicBezTo>
                    <a:pt x="27" y="37"/>
                    <a:pt x="0" y="14"/>
                    <a:pt x="2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67">
              <a:extLst>
                <a:ext uri="{FF2B5EF4-FFF2-40B4-BE49-F238E27FC236}">
                  <a16:creationId xmlns:a16="http://schemas.microsoft.com/office/drawing/2014/main" id="{D535770A-E3CC-44E0-A8F8-554B90FFEABD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598145" y="2831840"/>
              <a:ext cx="157737" cy="118324"/>
            </a:xfrm>
            <a:custGeom>
              <a:avLst/>
              <a:gdLst>
                <a:gd name="T0" fmla="*/ 28 w 48"/>
                <a:gd name="T1" fmla="*/ 1 h 39"/>
                <a:gd name="T2" fmla="*/ 46 w 48"/>
                <a:gd name="T3" fmla="*/ 11 h 39"/>
                <a:gd name="T4" fmla="*/ 28 w 48"/>
                <a:gd name="T5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39">
                  <a:moveTo>
                    <a:pt x="28" y="1"/>
                  </a:moveTo>
                  <a:cubicBezTo>
                    <a:pt x="39" y="0"/>
                    <a:pt x="43" y="5"/>
                    <a:pt x="46" y="11"/>
                  </a:cubicBezTo>
                  <a:cubicBezTo>
                    <a:pt x="48" y="39"/>
                    <a:pt x="0" y="17"/>
                    <a:pt x="2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68">
              <a:extLst>
                <a:ext uri="{FF2B5EF4-FFF2-40B4-BE49-F238E27FC236}">
                  <a16:creationId xmlns:a16="http://schemas.microsoft.com/office/drawing/2014/main" id="{FD126D69-1EB2-4DCB-A264-762F634E2CAB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613292" y="4168868"/>
              <a:ext cx="115202" cy="124036"/>
            </a:xfrm>
            <a:custGeom>
              <a:avLst/>
              <a:gdLst>
                <a:gd name="T0" fmla="*/ 16 w 35"/>
                <a:gd name="T1" fmla="*/ 4 h 41"/>
                <a:gd name="T2" fmla="*/ 33 w 35"/>
                <a:gd name="T3" fmla="*/ 15 h 41"/>
                <a:gd name="T4" fmla="*/ 16 w 35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1">
                  <a:moveTo>
                    <a:pt x="16" y="4"/>
                  </a:moveTo>
                  <a:cubicBezTo>
                    <a:pt x="35" y="5"/>
                    <a:pt x="32" y="0"/>
                    <a:pt x="33" y="15"/>
                  </a:cubicBezTo>
                  <a:cubicBezTo>
                    <a:pt x="34" y="41"/>
                    <a:pt x="0" y="23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69">
              <a:extLst>
                <a:ext uri="{FF2B5EF4-FFF2-40B4-BE49-F238E27FC236}">
                  <a16:creationId xmlns:a16="http://schemas.microsoft.com/office/drawing/2014/main" id="{22488CD0-20F4-40B4-9BDA-3B4871453FEB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604792" y="1772145"/>
              <a:ext cx="144445" cy="111796"/>
            </a:xfrm>
            <a:custGeom>
              <a:avLst/>
              <a:gdLst>
                <a:gd name="T0" fmla="*/ 29 w 44"/>
                <a:gd name="T1" fmla="*/ 0 h 37"/>
                <a:gd name="T2" fmla="*/ 42 w 44"/>
                <a:gd name="T3" fmla="*/ 21 h 37"/>
                <a:gd name="T4" fmla="*/ 29 w 44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7">
                  <a:moveTo>
                    <a:pt x="29" y="0"/>
                  </a:moveTo>
                  <a:cubicBezTo>
                    <a:pt x="36" y="2"/>
                    <a:pt x="44" y="12"/>
                    <a:pt x="42" y="21"/>
                  </a:cubicBezTo>
                  <a:cubicBezTo>
                    <a:pt x="25" y="37"/>
                    <a:pt x="0" y="7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70">
              <a:extLst>
                <a:ext uri="{FF2B5EF4-FFF2-40B4-BE49-F238E27FC236}">
                  <a16:creationId xmlns:a16="http://schemas.microsoft.com/office/drawing/2014/main" id="{D3DC5F05-0B96-468C-ABB0-0FA075BED7B1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653871" y="1216307"/>
              <a:ext cx="131153" cy="75890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71">
              <a:extLst>
                <a:ext uri="{FF2B5EF4-FFF2-40B4-BE49-F238E27FC236}">
                  <a16:creationId xmlns:a16="http://schemas.microsoft.com/office/drawing/2014/main" id="{0FDB21DE-5211-4DA0-8D86-4C9D5553E7E4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606541" y="2314012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6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39" y="3"/>
                    <a:pt x="40" y="30"/>
                    <a:pt x="16" y="26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72">
              <a:extLst>
                <a:ext uri="{FF2B5EF4-FFF2-40B4-BE49-F238E27FC236}">
                  <a16:creationId xmlns:a16="http://schemas.microsoft.com/office/drawing/2014/main" id="{06E5F41D-CA10-44FA-A981-36142953F28D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609804" y="2540871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7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40" y="1"/>
                    <a:pt x="40" y="30"/>
                    <a:pt x="17" y="26"/>
                  </a:cubicBezTo>
                  <a:cubicBezTo>
                    <a:pt x="0" y="7"/>
                    <a:pt x="15" y="5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73">
              <a:extLst>
                <a:ext uri="{FF2B5EF4-FFF2-40B4-BE49-F238E27FC236}">
                  <a16:creationId xmlns:a16="http://schemas.microsoft.com/office/drawing/2014/main" id="{781ACB29-7958-4FB6-A3C1-ABA50A5CA5E7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614678" y="3047034"/>
              <a:ext cx="121406" cy="84051"/>
            </a:xfrm>
            <a:custGeom>
              <a:avLst/>
              <a:gdLst>
                <a:gd name="T0" fmla="*/ 13 w 37"/>
                <a:gd name="T1" fmla="*/ 2 h 28"/>
                <a:gd name="T2" fmla="*/ 29 w 37"/>
                <a:gd name="T3" fmla="*/ 9 h 28"/>
                <a:gd name="T4" fmla="*/ 14 w 37"/>
                <a:gd name="T5" fmla="*/ 28 h 28"/>
                <a:gd name="T6" fmla="*/ 13 w 37"/>
                <a:gd name="T7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28">
                  <a:moveTo>
                    <a:pt x="13" y="2"/>
                  </a:moveTo>
                  <a:cubicBezTo>
                    <a:pt x="23" y="0"/>
                    <a:pt x="25" y="4"/>
                    <a:pt x="29" y="9"/>
                  </a:cubicBezTo>
                  <a:cubicBezTo>
                    <a:pt x="37" y="19"/>
                    <a:pt x="25" y="25"/>
                    <a:pt x="14" y="28"/>
                  </a:cubicBezTo>
                  <a:cubicBezTo>
                    <a:pt x="4" y="21"/>
                    <a:pt x="0" y="7"/>
                    <a:pt x="13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74">
              <a:extLst>
                <a:ext uri="{FF2B5EF4-FFF2-40B4-BE49-F238E27FC236}">
                  <a16:creationId xmlns:a16="http://schemas.microsoft.com/office/drawing/2014/main" id="{EAE376CE-F382-4FE2-9FAE-6F88B1B5A715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630776" y="1430030"/>
              <a:ext cx="137356" cy="120771"/>
            </a:xfrm>
            <a:custGeom>
              <a:avLst/>
              <a:gdLst>
                <a:gd name="T0" fmla="*/ 19 w 42"/>
                <a:gd name="T1" fmla="*/ 0 h 40"/>
                <a:gd name="T2" fmla="*/ 4 w 42"/>
                <a:gd name="T3" fmla="*/ 19 h 40"/>
                <a:gd name="T4" fmla="*/ 19 w 42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40">
                  <a:moveTo>
                    <a:pt x="19" y="0"/>
                  </a:moveTo>
                  <a:cubicBezTo>
                    <a:pt x="42" y="10"/>
                    <a:pt x="20" y="40"/>
                    <a:pt x="4" y="19"/>
                  </a:cubicBezTo>
                  <a:cubicBezTo>
                    <a:pt x="0" y="6"/>
                    <a:pt x="8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75">
              <a:extLst>
                <a:ext uri="{FF2B5EF4-FFF2-40B4-BE49-F238E27FC236}">
                  <a16:creationId xmlns:a16="http://schemas.microsoft.com/office/drawing/2014/main" id="{DCFA6CA1-29A7-476B-9BE1-EEB5581A1D21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544628" y="5018066"/>
              <a:ext cx="128495" cy="78339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3"/>
                    <a:pt x="34" y="25"/>
                    <a:pt x="19" y="26"/>
                  </a:cubicBezTo>
                  <a:cubicBezTo>
                    <a:pt x="0" y="19"/>
                    <a:pt x="7" y="3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77">
              <a:extLst>
                <a:ext uri="{FF2B5EF4-FFF2-40B4-BE49-F238E27FC236}">
                  <a16:creationId xmlns:a16="http://schemas.microsoft.com/office/drawing/2014/main" id="{9F8A417E-86ED-41C8-90E5-43AAE5E4449C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616342" y="3857047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3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85">
              <a:extLst>
                <a:ext uri="{FF2B5EF4-FFF2-40B4-BE49-F238E27FC236}">
                  <a16:creationId xmlns:a16="http://schemas.microsoft.com/office/drawing/2014/main" id="{5A0BE459-853D-4C4F-900A-A1B1CDB39B9A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654010" y="1007196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87">
              <a:extLst>
                <a:ext uri="{FF2B5EF4-FFF2-40B4-BE49-F238E27FC236}">
                  <a16:creationId xmlns:a16="http://schemas.microsoft.com/office/drawing/2014/main" id="{A985AB4F-9BF9-4E80-9168-5A1639FAC0DC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659442" y="790690"/>
              <a:ext cx="134697" cy="90579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88">
              <a:extLst>
                <a:ext uri="{FF2B5EF4-FFF2-40B4-BE49-F238E27FC236}">
                  <a16:creationId xmlns:a16="http://schemas.microsoft.com/office/drawing/2014/main" id="{93C923D1-3B9F-4810-8E5D-C94F6FF62B3F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687374" y="1828326"/>
              <a:ext cx="6204" cy="6527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1" y="1"/>
                    <a:pt x="2" y="2"/>
                  </a:cubicBezTo>
                  <a:cubicBezTo>
                    <a:pt x="1" y="2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91">
              <a:extLst>
                <a:ext uri="{FF2B5EF4-FFF2-40B4-BE49-F238E27FC236}">
                  <a16:creationId xmlns:a16="http://schemas.microsoft.com/office/drawing/2014/main" id="{354D28C5-BD2A-41C3-BFC6-43644A0D5E3E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835835" y="4740844"/>
              <a:ext cx="118747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0" y="1"/>
                    <a:pt x="36" y="24"/>
                    <a:pt x="21" y="27"/>
                  </a:cubicBezTo>
                  <a:cubicBezTo>
                    <a:pt x="1" y="26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92">
              <a:extLst>
                <a:ext uri="{FF2B5EF4-FFF2-40B4-BE49-F238E27FC236}">
                  <a16:creationId xmlns:a16="http://schemas.microsoft.com/office/drawing/2014/main" id="{104272CE-1E5C-453C-83B6-B68FB2A2B14F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843618" y="5014918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93">
              <a:extLst>
                <a:ext uri="{FF2B5EF4-FFF2-40B4-BE49-F238E27FC236}">
                  <a16:creationId xmlns:a16="http://schemas.microsoft.com/office/drawing/2014/main" id="{55D10D88-9546-400C-A74F-6E3F4CF59900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838432" y="4222102"/>
              <a:ext cx="127608" cy="79154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4"/>
                    <a:pt x="34" y="25"/>
                    <a:pt x="19" y="26"/>
                  </a:cubicBezTo>
                  <a:cubicBezTo>
                    <a:pt x="0" y="20"/>
                    <a:pt x="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94">
              <a:extLst>
                <a:ext uri="{FF2B5EF4-FFF2-40B4-BE49-F238E27FC236}">
                  <a16:creationId xmlns:a16="http://schemas.microsoft.com/office/drawing/2014/main" id="{55E335CC-D34F-4DEE-8A0A-9E01C78884EB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872692" y="2116258"/>
              <a:ext cx="138242" cy="102819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95">
              <a:extLst>
                <a:ext uri="{FF2B5EF4-FFF2-40B4-BE49-F238E27FC236}">
                  <a16:creationId xmlns:a16="http://schemas.microsoft.com/office/drawing/2014/main" id="{C1E4C21E-40FD-4FA8-BEE9-05A68374F12C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867378" y="4487357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2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96">
              <a:extLst>
                <a:ext uri="{FF2B5EF4-FFF2-40B4-BE49-F238E27FC236}">
                  <a16:creationId xmlns:a16="http://schemas.microsoft.com/office/drawing/2014/main" id="{ED0184B0-95A7-46BA-9F96-4C82BB22EE96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880093" y="3902573"/>
              <a:ext cx="147104" cy="108531"/>
            </a:xfrm>
            <a:custGeom>
              <a:avLst/>
              <a:gdLst>
                <a:gd name="T0" fmla="*/ 28 w 45"/>
                <a:gd name="T1" fmla="*/ 0 h 36"/>
                <a:gd name="T2" fmla="*/ 41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2" y="0"/>
                    <a:pt x="45" y="13"/>
                    <a:pt x="41" y="20"/>
                  </a:cubicBezTo>
                  <a:cubicBezTo>
                    <a:pt x="24" y="36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97">
              <a:extLst>
                <a:ext uri="{FF2B5EF4-FFF2-40B4-BE49-F238E27FC236}">
                  <a16:creationId xmlns:a16="http://schemas.microsoft.com/office/drawing/2014/main" id="{B059191B-997F-460D-8D4F-76E28A96FFD0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867359" y="2680665"/>
              <a:ext cx="190526" cy="121588"/>
            </a:xfrm>
            <a:custGeom>
              <a:avLst/>
              <a:gdLst>
                <a:gd name="T0" fmla="*/ 42 w 58"/>
                <a:gd name="T1" fmla="*/ 0 h 40"/>
                <a:gd name="T2" fmla="*/ 53 w 58"/>
                <a:gd name="T3" fmla="*/ 17 h 40"/>
                <a:gd name="T4" fmla="*/ 42 w 58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40">
                  <a:moveTo>
                    <a:pt x="42" y="0"/>
                  </a:moveTo>
                  <a:cubicBezTo>
                    <a:pt x="52" y="0"/>
                    <a:pt x="50" y="9"/>
                    <a:pt x="53" y="17"/>
                  </a:cubicBezTo>
                  <a:cubicBezTo>
                    <a:pt x="58" y="40"/>
                    <a:pt x="0" y="6"/>
                    <a:pt x="4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98">
              <a:extLst>
                <a:ext uri="{FF2B5EF4-FFF2-40B4-BE49-F238E27FC236}">
                  <a16:creationId xmlns:a16="http://schemas.microsoft.com/office/drawing/2014/main" id="{30807E6B-1F4F-4780-9CE0-8C43F0C19258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867410" y="3241558"/>
              <a:ext cx="147990" cy="79154"/>
            </a:xfrm>
            <a:custGeom>
              <a:avLst/>
              <a:gdLst>
                <a:gd name="T0" fmla="*/ 23 w 45"/>
                <a:gd name="T1" fmla="*/ 0 h 26"/>
                <a:gd name="T2" fmla="*/ 30 w 45"/>
                <a:gd name="T3" fmla="*/ 26 h 26"/>
                <a:gd name="T4" fmla="*/ 23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3" y="0"/>
                  </a:moveTo>
                  <a:cubicBezTo>
                    <a:pt x="33" y="2"/>
                    <a:pt x="45" y="21"/>
                    <a:pt x="30" y="26"/>
                  </a:cubicBezTo>
                  <a:cubicBezTo>
                    <a:pt x="10" y="24"/>
                    <a:pt x="0" y="8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99">
              <a:extLst>
                <a:ext uri="{FF2B5EF4-FFF2-40B4-BE49-F238E27FC236}">
                  <a16:creationId xmlns:a16="http://schemas.microsoft.com/office/drawing/2014/main" id="{352F9236-81D0-479E-81C9-BA5B8639FE2A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851512" y="2915059"/>
              <a:ext cx="219770" cy="121588"/>
            </a:xfrm>
            <a:custGeom>
              <a:avLst/>
              <a:gdLst>
                <a:gd name="T0" fmla="*/ 36 w 67"/>
                <a:gd name="T1" fmla="*/ 0 h 40"/>
                <a:gd name="T2" fmla="*/ 44 w 67"/>
                <a:gd name="T3" fmla="*/ 2 h 40"/>
                <a:gd name="T4" fmla="*/ 31 w 67"/>
                <a:gd name="T5" fmla="*/ 2 h 40"/>
                <a:gd name="T6" fmla="*/ 36 w 67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40">
                  <a:moveTo>
                    <a:pt x="36" y="0"/>
                  </a:moveTo>
                  <a:cubicBezTo>
                    <a:pt x="39" y="3"/>
                    <a:pt x="41" y="0"/>
                    <a:pt x="44" y="2"/>
                  </a:cubicBezTo>
                  <a:cubicBezTo>
                    <a:pt x="67" y="40"/>
                    <a:pt x="0" y="25"/>
                    <a:pt x="31" y="2"/>
                  </a:cubicBezTo>
                  <a:cubicBezTo>
                    <a:pt x="24" y="11"/>
                    <a:pt x="31" y="5"/>
                    <a:pt x="3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100">
              <a:extLst>
                <a:ext uri="{FF2B5EF4-FFF2-40B4-BE49-F238E27FC236}">
                  <a16:creationId xmlns:a16="http://schemas.microsoft.com/office/drawing/2014/main" id="{228F62FF-0CDF-4400-8503-1FF89045D623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884501" y="3598428"/>
              <a:ext cx="128495" cy="93843"/>
            </a:xfrm>
            <a:custGeom>
              <a:avLst/>
              <a:gdLst>
                <a:gd name="T0" fmla="*/ 28 w 39"/>
                <a:gd name="T1" fmla="*/ 1 h 31"/>
                <a:gd name="T2" fmla="*/ 39 w 39"/>
                <a:gd name="T3" fmla="*/ 21 h 31"/>
                <a:gd name="T4" fmla="*/ 28 w 39"/>
                <a:gd name="T5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8" y="1"/>
                  </a:moveTo>
                  <a:cubicBezTo>
                    <a:pt x="38" y="0"/>
                    <a:pt x="38" y="12"/>
                    <a:pt x="39" y="21"/>
                  </a:cubicBezTo>
                  <a:cubicBezTo>
                    <a:pt x="18" y="31"/>
                    <a:pt x="0" y="12"/>
                    <a:pt x="2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101">
              <a:extLst>
                <a:ext uri="{FF2B5EF4-FFF2-40B4-BE49-F238E27FC236}">
                  <a16:creationId xmlns:a16="http://schemas.microsoft.com/office/drawing/2014/main" id="{65D83649-C985-428C-8237-D84AB553446A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880037" y="2402462"/>
              <a:ext cx="138242" cy="81603"/>
            </a:xfrm>
            <a:custGeom>
              <a:avLst/>
              <a:gdLst>
                <a:gd name="T0" fmla="*/ 22 w 42"/>
                <a:gd name="T1" fmla="*/ 0 h 27"/>
                <a:gd name="T2" fmla="*/ 14 w 42"/>
                <a:gd name="T3" fmla="*/ 25 h 27"/>
                <a:gd name="T4" fmla="*/ 22 w 4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22" y="0"/>
                  </a:moveTo>
                  <a:cubicBezTo>
                    <a:pt x="42" y="7"/>
                    <a:pt x="28" y="27"/>
                    <a:pt x="14" y="25"/>
                  </a:cubicBezTo>
                  <a:cubicBezTo>
                    <a:pt x="0" y="18"/>
                    <a:pt x="9" y="2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102">
              <a:extLst>
                <a:ext uri="{FF2B5EF4-FFF2-40B4-BE49-F238E27FC236}">
                  <a16:creationId xmlns:a16="http://schemas.microsoft.com/office/drawing/2014/main" id="{36B9BD6C-57EB-437C-B02D-C1FA39F7E52D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900694" y="1824126"/>
              <a:ext cx="121406" cy="99554"/>
            </a:xfrm>
            <a:custGeom>
              <a:avLst/>
              <a:gdLst>
                <a:gd name="T0" fmla="*/ 21 w 37"/>
                <a:gd name="T1" fmla="*/ 0 h 33"/>
                <a:gd name="T2" fmla="*/ 19 w 37"/>
                <a:gd name="T3" fmla="*/ 23 h 33"/>
                <a:gd name="T4" fmla="*/ 21 w 37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3">
                  <a:moveTo>
                    <a:pt x="21" y="0"/>
                  </a:moveTo>
                  <a:cubicBezTo>
                    <a:pt x="37" y="0"/>
                    <a:pt x="29" y="33"/>
                    <a:pt x="19" y="23"/>
                  </a:cubicBezTo>
                  <a:cubicBezTo>
                    <a:pt x="0" y="30"/>
                    <a:pt x="3" y="0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103">
              <a:extLst>
                <a:ext uri="{FF2B5EF4-FFF2-40B4-BE49-F238E27FC236}">
                  <a16:creationId xmlns:a16="http://schemas.microsoft.com/office/drawing/2014/main" id="{A35D6B53-869E-45B0-AC2C-9506E3AD81AA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898291" y="1550439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104">
              <a:extLst>
                <a:ext uri="{FF2B5EF4-FFF2-40B4-BE49-F238E27FC236}">
                  <a16:creationId xmlns:a16="http://schemas.microsoft.com/office/drawing/2014/main" id="{8619CBCD-ED81-405B-A622-3933C149C831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916643" y="5116633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113">
              <a:extLst>
                <a:ext uri="{FF2B5EF4-FFF2-40B4-BE49-F238E27FC236}">
                  <a16:creationId xmlns:a16="http://schemas.microsoft.com/office/drawing/2014/main" id="{71E64CCC-EF55-487E-ADBA-D2ABDF6CA310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962643" y="2725450"/>
              <a:ext cx="9748" cy="8977"/>
            </a:xfrm>
            <a:custGeom>
              <a:avLst/>
              <a:gdLst>
                <a:gd name="T0" fmla="*/ 1 w 3"/>
                <a:gd name="T1" fmla="*/ 0 h 3"/>
                <a:gd name="T2" fmla="*/ 3 w 3"/>
                <a:gd name="T3" fmla="*/ 1 h 3"/>
                <a:gd name="T4" fmla="*/ 1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cubicBezTo>
                    <a:pt x="1" y="0"/>
                    <a:pt x="2" y="1"/>
                    <a:pt x="3" y="1"/>
                  </a:cubicBezTo>
                  <a:cubicBezTo>
                    <a:pt x="2" y="3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114">
              <a:extLst>
                <a:ext uri="{FF2B5EF4-FFF2-40B4-BE49-F238E27FC236}">
                  <a16:creationId xmlns:a16="http://schemas.microsoft.com/office/drawing/2014/main" id="{1A8DBD4A-D494-4B15-BE34-4072A8D05F19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962783" y="3962400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2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115">
              <a:extLst>
                <a:ext uri="{FF2B5EF4-FFF2-40B4-BE49-F238E27FC236}">
                  <a16:creationId xmlns:a16="http://schemas.microsoft.com/office/drawing/2014/main" id="{E2C0B363-C273-4882-99C3-AE45D699563A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968496" y="3299546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117">
              <a:extLst>
                <a:ext uri="{FF2B5EF4-FFF2-40B4-BE49-F238E27FC236}">
                  <a16:creationId xmlns:a16="http://schemas.microsoft.com/office/drawing/2014/main" id="{95FFDB61-AA93-4636-A837-AEC981E6C3F7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980294" y="1603867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118">
              <a:extLst>
                <a:ext uri="{FF2B5EF4-FFF2-40B4-BE49-F238E27FC236}">
                  <a16:creationId xmlns:a16="http://schemas.microsoft.com/office/drawing/2014/main" id="{3E309233-7E8B-4BD8-8FF7-0E4938CB39C0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899900" y="906357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119">
              <a:extLst>
                <a:ext uri="{FF2B5EF4-FFF2-40B4-BE49-F238E27FC236}">
                  <a16:creationId xmlns:a16="http://schemas.microsoft.com/office/drawing/2014/main" id="{82BB5FCB-8AB4-482B-8226-F16D20BF5AE2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898177" y="1175595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120">
              <a:extLst>
                <a:ext uri="{FF2B5EF4-FFF2-40B4-BE49-F238E27FC236}">
                  <a16:creationId xmlns:a16="http://schemas.microsoft.com/office/drawing/2014/main" id="{B7C4FC57-1449-4847-92A1-BDE30A4E6C0A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321828" y="388053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20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2"/>
                    <a:pt x="37" y="21"/>
                    <a:pt x="20" y="22"/>
                  </a:cubicBezTo>
                  <a:cubicBezTo>
                    <a:pt x="7" y="18"/>
                    <a:pt x="0" y="6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121">
              <a:extLst>
                <a:ext uri="{FF2B5EF4-FFF2-40B4-BE49-F238E27FC236}">
                  <a16:creationId xmlns:a16="http://schemas.microsoft.com/office/drawing/2014/main" id="{C3695450-3172-4C97-8683-6E56BDFEAE40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318379" y="120129"/>
              <a:ext cx="133812" cy="84866"/>
            </a:xfrm>
            <a:custGeom>
              <a:avLst/>
              <a:gdLst>
                <a:gd name="T0" fmla="*/ 26 w 41"/>
                <a:gd name="T1" fmla="*/ 0 h 28"/>
                <a:gd name="T2" fmla="*/ 38 w 41"/>
                <a:gd name="T3" fmla="*/ 19 h 28"/>
                <a:gd name="T4" fmla="*/ 26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0"/>
                  </a:moveTo>
                  <a:cubicBezTo>
                    <a:pt x="33" y="0"/>
                    <a:pt x="41" y="10"/>
                    <a:pt x="38" y="19"/>
                  </a:cubicBezTo>
                  <a:cubicBezTo>
                    <a:pt x="16" y="28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100">
              <a:extLst>
                <a:ext uri="{FF2B5EF4-FFF2-40B4-BE49-F238E27FC236}">
                  <a16:creationId xmlns:a16="http://schemas.microsoft.com/office/drawing/2014/main" id="{E458CE95-DB9D-49C0-BD4C-D88C6D1DE566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884500" y="46829"/>
              <a:ext cx="128495" cy="93843"/>
            </a:xfrm>
            <a:custGeom>
              <a:avLst/>
              <a:gdLst>
                <a:gd name="T0" fmla="*/ 28 w 39"/>
                <a:gd name="T1" fmla="*/ 1 h 31"/>
                <a:gd name="T2" fmla="*/ 39 w 39"/>
                <a:gd name="T3" fmla="*/ 21 h 31"/>
                <a:gd name="T4" fmla="*/ 28 w 39"/>
                <a:gd name="T5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8" y="1"/>
                  </a:moveTo>
                  <a:cubicBezTo>
                    <a:pt x="38" y="0"/>
                    <a:pt x="38" y="12"/>
                    <a:pt x="39" y="21"/>
                  </a:cubicBezTo>
                  <a:cubicBezTo>
                    <a:pt x="18" y="31"/>
                    <a:pt x="0" y="12"/>
                    <a:pt x="2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4" name="Picture Placeholder 93">
            <a:extLst>
              <a:ext uri="{FF2B5EF4-FFF2-40B4-BE49-F238E27FC236}">
                <a16:creationId xmlns:a16="http://schemas.microsoft.com/office/drawing/2014/main" id="{ECAACE1F-A90B-4F9B-ABAB-9DEC39D120B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87374" y="694944"/>
            <a:ext cx="10213848" cy="5705856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64AD5C0-4182-41E1-92DD-041CB574CD2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3816" y="4032504"/>
            <a:ext cx="4453128" cy="1737360"/>
          </a:xfrm>
        </p:spPr>
        <p:txBody>
          <a:bodyPr/>
          <a:lstStyle>
            <a:lvl1pPr>
              <a:defRPr sz="3200">
                <a:effectLst/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96" name="Subtitle 2">
            <a:extLst>
              <a:ext uri="{FF2B5EF4-FFF2-40B4-BE49-F238E27FC236}">
                <a16:creationId xmlns:a16="http://schemas.microsoft.com/office/drawing/2014/main" id="{7534A69E-6090-4226-86ED-8F487C9A04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7618" y="5678424"/>
            <a:ext cx="4453128" cy="557784"/>
          </a:xfrm>
        </p:spPr>
        <p:txBody>
          <a:bodyPr anchor="t" anchorCtr="0"/>
          <a:lstStyle>
            <a:lvl1pPr marL="0" indent="0"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127F04-7E7E-485C-8B30-6B89E5A69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75B2FC-801A-44A4-96BF-26A9E8B2A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933C81-AA74-4BCE-AA9E-56E5791D0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731252"/>
      </p:ext>
    </p:extLst>
  </p:cSld>
  <p:clrMapOvr>
    <a:masterClrMapping/>
  </p:clrMapOvr>
  <p:hf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C3494DB-594F-4ED0-BB97-02210D5E2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DE60CD-D6F3-40A7-BB8B-FEC8E3156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8" name="Content Placeholder 7" descr="Content Placeholder Timeline">
            <a:extLst>
              <a:ext uri="{FF2B5EF4-FFF2-40B4-BE49-F238E27FC236}">
                <a16:creationId xmlns:a16="http://schemas.microsoft.com/office/drawing/2014/main" id="{25C75F2E-0C6C-4210-B94C-420773FE456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1825625"/>
            <a:ext cx="10515599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E82B9D-CD58-4C05-8A78-CB6E0E9D4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02B832-C4FE-4F88-85EA-DDC16A82B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829659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3C9B4-7E46-441F-ADEC-B34B2607E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137957-AC90-47E7-8D64-4FBF39AFA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166B03-8A97-4397-A495-6EAF5F18A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C37FF-5939-4CCF-851B-6CCF23254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1DDC82-C4A5-40EF-888E-5CE73A4D3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882435"/>
      </p:ext>
    </p:extLst>
  </p:cSld>
  <p:clrMapOvr>
    <a:masterClrMapping/>
  </p:clrMapOvr>
  <p:hf hd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2_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4">
            <a:extLst>
              <a:ext uri="{FF2B5EF4-FFF2-40B4-BE49-F238E27FC236}">
                <a16:creationId xmlns:a16="http://schemas.microsoft.com/office/drawing/2014/main" id="{A506FCE5-3E35-49DD-A583-D6C2702FEF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3213165-521F-4723-9555-AD2B921FEF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096000" y="5267"/>
            <a:ext cx="6095998" cy="6847466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7505E6A2-DFDA-42CA-9609-1EDCD008EF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31152" y="576072"/>
            <a:ext cx="4389120" cy="134416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127F04-7E7E-485C-8B30-6B89E5A69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A2C89A5-B32F-4401-A14F-03356EEE9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835246" y="5267"/>
            <a:ext cx="510538" cy="6804779"/>
            <a:chOff x="5835246" y="5267"/>
            <a:chExt cx="510538" cy="6804779"/>
          </a:xfrm>
        </p:grpSpPr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20B8F440-B4B3-401E-B3CB-355486A7A18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6137309" y="6700405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43">
              <a:extLst>
                <a:ext uri="{FF2B5EF4-FFF2-40B4-BE49-F238E27FC236}">
                  <a16:creationId xmlns:a16="http://schemas.microsoft.com/office/drawing/2014/main" id="{EA7FED42-6959-4457-81EA-24DD2CD7AD7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6158422" y="779148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51">
              <a:extLst>
                <a:ext uri="{FF2B5EF4-FFF2-40B4-BE49-F238E27FC236}">
                  <a16:creationId xmlns:a16="http://schemas.microsoft.com/office/drawing/2014/main" id="{2EB8F5DB-E978-4632-8B94-6A35AC1D64A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6196380" y="996859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53">
              <a:extLst>
                <a:ext uri="{FF2B5EF4-FFF2-40B4-BE49-F238E27FC236}">
                  <a16:creationId xmlns:a16="http://schemas.microsoft.com/office/drawing/2014/main" id="{29926419-08A8-4897-84C0-7DA191A4AD8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6184466" y="1235632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54">
              <a:extLst>
                <a:ext uri="{FF2B5EF4-FFF2-40B4-BE49-F238E27FC236}">
                  <a16:creationId xmlns:a16="http://schemas.microsoft.com/office/drawing/2014/main" id="{343A7DAF-7788-4155-A6FF-4D1872C5A14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6138348" y="484400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55">
              <a:extLst>
                <a:ext uri="{FF2B5EF4-FFF2-40B4-BE49-F238E27FC236}">
                  <a16:creationId xmlns:a16="http://schemas.microsoft.com/office/drawing/2014/main" id="{6D1063CA-6C05-441D-ADDB-3545EEE1B3D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6184326" y="144523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56">
              <a:extLst>
                <a:ext uri="{FF2B5EF4-FFF2-40B4-BE49-F238E27FC236}">
                  <a16:creationId xmlns:a16="http://schemas.microsoft.com/office/drawing/2014/main" id="{9FDD3549-94F5-4C29-8DB2-12454A04067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6184022" y="2275269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57">
              <a:extLst>
                <a:ext uri="{FF2B5EF4-FFF2-40B4-BE49-F238E27FC236}">
                  <a16:creationId xmlns:a16="http://schemas.microsoft.com/office/drawing/2014/main" id="{7639F03A-602E-487D-BC54-F8A8B3C3275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6170475" y="1654978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59">
              <a:extLst>
                <a:ext uri="{FF2B5EF4-FFF2-40B4-BE49-F238E27FC236}">
                  <a16:creationId xmlns:a16="http://schemas.microsoft.com/office/drawing/2014/main" id="{A534B3B5-E87E-4B7B-AF5A-8C25D597BE4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6149925" y="237331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60">
              <a:extLst>
                <a:ext uri="{FF2B5EF4-FFF2-40B4-BE49-F238E27FC236}">
                  <a16:creationId xmlns:a16="http://schemas.microsoft.com/office/drawing/2014/main" id="{E05D2E63-F2F9-4DF4-A2AF-97E215E40B2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6145156" y="1884772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61">
              <a:extLst>
                <a:ext uri="{FF2B5EF4-FFF2-40B4-BE49-F238E27FC236}">
                  <a16:creationId xmlns:a16="http://schemas.microsoft.com/office/drawing/2014/main" id="{CB30D897-4D0A-4E93-9C6F-B4EDA9379A8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6123855" y="24168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78">
              <a:extLst>
                <a:ext uri="{FF2B5EF4-FFF2-40B4-BE49-F238E27FC236}">
                  <a16:creationId xmlns:a16="http://schemas.microsoft.com/office/drawing/2014/main" id="{AAF56E82-F744-48CA-922B-B1A6B8888F0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5930691" y="702871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79">
              <a:extLst>
                <a:ext uri="{FF2B5EF4-FFF2-40B4-BE49-F238E27FC236}">
                  <a16:creationId xmlns:a16="http://schemas.microsoft.com/office/drawing/2014/main" id="{50D4C3A2-F50E-4850-978E-5F9B0FC8F6D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5943063" y="933916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80">
              <a:extLst>
                <a:ext uri="{FF2B5EF4-FFF2-40B4-BE49-F238E27FC236}">
                  <a16:creationId xmlns:a16="http://schemas.microsoft.com/office/drawing/2014/main" id="{4944979C-88A0-43E2-98F1-F75559558E8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5937722" y="1171711"/>
              <a:ext cx="124951" cy="66098"/>
            </a:xfrm>
            <a:custGeom>
              <a:avLst/>
              <a:gdLst>
                <a:gd name="T0" fmla="*/ 21 w 38"/>
                <a:gd name="T1" fmla="*/ 0 h 22"/>
                <a:gd name="T2" fmla="*/ 21 w 38"/>
                <a:gd name="T3" fmla="*/ 22 h 22"/>
                <a:gd name="T4" fmla="*/ 21 w 3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2">
                  <a:moveTo>
                    <a:pt x="21" y="0"/>
                  </a:moveTo>
                  <a:cubicBezTo>
                    <a:pt x="37" y="2"/>
                    <a:pt x="38" y="20"/>
                    <a:pt x="21" y="22"/>
                  </a:cubicBezTo>
                  <a:cubicBezTo>
                    <a:pt x="9" y="16"/>
                    <a:pt x="0" y="6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81">
              <a:extLst>
                <a:ext uri="{FF2B5EF4-FFF2-40B4-BE49-F238E27FC236}">
                  <a16:creationId xmlns:a16="http://schemas.microsoft.com/office/drawing/2014/main" id="{FF4DD96F-37D4-46BE-B0EE-CBF0E1C64DB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5920772" y="2184765"/>
              <a:ext cx="140901" cy="90579"/>
            </a:xfrm>
            <a:custGeom>
              <a:avLst/>
              <a:gdLst>
                <a:gd name="T0" fmla="*/ 27 w 43"/>
                <a:gd name="T1" fmla="*/ 3 h 30"/>
                <a:gd name="T2" fmla="*/ 40 w 43"/>
                <a:gd name="T3" fmla="*/ 22 h 30"/>
                <a:gd name="T4" fmla="*/ 27 w 43"/>
                <a:gd name="T5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7" y="3"/>
                  </a:moveTo>
                  <a:cubicBezTo>
                    <a:pt x="35" y="0"/>
                    <a:pt x="43" y="16"/>
                    <a:pt x="40" y="22"/>
                  </a:cubicBezTo>
                  <a:cubicBezTo>
                    <a:pt x="21" y="30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82">
              <a:extLst>
                <a:ext uri="{FF2B5EF4-FFF2-40B4-BE49-F238E27FC236}">
                  <a16:creationId xmlns:a16="http://schemas.microsoft.com/office/drawing/2014/main" id="{C5D59561-CA56-49A9-B614-37A63DE9F06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5928608" y="1962312"/>
              <a:ext cx="128495" cy="69362"/>
            </a:xfrm>
            <a:custGeom>
              <a:avLst/>
              <a:gdLst>
                <a:gd name="T0" fmla="*/ 16 w 39"/>
                <a:gd name="T1" fmla="*/ 0 h 23"/>
                <a:gd name="T2" fmla="*/ 10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83">
              <a:extLst>
                <a:ext uri="{FF2B5EF4-FFF2-40B4-BE49-F238E27FC236}">
                  <a16:creationId xmlns:a16="http://schemas.microsoft.com/office/drawing/2014/main" id="{3789ACB2-AB98-4195-8B9A-841091616F3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5901165" y="1647524"/>
              <a:ext cx="131153" cy="157493"/>
            </a:xfrm>
            <a:custGeom>
              <a:avLst/>
              <a:gdLst>
                <a:gd name="T0" fmla="*/ 13 w 40"/>
                <a:gd name="T1" fmla="*/ 7 h 52"/>
                <a:gd name="T2" fmla="*/ 0 w 40"/>
                <a:gd name="T3" fmla="*/ 24 h 52"/>
                <a:gd name="T4" fmla="*/ 13 w 40"/>
                <a:gd name="T5" fmla="*/ 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52">
                  <a:moveTo>
                    <a:pt x="13" y="7"/>
                  </a:moveTo>
                  <a:cubicBezTo>
                    <a:pt x="40" y="12"/>
                    <a:pt x="18" y="52"/>
                    <a:pt x="0" y="24"/>
                  </a:cubicBezTo>
                  <a:cubicBezTo>
                    <a:pt x="2" y="0"/>
                    <a:pt x="6" y="17"/>
                    <a:pt x="13" y="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84">
              <a:extLst>
                <a:ext uri="{FF2B5EF4-FFF2-40B4-BE49-F238E27FC236}">
                  <a16:creationId xmlns:a16="http://schemas.microsoft.com/office/drawing/2014/main" id="{A94C3B04-04CF-4F15-B82F-6D8E368474A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5912181" y="498285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86">
              <a:extLst>
                <a:ext uri="{FF2B5EF4-FFF2-40B4-BE49-F238E27FC236}">
                  <a16:creationId xmlns:a16="http://schemas.microsoft.com/office/drawing/2014/main" id="{874C3F09-3D9D-49FD-9825-86C789BDCFA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5906577" y="76343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89">
              <a:extLst>
                <a:ext uri="{FF2B5EF4-FFF2-40B4-BE49-F238E27FC236}">
                  <a16:creationId xmlns:a16="http://schemas.microsoft.com/office/drawing/2014/main" id="{419B2B61-2B32-4FA7-85D7-1606F2C0F62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5876953" y="1435173"/>
              <a:ext cx="134697" cy="93027"/>
            </a:xfrm>
            <a:custGeom>
              <a:avLst/>
              <a:gdLst>
                <a:gd name="T0" fmla="*/ 23 w 41"/>
                <a:gd name="T1" fmla="*/ 0 h 31"/>
                <a:gd name="T2" fmla="*/ 16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3"/>
                    <a:pt x="41" y="31"/>
                    <a:pt x="16" y="25"/>
                  </a:cubicBezTo>
                  <a:cubicBezTo>
                    <a:pt x="0" y="7"/>
                    <a:pt x="14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90">
              <a:extLst>
                <a:ext uri="{FF2B5EF4-FFF2-40B4-BE49-F238E27FC236}">
                  <a16:creationId xmlns:a16="http://schemas.microsoft.com/office/drawing/2014/main" id="{DECB4F4E-241D-4F4A-96F5-F6C02A80C57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5954805" y="2058082"/>
              <a:ext cx="2659" cy="8977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2 h 3"/>
                <a:gd name="T4" fmla="*/ 0 w 1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1" y="0"/>
                    <a:pt x="1" y="3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105">
              <a:extLst>
                <a:ext uri="{FF2B5EF4-FFF2-40B4-BE49-F238E27FC236}">
                  <a16:creationId xmlns:a16="http://schemas.microsoft.com/office/drawing/2014/main" id="{94BBD352-F9E3-49BC-93B3-FC3C20E4837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6228820" y="2060552"/>
              <a:ext cx="140901" cy="93027"/>
            </a:xfrm>
            <a:custGeom>
              <a:avLst/>
              <a:gdLst>
                <a:gd name="T0" fmla="*/ 26 w 43"/>
                <a:gd name="T1" fmla="*/ 3 h 31"/>
                <a:gd name="T2" fmla="*/ 39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4" y="0"/>
                    <a:pt x="43" y="17"/>
                    <a:pt x="39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106">
              <a:extLst>
                <a:ext uri="{FF2B5EF4-FFF2-40B4-BE49-F238E27FC236}">
                  <a16:creationId xmlns:a16="http://schemas.microsoft.com/office/drawing/2014/main" id="{A5D13CA4-DFD7-4D05-93A7-733723050E6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5943517" y="298283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2">
              <a:extLst>
                <a:ext uri="{FF2B5EF4-FFF2-40B4-BE49-F238E27FC236}">
                  <a16:creationId xmlns:a16="http://schemas.microsoft.com/office/drawing/2014/main" id="{95C9AAFB-4C1B-4C36-BFBF-E81A063B685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6133498" y="3278008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3">
              <a:extLst>
                <a:ext uri="{FF2B5EF4-FFF2-40B4-BE49-F238E27FC236}">
                  <a16:creationId xmlns:a16="http://schemas.microsoft.com/office/drawing/2014/main" id="{0E03A16E-F402-42CB-9215-D8FE7F8ADA1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6163411" y="4369319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4">
              <a:extLst>
                <a:ext uri="{FF2B5EF4-FFF2-40B4-BE49-F238E27FC236}">
                  <a16:creationId xmlns:a16="http://schemas.microsoft.com/office/drawing/2014/main" id="{010D7C8D-93E7-4FE4-AD1D-B274C2E3168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6167341" y="5366642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5">
              <a:extLst>
                <a:ext uri="{FF2B5EF4-FFF2-40B4-BE49-F238E27FC236}">
                  <a16:creationId xmlns:a16="http://schemas.microsoft.com/office/drawing/2014/main" id="{5BB6B504-8E57-45D5-9092-2D01D5CB9B0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6162993" y="4577546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6">
              <a:extLst>
                <a:ext uri="{FF2B5EF4-FFF2-40B4-BE49-F238E27FC236}">
                  <a16:creationId xmlns:a16="http://schemas.microsoft.com/office/drawing/2014/main" id="{79FBC75A-CC29-4DC2-9187-B0CF0DD2B8F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6135130" y="6028531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7">
              <a:extLst>
                <a:ext uri="{FF2B5EF4-FFF2-40B4-BE49-F238E27FC236}">
                  <a16:creationId xmlns:a16="http://schemas.microsoft.com/office/drawing/2014/main" id="{DBD874FF-8F0D-460C-A9A2-9C8A6F93F82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6146896" y="3042068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8">
              <a:extLst>
                <a:ext uri="{FF2B5EF4-FFF2-40B4-BE49-F238E27FC236}">
                  <a16:creationId xmlns:a16="http://schemas.microsoft.com/office/drawing/2014/main" id="{FFC66C5B-FA0F-44E5-B782-211CABA0C2B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6154565" y="4882164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39">
              <a:extLst>
                <a:ext uri="{FF2B5EF4-FFF2-40B4-BE49-F238E27FC236}">
                  <a16:creationId xmlns:a16="http://schemas.microsoft.com/office/drawing/2014/main" id="{0933718E-9896-47CD-B65B-B333DBB6716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6146673" y="5123285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0">
              <a:extLst>
                <a:ext uri="{FF2B5EF4-FFF2-40B4-BE49-F238E27FC236}">
                  <a16:creationId xmlns:a16="http://schemas.microsoft.com/office/drawing/2014/main" id="{4E59DA7A-69C0-4C4F-9229-35FFE906F92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6141637" y="2579986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1">
              <a:extLst>
                <a:ext uri="{FF2B5EF4-FFF2-40B4-BE49-F238E27FC236}">
                  <a16:creationId xmlns:a16="http://schemas.microsoft.com/office/drawing/2014/main" id="{647CABB1-618C-4C2C-9ED3-02E2260AD75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6135130" y="6260539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2">
              <a:extLst>
                <a:ext uri="{FF2B5EF4-FFF2-40B4-BE49-F238E27FC236}">
                  <a16:creationId xmlns:a16="http://schemas.microsoft.com/office/drawing/2014/main" id="{DF0448FA-8F5B-42F0-962F-881B98BA22E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6123298" y="5578555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4">
              <a:extLst>
                <a:ext uri="{FF2B5EF4-FFF2-40B4-BE49-F238E27FC236}">
                  <a16:creationId xmlns:a16="http://schemas.microsoft.com/office/drawing/2014/main" id="{7BEADFB4-6894-4DA9-BBEE-CA8B7183495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6127088" y="4062683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5">
              <a:extLst>
                <a:ext uri="{FF2B5EF4-FFF2-40B4-BE49-F238E27FC236}">
                  <a16:creationId xmlns:a16="http://schemas.microsoft.com/office/drawing/2014/main" id="{46A8D02B-D283-4CF6-9DAF-334D983EC76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6104937" y="5818509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6">
              <a:extLst>
                <a:ext uri="{FF2B5EF4-FFF2-40B4-BE49-F238E27FC236}">
                  <a16:creationId xmlns:a16="http://schemas.microsoft.com/office/drawing/2014/main" id="{11A5A88C-5AEA-4046-ADD9-3AAB2F1E98E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6153996" y="2812605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7">
              <a:extLst>
                <a:ext uri="{FF2B5EF4-FFF2-40B4-BE49-F238E27FC236}">
                  <a16:creationId xmlns:a16="http://schemas.microsoft.com/office/drawing/2014/main" id="{49B2863A-D905-4652-B23B-4375F98352B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6112141" y="3831556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8">
              <a:extLst>
                <a:ext uri="{FF2B5EF4-FFF2-40B4-BE49-F238E27FC236}">
                  <a16:creationId xmlns:a16="http://schemas.microsoft.com/office/drawing/2014/main" id="{D1127C06-A40D-4B52-B55E-F58876AB272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6107398" y="3598086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62">
              <a:extLst>
                <a:ext uri="{FF2B5EF4-FFF2-40B4-BE49-F238E27FC236}">
                  <a16:creationId xmlns:a16="http://schemas.microsoft.com/office/drawing/2014/main" id="{5E50EA0E-90F8-4672-9956-4EA4B506580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5897830" y="2932400"/>
              <a:ext cx="150648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4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63">
              <a:extLst>
                <a:ext uri="{FF2B5EF4-FFF2-40B4-BE49-F238E27FC236}">
                  <a16:creationId xmlns:a16="http://schemas.microsoft.com/office/drawing/2014/main" id="{EA8F655C-52FB-48ED-BEA9-7015AEDE4CA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5909188" y="4071013"/>
              <a:ext cx="121406" cy="124036"/>
            </a:xfrm>
            <a:custGeom>
              <a:avLst/>
              <a:gdLst>
                <a:gd name="T0" fmla="*/ 24 w 37"/>
                <a:gd name="T1" fmla="*/ 4 h 41"/>
                <a:gd name="T2" fmla="*/ 29 w 37"/>
                <a:gd name="T3" fmla="*/ 26 h 41"/>
                <a:gd name="T4" fmla="*/ 24 w 37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41">
                  <a:moveTo>
                    <a:pt x="24" y="4"/>
                  </a:moveTo>
                  <a:cubicBezTo>
                    <a:pt x="37" y="1"/>
                    <a:pt x="28" y="18"/>
                    <a:pt x="29" y="26"/>
                  </a:cubicBezTo>
                  <a:cubicBezTo>
                    <a:pt x="8" y="41"/>
                    <a:pt x="0" y="0"/>
                    <a:pt x="24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64">
              <a:extLst>
                <a:ext uri="{FF2B5EF4-FFF2-40B4-BE49-F238E27FC236}">
                  <a16:creationId xmlns:a16="http://schemas.microsoft.com/office/drawing/2014/main" id="{C844FF06-6BAC-471A-A97A-6DF232BEE32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5877139" y="2664092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65">
              <a:extLst>
                <a:ext uri="{FF2B5EF4-FFF2-40B4-BE49-F238E27FC236}">
                  <a16:creationId xmlns:a16="http://schemas.microsoft.com/office/drawing/2014/main" id="{160199FA-81AE-41F9-96D1-1613CE9FBF6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5877770" y="3808107"/>
              <a:ext cx="121406" cy="79154"/>
            </a:xfrm>
            <a:custGeom>
              <a:avLst/>
              <a:gdLst>
                <a:gd name="T0" fmla="*/ 19 w 37"/>
                <a:gd name="T1" fmla="*/ 0 h 26"/>
                <a:gd name="T2" fmla="*/ 22 w 37"/>
                <a:gd name="T3" fmla="*/ 26 h 26"/>
                <a:gd name="T4" fmla="*/ 19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19" y="0"/>
                  </a:moveTo>
                  <a:cubicBezTo>
                    <a:pt x="31" y="1"/>
                    <a:pt x="37" y="23"/>
                    <a:pt x="22" y="26"/>
                  </a:cubicBezTo>
                  <a:cubicBezTo>
                    <a:pt x="2" y="26"/>
                    <a:pt x="0" y="0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66">
              <a:extLst>
                <a:ext uri="{FF2B5EF4-FFF2-40B4-BE49-F238E27FC236}">
                  <a16:creationId xmlns:a16="http://schemas.microsoft.com/office/drawing/2014/main" id="{441CAB18-2634-4F96-87E1-438279CF077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5865552" y="5354543"/>
              <a:ext cx="131153" cy="111796"/>
            </a:xfrm>
            <a:custGeom>
              <a:avLst/>
              <a:gdLst>
                <a:gd name="T0" fmla="*/ 22 w 40"/>
                <a:gd name="T1" fmla="*/ 1 h 37"/>
                <a:gd name="T2" fmla="*/ 40 w 40"/>
                <a:gd name="T3" fmla="*/ 18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36" y="0"/>
                    <a:pt x="40" y="8"/>
                    <a:pt x="40" y="18"/>
                  </a:cubicBezTo>
                  <a:cubicBezTo>
                    <a:pt x="27" y="37"/>
                    <a:pt x="0" y="14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67">
              <a:extLst>
                <a:ext uri="{FF2B5EF4-FFF2-40B4-BE49-F238E27FC236}">
                  <a16:creationId xmlns:a16="http://schemas.microsoft.com/office/drawing/2014/main" id="{6D424949-8EC7-41FF-8F25-8CEA7D8D95C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5845732" y="4570565"/>
              <a:ext cx="157737" cy="118324"/>
            </a:xfrm>
            <a:custGeom>
              <a:avLst/>
              <a:gdLst>
                <a:gd name="T0" fmla="*/ 28 w 48"/>
                <a:gd name="T1" fmla="*/ 1 h 39"/>
                <a:gd name="T2" fmla="*/ 46 w 48"/>
                <a:gd name="T3" fmla="*/ 11 h 39"/>
                <a:gd name="T4" fmla="*/ 28 w 48"/>
                <a:gd name="T5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39">
                  <a:moveTo>
                    <a:pt x="28" y="1"/>
                  </a:moveTo>
                  <a:cubicBezTo>
                    <a:pt x="39" y="0"/>
                    <a:pt x="43" y="5"/>
                    <a:pt x="46" y="11"/>
                  </a:cubicBezTo>
                  <a:cubicBezTo>
                    <a:pt x="48" y="39"/>
                    <a:pt x="0" y="17"/>
                    <a:pt x="2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68">
              <a:extLst>
                <a:ext uri="{FF2B5EF4-FFF2-40B4-BE49-F238E27FC236}">
                  <a16:creationId xmlns:a16="http://schemas.microsoft.com/office/drawing/2014/main" id="{38C73AB4-704C-4391-93B5-4642BE82747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5873120" y="3227825"/>
              <a:ext cx="115202" cy="124036"/>
            </a:xfrm>
            <a:custGeom>
              <a:avLst/>
              <a:gdLst>
                <a:gd name="T0" fmla="*/ 16 w 35"/>
                <a:gd name="T1" fmla="*/ 4 h 41"/>
                <a:gd name="T2" fmla="*/ 33 w 35"/>
                <a:gd name="T3" fmla="*/ 15 h 41"/>
                <a:gd name="T4" fmla="*/ 16 w 35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1">
                  <a:moveTo>
                    <a:pt x="16" y="4"/>
                  </a:moveTo>
                  <a:cubicBezTo>
                    <a:pt x="35" y="5"/>
                    <a:pt x="32" y="0"/>
                    <a:pt x="33" y="15"/>
                  </a:cubicBezTo>
                  <a:cubicBezTo>
                    <a:pt x="34" y="41"/>
                    <a:pt x="0" y="23"/>
                    <a:pt x="16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69">
              <a:extLst>
                <a:ext uri="{FF2B5EF4-FFF2-40B4-BE49-F238E27FC236}">
                  <a16:creationId xmlns:a16="http://schemas.microsoft.com/office/drawing/2014/main" id="{508A216E-0641-4DDB-A54E-D8172B2EC75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5852377" y="5636788"/>
              <a:ext cx="144445" cy="111796"/>
            </a:xfrm>
            <a:custGeom>
              <a:avLst/>
              <a:gdLst>
                <a:gd name="T0" fmla="*/ 29 w 44"/>
                <a:gd name="T1" fmla="*/ 0 h 37"/>
                <a:gd name="T2" fmla="*/ 42 w 44"/>
                <a:gd name="T3" fmla="*/ 21 h 37"/>
                <a:gd name="T4" fmla="*/ 29 w 44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7">
                  <a:moveTo>
                    <a:pt x="29" y="0"/>
                  </a:moveTo>
                  <a:cubicBezTo>
                    <a:pt x="36" y="2"/>
                    <a:pt x="44" y="12"/>
                    <a:pt x="42" y="21"/>
                  </a:cubicBezTo>
                  <a:cubicBezTo>
                    <a:pt x="25" y="37"/>
                    <a:pt x="0" y="7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70">
              <a:extLst>
                <a:ext uri="{FF2B5EF4-FFF2-40B4-BE49-F238E27FC236}">
                  <a16:creationId xmlns:a16="http://schemas.microsoft.com/office/drawing/2014/main" id="{3DE05998-DC03-4EE0-8480-2794CECFBAD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5816590" y="6228532"/>
              <a:ext cx="131153" cy="75890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71">
              <a:extLst>
                <a:ext uri="{FF2B5EF4-FFF2-40B4-BE49-F238E27FC236}">
                  <a16:creationId xmlns:a16="http://schemas.microsoft.com/office/drawing/2014/main" id="{AE46BDE8-8B08-4CF3-AD4B-BF25C581206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5863920" y="5116138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6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39" y="3"/>
                    <a:pt x="40" y="30"/>
                    <a:pt x="16" y="26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72">
              <a:extLst>
                <a:ext uri="{FF2B5EF4-FFF2-40B4-BE49-F238E27FC236}">
                  <a16:creationId xmlns:a16="http://schemas.microsoft.com/office/drawing/2014/main" id="{DC466398-5E3D-49FD-BBC8-BF9FA7EEB45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5860657" y="4889279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7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40" y="1"/>
                    <a:pt x="40" y="30"/>
                    <a:pt x="17" y="26"/>
                  </a:cubicBezTo>
                  <a:cubicBezTo>
                    <a:pt x="0" y="7"/>
                    <a:pt x="15" y="5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73">
              <a:extLst>
                <a:ext uri="{FF2B5EF4-FFF2-40B4-BE49-F238E27FC236}">
                  <a16:creationId xmlns:a16="http://schemas.microsoft.com/office/drawing/2014/main" id="{3CE178A5-F5DC-4971-83BC-446354F1ED9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5865530" y="4389644"/>
              <a:ext cx="121406" cy="84051"/>
            </a:xfrm>
            <a:custGeom>
              <a:avLst/>
              <a:gdLst>
                <a:gd name="T0" fmla="*/ 13 w 37"/>
                <a:gd name="T1" fmla="*/ 2 h 28"/>
                <a:gd name="T2" fmla="*/ 29 w 37"/>
                <a:gd name="T3" fmla="*/ 9 h 28"/>
                <a:gd name="T4" fmla="*/ 14 w 37"/>
                <a:gd name="T5" fmla="*/ 28 h 28"/>
                <a:gd name="T6" fmla="*/ 13 w 37"/>
                <a:gd name="T7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28">
                  <a:moveTo>
                    <a:pt x="13" y="2"/>
                  </a:moveTo>
                  <a:cubicBezTo>
                    <a:pt x="23" y="0"/>
                    <a:pt x="25" y="4"/>
                    <a:pt x="29" y="9"/>
                  </a:cubicBezTo>
                  <a:cubicBezTo>
                    <a:pt x="37" y="19"/>
                    <a:pt x="25" y="25"/>
                    <a:pt x="14" y="28"/>
                  </a:cubicBezTo>
                  <a:cubicBezTo>
                    <a:pt x="4" y="21"/>
                    <a:pt x="0" y="7"/>
                    <a:pt x="13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74">
              <a:extLst>
                <a:ext uri="{FF2B5EF4-FFF2-40B4-BE49-F238E27FC236}">
                  <a16:creationId xmlns:a16="http://schemas.microsoft.com/office/drawing/2014/main" id="{8FFE7A1F-E718-47E9-A025-68D10C6E0FC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5833482" y="5969928"/>
              <a:ext cx="137356" cy="120771"/>
            </a:xfrm>
            <a:custGeom>
              <a:avLst/>
              <a:gdLst>
                <a:gd name="T0" fmla="*/ 19 w 42"/>
                <a:gd name="T1" fmla="*/ 0 h 40"/>
                <a:gd name="T2" fmla="*/ 4 w 42"/>
                <a:gd name="T3" fmla="*/ 19 h 40"/>
                <a:gd name="T4" fmla="*/ 19 w 42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40">
                  <a:moveTo>
                    <a:pt x="19" y="0"/>
                  </a:moveTo>
                  <a:cubicBezTo>
                    <a:pt x="42" y="10"/>
                    <a:pt x="20" y="40"/>
                    <a:pt x="4" y="19"/>
                  </a:cubicBezTo>
                  <a:cubicBezTo>
                    <a:pt x="0" y="6"/>
                    <a:pt x="8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75">
              <a:extLst>
                <a:ext uri="{FF2B5EF4-FFF2-40B4-BE49-F238E27FC236}">
                  <a16:creationId xmlns:a16="http://schemas.microsoft.com/office/drawing/2014/main" id="{31600AC6-6BDF-4F5E-9DC2-03FA6F139E9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5928491" y="2424324"/>
              <a:ext cx="128495" cy="78339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3"/>
                    <a:pt x="34" y="25"/>
                    <a:pt x="19" y="26"/>
                  </a:cubicBezTo>
                  <a:cubicBezTo>
                    <a:pt x="0" y="19"/>
                    <a:pt x="7" y="3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77">
              <a:extLst>
                <a:ext uri="{FF2B5EF4-FFF2-40B4-BE49-F238E27FC236}">
                  <a16:creationId xmlns:a16="http://schemas.microsoft.com/office/drawing/2014/main" id="{65FF49CC-27AE-49FA-8832-404E44C68ED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5833737" y="3588607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3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85">
              <a:extLst>
                <a:ext uri="{FF2B5EF4-FFF2-40B4-BE49-F238E27FC236}">
                  <a16:creationId xmlns:a16="http://schemas.microsoft.com/office/drawing/2014/main" id="{80128C7E-AA69-41EB-8EAA-AC2CD217914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5819996" y="6416426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87">
              <a:extLst>
                <a:ext uri="{FF2B5EF4-FFF2-40B4-BE49-F238E27FC236}">
                  <a16:creationId xmlns:a16="http://schemas.microsoft.com/office/drawing/2014/main" id="{1B2F5A32-5C57-4123-AABB-402BC816026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5844487" y="6670661"/>
              <a:ext cx="134697" cy="90579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88">
              <a:extLst>
                <a:ext uri="{FF2B5EF4-FFF2-40B4-BE49-F238E27FC236}">
                  <a16:creationId xmlns:a16="http://schemas.microsoft.com/office/drawing/2014/main" id="{CACF07FE-3BEC-4CD3-8AAB-B2F59351F88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5908036" y="5685876"/>
              <a:ext cx="6204" cy="6527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1" y="1"/>
                    <a:pt x="2" y="2"/>
                  </a:cubicBezTo>
                  <a:cubicBezTo>
                    <a:pt x="1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70">
              <a:extLst>
                <a:ext uri="{FF2B5EF4-FFF2-40B4-BE49-F238E27FC236}">
                  <a16:creationId xmlns:a16="http://schemas.microsoft.com/office/drawing/2014/main" id="{62A4E5C0-44A6-47C5-AC01-41EB5257CB8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6106260" y="6529498"/>
              <a:ext cx="131153" cy="75890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4" name="Picture Placeholder 73">
            <a:extLst>
              <a:ext uri="{FF2B5EF4-FFF2-40B4-BE49-F238E27FC236}">
                <a16:creationId xmlns:a16="http://schemas.microsoft.com/office/drawing/2014/main" id="{AB77B488-C729-4C3B-9588-9B11C0A2C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73352" y="1572768"/>
            <a:ext cx="2743200" cy="1719072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75" name="Picture Placeholder 73">
            <a:extLst>
              <a:ext uri="{FF2B5EF4-FFF2-40B4-BE49-F238E27FC236}">
                <a16:creationId xmlns:a16="http://schemas.microsoft.com/office/drawing/2014/main" id="{DF12587B-2BF6-46CB-B653-49B74B682ED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673352" y="3575304"/>
            <a:ext cx="2743200" cy="1719072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70" name="Content Placeholder 2">
            <a:extLst>
              <a:ext uri="{FF2B5EF4-FFF2-40B4-BE49-F238E27FC236}">
                <a16:creationId xmlns:a16="http://schemas.microsoft.com/office/drawing/2014/main" id="{CB35A8A1-C44E-47D0-A362-C6A8A1A04D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75160" y="2177516"/>
            <a:ext cx="4340539" cy="3999448"/>
          </a:xfrm>
        </p:spPr>
        <p:txBody>
          <a:bodyPr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75B2FC-801A-44A4-96BF-26A9E8B2A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933C81-AA74-4BCE-AA9E-56E5791D0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474853"/>
      </p:ext>
    </p:extLst>
  </p:cSld>
  <p:clrMapOvr>
    <a:masterClrMapping/>
  </p:clrMapOvr>
  <p:hf hd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8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CB818-E8D0-497B-9A7E-4F281D0DB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A3388C3A-3E39-45DC-804E-A1D0E983EAE4}"/>
              </a:ext>
            </a:extLst>
          </p:cNvPr>
          <p:cNvSpPr txBox="1">
            <a:spLocks/>
          </p:cNvSpPr>
          <p:nvPr/>
        </p:nvSpPr>
        <p:spPr>
          <a:xfrm rot="5400000">
            <a:off x="-1754871" y="2095832"/>
            <a:ext cx="4157472" cy="4160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Sample Footer Text</a:t>
            </a:r>
          </a:p>
        </p:txBody>
      </p:sp>
      <p:sp>
        <p:nvSpPr>
          <p:cNvPr id="128" name="Picture Placeholder 127">
            <a:extLst>
              <a:ext uri="{FF2B5EF4-FFF2-40B4-BE49-F238E27FC236}">
                <a16:creationId xmlns:a16="http://schemas.microsoft.com/office/drawing/2014/main" id="{0C1CE073-B528-4526-A8DF-C3C30D0678C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124712" y="1830324"/>
            <a:ext cx="2240280" cy="3063240"/>
          </a:xfrm>
          <a:custGeom>
            <a:avLst/>
            <a:gdLst>
              <a:gd name="connsiteX0" fmla="*/ 1328872 w 2240280"/>
              <a:gd name="connsiteY0" fmla="*/ 2923500 h 3063240"/>
              <a:gd name="connsiteX1" fmla="*/ 1332402 w 2240280"/>
              <a:gd name="connsiteY1" fmla="*/ 2929212 h 3063240"/>
              <a:gd name="connsiteX2" fmla="*/ 1328872 w 2240280"/>
              <a:gd name="connsiteY2" fmla="*/ 2923500 h 3063240"/>
              <a:gd name="connsiteX3" fmla="*/ 1625596 w 2240280"/>
              <a:gd name="connsiteY3" fmla="*/ 2912512 h 3063240"/>
              <a:gd name="connsiteX4" fmla="*/ 1632166 w 2240280"/>
              <a:gd name="connsiteY4" fmla="*/ 2991092 h 3063240"/>
              <a:gd name="connsiteX5" fmla="*/ 1625596 w 2240280"/>
              <a:gd name="connsiteY5" fmla="*/ 2912512 h 3063240"/>
              <a:gd name="connsiteX6" fmla="*/ 1165908 w 2240280"/>
              <a:gd name="connsiteY6" fmla="*/ 2910733 h 3063240"/>
              <a:gd name="connsiteX7" fmla="*/ 1120171 w 2240280"/>
              <a:gd name="connsiteY7" fmla="*/ 2980247 h 3063240"/>
              <a:gd name="connsiteX8" fmla="*/ 1165908 w 2240280"/>
              <a:gd name="connsiteY8" fmla="*/ 2910733 h 3063240"/>
              <a:gd name="connsiteX9" fmla="*/ 1962643 w 2240280"/>
              <a:gd name="connsiteY9" fmla="*/ 2902043 h 3063240"/>
              <a:gd name="connsiteX10" fmla="*/ 1969164 w 2240280"/>
              <a:gd name="connsiteY10" fmla="*/ 2980623 h 3063240"/>
              <a:gd name="connsiteX11" fmla="*/ 1962643 w 2240280"/>
              <a:gd name="connsiteY11" fmla="*/ 2902043 h 3063240"/>
              <a:gd name="connsiteX12" fmla="*/ 354980 w 2240280"/>
              <a:gd name="connsiteY12" fmla="*/ 2861776 h 3063240"/>
              <a:gd name="connsiteX13" fmla="*/ 341920 w 2240280"/>
              <a:gd name="connsiteY13" fmla="*/ 2937048 h 3063240"/>
              <a:gd name="connsiteX14" fmla="*/ 354980 w 2240280"/>
              <a:gd name="connsiteY14" fmla="*/ 2861776 h 3063240"/>
              <a:gd name="connsiteX15" fmla="*/ 619235 w 2240280"/>
              <a:gd name="connsiteY15" fmla="*/ 2849536 h 3063240"/>
              <a:gd name="connsiteX16" fmla="*/ 566964 w 2240280"/>
              <a:gd name="connsiteY16" fmla="*/ 2928340 h 3063240"/>
              <a:gd name="connsiteX17" fmla="*/ 619235 w 2240280"/>
              <a:gd name="connsiteY17" fmla="*/ 2849536 h 3063240"/>
              <a:gd name="connsiteX18" fmla="*/ 139196 w 2240280"/>
              <a:gd name="connsiteY18" fmla="*/ 2849290 h 3063240"/>
              <a:gd name="connsiteX19" fmla="*/ 168603 w 2240280"/>
              <a:gd name="connsiteY19" fmla="*/ 2909676 h 3063240"/>
              <a:gd name="connsiteX20" fmla="*/ 139196 w 2240280"/>
              <a:gd name="connsiteY20" fmla="*/ 2849290 h 3063240"/>
              <a:gd name="connsiteX21" fmla="*/ 1399746 w 2240280"/>
              <a:gd name="connsiteY21" fmla="*/ 2846269 h 3063240"/>
              <a:gd name="connsiteX22" fmla="*/ 1442165 w 2240280"/>
              <a:gd name="connsiteY22" fmla="*/ 2909775 h 3063240"/>
              <a:gd name="connsiteX23" fmla="*/ 1399746 w 2240280"/>
              <a:gd name="connsiteY23" fmla="*/ 2846269 h 3063240"/>
              <a:gd name="connsiteX24" fmla="*/ 910341 w 2240280"/>
              <a:gd name="connsiteY24" fmla="*/ 2831609 h 3063240"/>
              <a:gd name="connsiteX25" fmla="*/ 952760 w 2240280"/>
              <a:gd name="connsiteY25" fmla="*/ 2891626 h 3063240"/>
              <a:gd name="connsiteX26" fmla="*/ 910341 w 2240280"/>
              <a:gd name="connsiteY26" fmla="*/ 2831609 h 3063240"/>
              <a:gd name="connsiteX27" fmla="*/ 0 w 2240280"/>
              <a:gd name="connsiteY27" fmla="*/ 0 h 3063240"/>
              <a:gd name="connsiteX28" fmla="*/ 2240280 w 2240280"/>
              <a:gd name="connsiteY28" fmla="*/ 0 h 3063240"/>
              <a:gd name="connsiteX29" fmla="*/ 2240280 w 2240280"/>
              <a:gd name="connsiteY29" fmla="*/ 2878446 h 3063240"/>
              <a:gd name="connsiteX30" fmla="*/ 2228626 w 2240280"/>
              <a:gd name="connsiteY30" fmla="*/ 2883764 h 3063240"/>
              <a:gd name="connsiteX31" fmla="*/ 2228976 w 2240280"/>
              <a:gd name="connsiteY31" fmla="*/ 2939835 h 3063240"/>
              <a:gd name="connsiteX32" fmla="*/ 2240280 w 2240280"/>
              <a:gd name="connsiteY32" fmla="*/ 2944593 h 3063240"/>
              <a:gd name="connsiteX33" fmla="*/ 2240280 w 2240280"/>
              <a:gd name="connsiteY33" fmla="*/ 3063240 h 3063240"/>
              <a:gd name="connsiteX34" fmla="*/ 0 w 2240280"/>
              <a:gd name="connsiteY34" fmla="*/ 3063240 h 3063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240280" h="3063240">
                <a:moveTo>
                  <a:pt x="1328872" y="2923500"/>
                </a:moveTo>
                <a:cubicBezTo>
                  <a:pt x="1328872" y="2926356"/>
                  <a:pt x="1328872" y="2929212"/>
                  <a:pt x="1332402" y="2929212"/>
                </a:cubicBezTo>
                <a:cubicBezTo>
                  <a:pt x="1335931" y="2926356"/>
                  <a:pt x="1332402" y="2923500"/>
                  <a:pt x="1328872" y="2923500"/>
                </a:cubicBezTo>
                <a:close/>
                <a:moveTo>
                  <a:pt x="1625596" y="2912512"/>
                </a:moveTo>
                <a:cubicBezTo>
                  <a:pt x="1563187" y="2909489"/>
                  <a:pt x="1566472" y="2988070"/>
                  <a:pt x="1632166" y="2991092"/>
                </a:cubicBezTo>
                <a:cubicBezTo>
                  <a:pt x="1681436" y="2982025"/>
                  <a:pt x="1661728" y="2912512"/>
                  <a:pt x="1625596" y="2912512"/>
                </a:cubicBezTo>
                <a:close/>
                <a:moveTo>
                  <a:pt x="1165908" y="2910733"/>
                </a:moveTo>
                <a:cubicBezTo>
                  <a:pt x="1123438" y="2910733"/>
                  <a:pt x="1064633" y="2953046"/>
                  <a:pt x="1120171" y="2980247"/>
                </a:cubicBezTo>
                <a:cubicBezTo>
                  <a:pt x="1169175" y="2992336"/>
                  <a:pt x="1218179" y="2940957"/>
                  <a:pt x="1165908" y="2910733"/>
                </a:cubicBezTo>
                <a:close/>
                <a:moveTo>
                  <a:pt x="1962643" y="2902043"/>
                </a:moveTo>
                <a:cubicBezTo>
                  <a:pt x="1900700" y="2899020"/>
                  <a:pt x="1903960" y="2980623"/>
                  <a:pt x="1969164" y="2980623"/>
                </a:cubicBezTo>
                <a:cubicBezTo>
                  <a:pt x="2018066" y="2971556"/>
                  <a:pt x="2001765" y="2905065"/>
                  <a:pt x="1962643" y="2902043"/>
                </a:cubicBezTo>
                <a:close/>
                <a:moveTo>
                  <a:pt x="354980" y="2861776"/>
                </a:moveTo>
                <a:cubicBezTo>
                  <a:pt x="292943" y="2867798"/>
                  <a:pt x="276618" y="2918983"/>
                  <a:pt x="341920" y="2937048"/>
                </a:cubicBezTo>
                <a:cubicBezTo>
                  <a:pt x="390896" y="2949091"/>
                  <a:pt x="407221" y="2864787"/>
                  <a:pt x="354980" y="2861776"/>
                </a:cubicBezTo>
                <a:close/>
                <a:moveTo>
                  <a:pt x="619235" y="2849536"/>
                </a:moveTo>
                <a:cubicBezTo>
                  <a:pt x="583298" y="2861660"/>
                  <a:pt x="534294" y="2888938"/>
                  <a:pt x="566964" y="2928340"/>
                </a:cubicBezTo>
                <a:cubicBezTo>
                  <a:pt x="625768" y="2934402"/>
                  <a:pt x="687840" y="2888938"/>
                  <a:pt x="619235" y="2849536"/>
                </a:cubicBezTo>
                <a:close/>
                <a:moveTo>
                  <a:pt x="139196" y="2849290"/>
                </a:moveTo>
                <a:cubicBezTo>
                  <a:pt x="54241" y="2870425"/>
                  <a:pt x="99986" y="2936849"/>
                  <a:pt x="168603" y="2909676"/>
                </a:cubicBezTo>
                <a:cubicBezTo>
                  <a:pt x="175138" y="2885521"/>
                  <a:pt x="168603" y="2846270"/>
                  <a:pt x="139196" y="2849290"/>
                </a:cubicBezTo>
                <a:close/>
                <a:moveTo>
                  <a:pt x="1399746" y="2846269"/>
                </a:moveTo>
                <a:cubicBezTo>
                  <a:pt x="1308381" y="2867438"/>
                  <a:pt x="1383431" y="2949088"/>
                  <a:pt x="1442165" y="2909775"/>
                </a:cubicBezTo>
                <a:cubicBezTo>
                  <a:pt x="1448691" y="2879534"/>
                  <a:pt x="1422587" y="2849293"/>
                  <a:pt x="1399746" y="2846269"/>
                </a:cubicBezTo>
                <a:close/>
                <a:moveTo>
                  <a:pt x="910341" y="2831609"/>
                </a:moveTo>
                <a:cubicBezTo>
                  <a:pt x="825502" y="2867619"/>
                  <a:pt x="890763" y="2915633"/>
                  <a:pt x="952760" y="2891626"/>
                </a:cubicBezTo>
                <a:cubicBezTo>
                  <a:pt x="965812" y="2873621"/>
                  <a:pt x="936445" y="2822606"/>
                  <a:pt x="910341" y="2831609"/>
                </a:cubicBezTo>
                <a:close/>
                <a:moveTo>
                  <a:pt x="0" y="0"/>
                </a:moveTo>
                <a:lnTo>
                  <a:pt x="2240280" y="0"/>
                </a:lnTo>
                <a:lnTo>
                  <a:pt x="2240280" y="2878446"/>
                </a:lnTo>
                <a:lnTo>
                  <a:pt x="2228626" y="2883764"/>
                </a:lnTo>
                <a:cubicBezTo>
                  <a:pt x="2207371" y="2900175"/>
                  <a:pt x="2202980" y="2924316"/>
                  <a:pt x="2228976" y="2939835"/>
                </a:cubicBezTo>
                <a:lnTo>
                  <a:pt x="2240280" y="2944593"/>
                </a:lnTo>
                <a:lnTo>
                  <a:pt x="2240280" y="3063240"/>
                </a:lnTo>
                <a:lnTo>
                  <a:pt x="0" y="3063240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129" name="Picture Placeholder 128">
            <a:extLst>
              <a:ext uri="{FF2B5EF4-FFF2-40B4-BE49-F238E27FC236}">
                <a16:creationId xmlns:a16="http://schemas.microsoft.com/office/drawing/2014/main" id="{7B1482AC-FFFC-46D1-8CFB-A50941E4078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685032" y="1830324"/>
            <a:ext cx="2240280" cy="3063240"/>
          </a:xfrm>
          <a:custGeom>
            <a:avLst/>
            <a:gdLst>
              <a:gd name="connsiteX0" fmla="*/ 578459 w 2240280"/>
              <a:gd name="connsiteY0" fmla="*/ 2974910 h 3063240"/>
              <a:gd name="connsiteX1" fmla="*/ 581548 w 2240280"/>
              <a:gd name="connsiteY1" fmla="*/ 2980622 h 3063240"/>
              <a:gd name="connsiteX2" fmla="*/ 578459 w 2240280"/>
              <a:gd name="connsiteY2" fmla="*/ 2974910 h 3063240"/>
              <a:gd name="connsiteX3" fmla="*/ 1149993 w 2240280"/>
              <a:gd name="connsiteY3" fmla="*/ 2969197 h 3063240"/>
              <a:gd name="connsiteX4" fmla="*/ 1156464 w 2240280"/>
              <a:gd name="connsiteY4" fmla="*/ 2972190 h 3063240"/>
              <a:gd name="connsiteX5" fmla="*/ 1149993 w 2240280"/>
              <a:gd name="connsiteY5" fmla="*/ 2969197 h 3063240"/>
              <a:gd name="connsiteX6" fmla="*/ 1643763 w 2240280"/>
              <a:gd name="connsiteY6" fmla="*/ 2957941 h 3063240"/>
              <a:gd name="connsiteX7" fmla="*/ 1679817 w 2240280"/>
              <a:gd name="connsiteY7" fmla="*/ 3015399 h 3063240"/>
              <a:gd name="connsiteX8" fmla="*/ 1643763 w 2240280"/>
              <a:gd name="connsiteY8" fmla="*/ 2957941 h 3063240"/>
              <a:gd name="connsiteX9" fmla="*/ 1823293 w 2240280"/>
              <a:gd name="connsiteY9" fmla="*/ 2947574 h 3063240"/>
              <a:gd name="connsiteX10" fmla="*/ 1803743 w 2240280"/>
              <a:gd name="connsiteY10" fmla="*/ 3026281 h 3063240"/>
              <a:gd name="connsiteX11" fmla="*/ 1823293 w 2240280"/>
              <a:gd name="connsiteY11" fmla="*/ 2947574 h 3063240"/>
              <a:gd name="connsiteX12" fmla="*/ 2094293 w 2240280"/>
              <a:gd name="connsiteY12" fmla="*/ 2917837 h 3063240"/>
              <a:gd name="connsiteX13" fmla="*/ 2087758 w 2240280"/>
              <a:gd name="connsiteY13" fmla="*/ 2987223 h 3063240"/>
              <a:gd name="connsiteX14" fmla="*/ 2094293 w 2240280"/>
              <a:gd name="connsiteY14" fmla="*/ 2917837 h 3063240"/>
              <a:gd name="connsiteX15" fmla="*/ 1440362 w 2240280"/>
              <a:gd name="connsiteY15" fmla="*/ 2914525 h 3063240"/>
              <a:gd name="connsiteX16" fmla="*/ 1414141 w 2240280"/>
              <a:gd name="connsiteY16" fmla="*/ 2990084 h 3063240"/>
              <a:gd name="connsiteX17" fmla="*/ 1440362 w 2240280"/>
              <a:gd name="connsiteY17" fmla="*/ 2914525 h 3063240"/>
              <a:gd name="connsiteX18" fmla="*/ 267927 w 2240280"/>
              <a:gd name="connsiteY18" fmla="*/ 2911022 h 3063240"/>
              <a:gd name="connsiteX19" fmla="*/ 304017 w 2240280"/>
              <a:gd name="connsiteY19" fmla="*/ 2971566 h 3063240"/>
              <a:gd name="connsiteX20" fmla="*/ 267927 w 2240280"/>
              <a:gd name="connsiteY20" fmla="*/ 2911022 h 3063240"/>
              <a:gd name="connsiteX21" fmla="*/ 1182664 w 2240280"/>
              <a:gd name="connsiteY21" fmla="*/ 2907996 h 3063240"/>
              <a:gd name="connsiteX22" fmla="*/ 1218646 w 2240280"/>
              <a:gd name="connsiteY22" fmla="*/ 2959671 h 3063240"/>
              <a:gd name="connsiteX23" fmla="*/ 1182664 w 2240280"/>
              <a:gd name="connsiteY23" fmla="*/ 2907996 h 3063240"/>
              <a:gd name="connsiteX24" fmla="*/ 604363 w 2240280"/>
              <a:gd name="connsiteY24" fmla="*/ 2907996 h 3063240"/>
              <a:gd name="connsiteX25" fmla="*/ 627287 w 2240280"/>
              <a:gd name="connsiteY25" fmla="*/ 2987150 h 3063240"/>
              <a:gd name="connsiteX26" fmla="*/ 604363 w 2240280"/>
              <a:gd name="connsiteY26" fmla="*/ 2907996 h 3063240"/>
              <a:gd name="connsiteX27" fmla="*/ 839006 w 2240280"/>
              <a:gd name="connsiteY27" fmla="*/ 2907994 h 3063240"/>
              <a:gd name="connsiteX28" fmla="*/ 822674 w 2240280"/>
              <a:gd name="connsiteY28" fmla="*/ 2914074 h 3063240"/>
              <a:gd name="connsiteX29" fmla="*/ 865137 w 2240280"/>
              <a:gd name="connsiteY29" fmla="*/ 2914074 h 3063240"/>
              <a:gd name="connsiteX30" fmla="*/ 839006 w 2240280"/>
              <a:gd name="connsiteY30" fmla="*/ 2907994 h 3063240"/>
              <a:gd name="connsiteX31" fmla="*/ 0 w 2240280"/>
              <a:gd name="connsiteY31" fmla="*/ 0 h 3063240"/>
              <a:gd name="connsiteX32" fmla="*/ 2240280 w 2240280"/>
              <a:gd name="connsiteY32" fmla="*/ 0 h 3063240"/>
              <a:gd name="connsiteX33" fmla="*/ 2240280 w 2240280"/>
              <a:gd name="connsiteY33" fmla="*/ 3063240 h 3063240"/>
              <a:gd name="connsiteX34" fmla="*/ 0 w 2240280"/>
              <a:gd name="connsiteY34" fmla="*/ 3063240 h 3063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240280" h="3063240">
                <a:moveTo>
                  <a:pt x="578459" y="2974910"/>
                </a:moveTo>
                <a:cubicBezTo>
                  <a:pt x="578459" y="2977766"/>
                  <a:pt x="578459" y="2980622"/>
                  <a:pt x="581548" y="2980622"/>
                </a:cubicBezTo>
                <a:cubicBezTo>
                  <a:pt x="584637" y="2977766"/>
                  <a:pt x="581548" y="2974910"/>
                  <a:pt x="578459" y="2974910"/>
                </a:cubicBezTo>
                <a:close/>
                <a:moveTo>
                  <a:pt x="1149993" y="2969197"/>
                </a:moveTo>
                <a:cubicBezTo>
                  <a:pt x="1146757" y="2972190"/>
                  <a:pt x="1153229" y="2978174"/>
                  <a:pt x="1156464" y="2972190"/>
                </a:cubicBezTo>
                <a:cubicBezTo>
                  <a:pt x="1153229" y="2972190"/>
                  <a:pt x="1149993" y="2969197"/>
                  <a:pt x="1149993" y="2969197"/>
                </a:cubicBezTo>
                <a:close/>
                <a:moveTo>
                  <a:pt x="1643763" y="2957941"/>
                </a:moveTo>
                <a:cubicBezTo>
                  <a:pt x="1548710" y="2982134"/>
                  <a:pt x="1620819" y="3057736"/>
                  <a:pt x="1679817" y="3015399"/>
                </a:cubicBezTo>
                <a:cubicBezTo>
                  <a:pt x="1686372" y="2991206"/>
                  <a:pt x="1673262" y="2954917"/>
                  <a:pt x="1643763" y="2957941"/>
                </a:cubicBezTo>
                <a:close/>
                <a:moveTo>
                  <a:pt x="1823293" y="2947574"/>
                </a:moveTo>
                <a:cubicBezTo>
                  <a:pt x="1797226" y="2962710"/>
                  <a:pt x="1748352" y="2965737"/>
                  <a:pt x="1803743" y="3026281"/>
                </a:cubicBezTo>
                <a:cubicBezTo>
                  <a:pt x="1875425" y="3041417"/>
                  <a:pt x="1875425" y="2956656"/>
                  <a:pt x="1823293" y="2947574"/>
                </a:cubicBezTo>
                <a:close/>
                <a:moveTo>
                  <a:pt x="2094293" y="2917837"/>
                </a:moveTo>
                <a:cubicBezTo>
                  <a:pt x="2035479" y="2917837"/>
                  <a:pt x="2025676" y="3008341"/>
                  <a:pt x="2087758" y="2987223"/>
                </a:cubicBezTo>
                <a:cubicBezTo>
                  <a:pt x="2120433" y="3017391"/>
                  <a:pt x="2146573" y="2917837"/>
                  <a:pt x="2094293" y="2917837"/>
                </a:cubicBezTo>
                <a:close/>
                <a:moveTo>
                  <a:pt x="1440362" y="2914525"/>
                </a:moveTo>
                <a:cubicBezTo>
                  <a:pt x="1397752" y="2920570"/>
                  <a:pt x="1368253" y="2968927"/>
                  <a:pt x="1414141" y="2990084"/>
                </a:cubicBezTo>
                <a:cubicBezTo>
                  <a:pt x="1460028" y="2996128"/>
                  <a:pt x="1505915" y="2935682"/>
                  <a:pt x="1440362" y="2914525"/>
                </a:cubicBezTo>
                <a:close/>
                <a:moveTo>
                  <a:pt x="267927" y="2911022"/>
                </a:moveTo>
                <a:cubicBezTo>
                  <a:pt x="176061" y="2944322"/>
                  <a:pt x="235118" y="3001838"/>
                  <a:pt x="304017" y="2971566"/>
                </a:cubicBezTo>
                <a:cubicBezTo>
                  <a:pt x="300736" y="2944322"/>
                  <a:pt x="300736" y="2907995"/>
                  <a:pt x="267927" y="2911022"/>
                </a:cubicBezTo>
                <a:close/>
                <a:moveTo>
                  <a:pt x="1182664" y="2907996"/>
                </a:moveTo>
                <a:cubicBezTo>
                  <a:pt x="1045275" y="2926234"/>
                  <a:pt x="1235002" y="3029584"/>
                  <a:pt x="1218646" y="2959671"/>
                </a:cubicBezTo>
                <a:cubicBezTo>
                  <a:pt x="1208833" y="2935354"/>
                  <a:pt x="1215375" y="2907996"/>
                  <a:pt x="1182664" y="2907996"/>
                </a:cubicBezTo>
                <a:close/>
                <a:moveTo>
                  <a:pt x="604363" y="2907996"/>
                </a:moveTo>
                <a:cubicBezTo>
                  <a:pt x="529041" y="2932351"/>
                  <a:pt x="561790" y="2981061"/>
                  <a:pt x="627287" y="2987150"/>
                </a:cubicBezTo>
                <a:cubicBezTo>
                  <a:pt x="676410" y="2971928"/>
                  <a:pt x="637112" y="2914085"/>
                  <a:pt x="604363" y="2907996"/>
                </a:cubicBezTo>
                <a:close/>
                <a:moveTo>
                  <a:pt x="839006" y="2907994"/>
                </a:moveTo>
                <a:cubicBezTo>
                  <a:pt x="822674" y="2923193"/>
                  <a:pt x="799810" y="2941431"/>
                  <a:pt x="822674" y="2914074"/>
                </a:cubicBezTo>
                <a:cubicBezTo>
                  <a:pt x="721416" y="2983987"/>
                  <a:pt x="940264" y="3029582"/>
                  <a:pt x="865137" y="2914074"/>
                </a:cubicBezTo>
                <a:cubicBezTo>
                  <a:pt x="855338" y="2907994"/>
                  <a:pt x="848805" y="2917113"/>
                  <a:pt x="839006" y="2907994"/>
                </a:cubicBezTo>
                <a:close/>
                <a:moveTo>
                  <a:pt x="0" y="0"/>
                </a:moveTo>
                <a:lnTo>
                  <a:pt x="2240280" y="0"/>
                </a:lnTo>
                <a:lnTo>
                  <a:pt x="2240280" y="3063240"/>
                </a:lnTo>
                <a:lnTo>
                  <a:pt x="0" y="3063240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130" name="Picture Placeholder 129">
            <a:extLst>
              <a:ext uri="{FF2B5EF4-FFF2-40B4-BE49-F238E27FC236}">
                <a16:creationId xmlns:a16="http://schemas.microsoft.com/office/drawing/2014/main" id="{A52E2E35-84B2-4BD3-A493-4A289160D20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45352" y="1830324"/>
            <a:ext cx="2240280" cy="3063240"/>
          </a:xfrm>
          <a:custGeom>
            <a:avLst/>
            <a:gdLst>
              <a:gd name="connsiteX0" fmla="*/ 2139539 w 2240280"/>
              <a:gd name="connsiteY0" fmla="*/ 2979730 h 3063240"/>
              <a:gd name="connsiteX1" fmla="*/ 2087268 w 2240280"/>
              <a:gd name="connsiteY1" fmla="*/ 3058534 h 3063240"/>
              <a:gd name="connsiteX2" fmla="*/ 2139539 w 2240280"/>
              <a:gd name="connsiteY2" fmla="*/ 2979730 h 3063240"/>
              <a:gd name="connsiteX3" fmla="*/ 1865884 w 2240280"/>
              <a:gd name="connsiteY3" fmla="*/ 2962590 h 3063240"/>
              <a:gd name="connsiteX4" fmla="*/ 1852824 w 2240280"/>
              <a:gd name="connsiteY4" fmla="*/ 3037862 h 3063240"/>
              <a:gd name="connsiteX5" fmla="*/ 1865884 w 2240280"/>
              <a:gd name="connsiteY5" fmla="*/ 2962590 h 3063240"/>
              <a:gd name="connsiteX6" fmla="*/ 745492 w 2240280"/>
              <a:gd name="connsiteY6" fmla="*/ 2955105 h 3063240"/>
              <a:gd name="connsiteX7" fmla="*/ 804141 w 2240280"/>
              <a:gd name="connsiteY7" fmla="*/ 3006213 h 3063240"/>
              <a:gd name="connsiteX8" fmla="*/ 745492 w 2240280"/>
              <a:gd name="connsiteY8" fmla="*/ 2955105 h 3063240"/>
              <a:gd name="connsiteX9" fmla="*/ 1336795 w 2240280"/>
              <a:gd name="connsiteY9" fmla="*/ 2953372 h 3063240"/>
              <a:gd name="connsiteX10" fmla="*/ 1343316 w 2240280"/>
              <a:gd name="connsiteY10" fmla="*/ 3031952 h 3063240"/>
              <a:gd name="connsiteX11" fmla="*/ 1336795 w 2240280"/>
              <a:gd name="connsiteY11" fmla="*/ 2953372 h 3063240"/>
              <a:gd name="connsiteX12" fmla="*/ 1650099 w 2240280"/>
              <a:gd name="connsiteY12" fmla="*/ 2950104 h 3063240"/>
              <a:gd name="connsiteX13" fmla="*/ 1679506 w 2240280"/>
              <a:gd name="connsiteY13" fmla="*/ 3010490 h 3063240"/>
              <a:gd name="connsiteX14" fmla="*/ 1650099 w 2240280"/>
              <a:gd name="connsiteY14" fmla="*/ 2950104 h 3063240"/>
              <a:gd name="connsiteX15" fmla="*/ 124550 w 2240280"/>
              <a:gd name="connsiteY15" fmla="*/ 2949255 h 3063240"/>
              <a:gd name="connsiteX16" fmla="*/ 82192 w 2240280"/>
              <a:gd name="connsiteY16" fmla="*/ 3000583 h 3063240"/>
              <a:gd name="connsiteX17" fmla="*/ 124550 w 2240280"/>
              <a:gd name="connsiteY17" fmla="*/ 2949255 h 3063240"/>
              <a:gd name="connsiteX18" fmla="*/ 507956 w 2240280"/>
              <a:gd name="connsiteY18" fmla="*/ 2935740 h 3063240"/>
              <a:gd name="connsiteX19" fmla="*/ 511224 w 2240280"/>
              <a:gd name="connsiteY19" fmla="*/ 3002653 h 3063240"/>
              <a:gd name="connsiteX20" fmla="*/ 507956 w 2240280"/>
              <a:gd name="connsiteY20" fmla="*/ 2935740 h 3063240"/>
              <a:gd name="connsiteX21" fmla="*/ 1036277 w 2240280"/>
              <a:gd name="connsiteY21" fmla="*/ 2934845 h 3063240"/>
              <a:gd name="connsiteX22" fmla="*/ 967575 w 2240280"/>
              <a:gd name="connsiteY22" fmla="*/ 2989468 h 3063240"/>
              <a:gd name="connsiteX23" fmla="*/ 1036277 w 2240280"/>
              <a:gd name="connsiteY23" fmla="*/ 2934845 h 3063240"/>
              <a:gd name="connsiteX24" fmla="*/ 0 w 2240280"/>
              <a:gd name="connsiteY24" fmla="*/ 0 h 3063240"/>
              <a:gd name="connsiteX25" fmla="*/ 2240280 w 2240280"/>
              <a:gd name="connsiteY25" fmla="*/ 0 h 3063240"/>
              <a:gd name="connsiteX26" fmla="*/ 2240280 w 2240280"/>
              <a:gd name="connsiteY26" fmla="*/ 3063240 h 3063240"/>
              <a:gd name="connsiteX27" fmla="*/ 362030 w 2240280"/>
              <a:gd name="connsiteY27" fmla="*/ 3063240 h 3063240"/>
              <a:gd name="connsiteX28" fmla="*/ 378320 w 2240280"/>
              <a:gd name="connsiteY28" fmla="*/ 3039311 h 3063240"/>
              <a:gd name="connsiteX29" fmla="*/ 336690 w 2240280"/>
              <a:gd name="connsiteY29" fmla="*/ 2990414 h 3063240"/>
              <a:gd name="connsiteX30" fmla="*/ 301871 w 2240280"/>
              <a:gd name="connsiteY30" fmla="*/ 3047351 h 3063240"/>
              <a:gd name="connsiteX31" fmla="*/ 315101 w 2240280"/>
              <a:gd name="connsiteY31" fmla="*/ 3063240 h 3063240"/>
              <a:gd name="connsiteX32" fmla="*/ 0 w 2240280"/>
              <a:gd name="connsiteY32" fmla="*/ 3063240 h 3063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2240280" h="3063240">
                <a:moveTo>
                  <a:pt x="2139539" y="2979730"/>
                </a:moveTo>
                <a:cubicBezTo>
                  <a:pt x="2103602" y="2991854"/>
                  <a:pt x="2054598" y="3019132"/>
                  <a:pt x="2087268" y="3058534"/>
                </a:cubicBezTo>
                <a:cubicBezTo>
                  <a:pt x="2146072" y="3064596"/>
                  <a:pt x="2208144" y="3019132"/>
                  <a:pt x="2139539" y="2979730"/>
                </a:cubicBezTo>
                <a:close/>
                <a:moveTo>
                  <a:pt x="1865884" y="2962590"/>
                </a:moveTo>
                <a:cubicBezTo>
                  <a:pt x="1803848" y="2968612"/>
                  <a:pt x="1787522" y="3019797"/>
                  <a:pt x="1852824" y="3037862"/>
                </a:cubicBezTo>
                <a:cubicBezTo>
                  <a:pt x="1901800" y="3049905"/>
                  <a:pt x="1918125" y="2965601"/>
                  <a:pt x="1865884" y="2962590"/>
                </a:cubicBezTo>
                <a:close/>
                <a:moveTo>
                  <a:pt x="745492" y="2955105"/>
                </a:moveTo>
                <a:cubicBezTo>
                  <a:pt x="677068" y="2991181"/>
                  <a:pt x="758525" y="3066341"/>
                  <a:pt x="804141" y="3006213"/>
                </a:cubicBezTo>
                <a:cubicBezTo>
                  <a:pt x="800883" y="2976149"/>
                  <a:pt x="791108" y="2952098"/>
                  <a:pt x="745492" y="2955105"/>
                </a:cubicBezTo>
                <a:close/>
                <a:moveTo>
                  <a:pt x="1336795" y="2953372"/>
                </a:moveTo>
                <a:cubicBezTo>
                  <a:pt x="1274852" y="2950349"/>
                  <a:pt x="1278112" y="3031952"/>
                  <a:pt x="1343316" y="3031952"/>
                </a:cubicBezTo>
                <a:cubicBezTo>
                  <a:pt x="1392218" y="3022885"/>
                  <a:pt x="1375917" y="2953372"/>
                  <a:pt x="1336795" y="2953372"/>
                </a:cubicBezTo>
                <a:close/>
                <a:moveTo>
                  <a:pt x="1650099" y="2950104"/>
                </a:moveTo>
                <a:cubicBezTo>
                  <a:pt x="1565144" y="2971239"/>
                  <a:pt x="1610889" y="3037663"/>
                  <a:pt x="1679506" y="3010490"/>
                </a:cubicBezTo>
                <a:cubicBezTo>
                  <a:pt x="1686041" y="2986335"/>
                  <a:pt x="1679506" y="2947084"/>
                  <a:pt x="1650099" y="2950104"/>
                </a:cubicBezTo>
                <a:close/>
                <a:moveTo>
                  <a:pt x="124550" y="2949255"/>
                </a:moveTo>
                <a:cubicBezTo>
                  <a:pt x="98484" y="2973409"/>
                  <a:pt x="85451" y="2931139"/>
                  <a:pt x="82192" y="3000583"/>
                </a:cubicBezTo>
                <a:cubicBezTo>
                  <a:pt x="134325" y="3082104"/>
                  <a:pt x="209265" y="2961332"/>
                  <a:pt x="124550" y="2949255"/>
                </a:cubicBezTo>
                <a:close/>
                <a:moveTo>
                  <a:pt x="507956" y="2935740"/>
                </a:moveTo>
                <a:cubicBezTo>
                  <a:pt x="445874" y="2953989"/>
                  <a:pt x="468747" y="2990487"/>
                  <a:pt x="511224" y="3002653"/>
                </a:cubicBezTo>
                <a:cubicBezTo>
                  <a:pt x="566771" y="2999612"/>
                  <a:pt x="560236" y="2941823"/>
                  <a:pt x="507956" y="2935740"/>
                </a:cubicBezTo>
                <a:close/>
                <a:moveTo>
                  <a:pt x="1036277" y="2934845"/>
                </a:moveTo>
                <a:cubicBezTo>
                  <a:pt x="1003562" y="2934845"/>
                  <a:pt x="954489" y="2950018"/>
                  <a:pt x="967575" y="2989468"/>
                </a:cubicBezTo>
                <a:cubicBezTo>
                  <a:pt x="1003562" y="3031952"/>
                  <a:pt x="1088621" y="2974295"/>
                  <a:pt x="1036277" y="2934845"/>
                </a:cubicBezTo>
                <a:close/>
                <a:moveTo>
                  <a:pt x="0" y="0"/>
                </a:moveTo>
                <a:lnTo>
                  <a:pt x="2240280" y="0"/>
                </a:lnTo>
                <a:lnTo>
                  <a:pt x="2240280" y="3063240"/>
                </a:lnTo>
                <a:lnTo>
                  <a:pt x="362030" y="3063240"/>
                </a:lnTo>
                <a:lnTo>
                  <a:pt x="378320" y="3039311"/>
                </a:lnTo>
                <a:cubicBezTo>
                  <a:pt x="380768" y="3019000"/>
                  <a:pt x="366076" y="2994928"/>
                  <a:pt x="336690" y="2990414"/>
                </a:cubicBezTo>
                <a:cubicBezTo>
                  <a:pt x="313834" y="3000946"/>
                  <a:pt x="275980" y="3009174"/>
                  <a:pt x="301871" y="3047351"/>
                </a:cubicBezTo>
                <a:lnTo>
                  <a:pt x="315101" y="3063240"/>
                </a:lnTo>
                <a:lnTo>
                  <a:pt x="0" y="3063240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131" name="Picture Placeholder 130">
            <a:extLst>
              <a:ext uri="{FF2B5EF4-FFF2-40B4-BE49-F238E27FC236}">
                <a16:creationId xmlns:a16="http://schemas.microsoft.com/office/drawing/2014/main" id="{E137ED6F-A2E4-44C8-8300-E16AA0C3F244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805672" y="1830324"/>
            <a:ext cx="2240280" cy="3063240"/>
          </a:xfrm>
          <a:custGeom>
            <a:avLst/>
            <a:gdLst>
              <a:gd name="connsiteX0" fmla="*/ 2089362 w 2240280"/>
              <a:gd name="connsiteY0" fmla="*/ 3027914 h 3063240"/>
              <a:gd name="connsiteX1" fmla="*/ 2092451 w 2240280"/>
              <a:gd name="connsiteY1" fmla="*/ 3033626 h 3063240"/>
              <a:gd name="connsiteX2" fmla="*/ 2089362 w 2240280"/>
              <a:gd name="connsiteY2" fmla="*/ 3027914 h 3063240"/>
              <a:gd name="connsiteX3" fmla="*/ 279456 w 2240280"/>
              <a:gd name="connsiteY3" fmla="*/ 3024314 h 3063240"/>
              <a:gd name="connsiteX4" fmla="*/ 282986 w 2240280"/>
              <a:gd name="connsiteY4" fmla="*/ 3030026 h 3063240"/>
              <a:gd name="connsiteX5" fmla="*/ 279456 w 2240280"/>
              <a:gd name="connsiteY5" fmla="*/ 3024314 h 3063240"/>
              <a:gd name="connsiteX6" fmla="*/ 1429288 w 2240280"/>
              <a:gd name="connsiteY6" fmla="*/ 3022201 h 3063240"/>
              <a:gd name="connsiteX7" fmla="*/ 1432377 w 2240280"/>
              <a:gd name="connsiteY7" fmla="*/ 3027913 h 3063240"/>
              <a:gd name="connsiteX8" fmla="*/ 1429288 w 2240280"/>
              <a:gd name="connsiteY8" fmla="*/ 3022201 h 3063240"/>
              <a:gd name="connsiteX9" fmla="*/ 1156080 w 2240280"/>
              <a:gd name="connsiteY9" fmla="*/ 2969493 h 3063240"/>
              <a:gd name="connsiteX10" fmla="*/ 1143047 w 2240280"/>
              <a:gd name="connsiteY10" fmla="*/ 3048647 h 3063240"/>
              <a:gd name="connsiteX11" fmla="*/ 1156080 w 2240280"/>
              <a:gd name="connsiteY11" fmla="*/ 2969493 h 3063240"/>
              <a:gd name="connsiteX12" fmla="*/ 1778830 w 2240280"/>
              <a:gd name="connsiteY12" fmla="*/ 2964026 h 3063240"/>
              <a:gd name="connsiteX13" fmla="*/ 1814920 w 2240280"/>
              <a:gd name="connsiteY13" fmla="*/ 3024570 h 3063240"/>
              <a:gd name="connsiteX14" fmla="*/ 1778830 w 2240280"/>
              <a:gd name="connsiteY14" fmla="*/ 2964026 h 3063240"/>
              <a:gd name="connsiteX15" fmla="*/ 2115266 w 2240280"/>
              <a:gd name="connsiteY15" fmla="*/ 2961000 h 3063240"/>
              <a:gd name="connsiteX16" fmla="*/ 2138190 w 2240280"/>
              <a:gd name="connsiteY16" fmla="*/ 3040154 h 3063240"/>
              <a:gd name="connsiteX17" fmla="*/ 2115266 w 2240280"/>
              <a:gd name="connsiteY17" fmla="*/ 2961000 h 3063240"/>
              <a:gd name="connsiteX18" fmla="*/ 1458663 w 2240280"/>
              <a:gd name="connsiteY18" fmla="*/ 2958552 h 3063240"/>
              <a:gd name="connsiteX19" fmla="*/ 1500982 w 2240280"/>
              <a:gd name="connsiteY19" fmla="*/ 3018847 h 3063240"/>
              <a:gd name="connsiteX20" fmla="*/ 1458663 w 2240280"/>
              <a:gd name="connsiteY20" fmla="*/ 2958552 h 3063240"/>
              <a:gd name="connsiteX21" fmla="*/ 913227 w 2240280"/>
              <a:gd name="connsiteY21" fmla="*/ 2955047 h 3063240"/>
              <a:gd name="connsiteX22" fmla="*/ 919748 w 2240280"/>
              <a:gd name="connsiteY22" fmla="*/ 3033627 h 3063240"/>
              <a:gd name="connsiteX23" fmla="*/ 913227 w 2240280"/>
              <a:gd name="connsiteY23" fmla="*/ 2955047 h 3063240"/>
              <a:gd name="connsiteX24" fmla="*/ 350329 w 2240280"/>
              <a:gd name="connsiteY24" fmla="*/ 2947083 h 3063240"/>
              <a:gd name="connsiteX25" fmla="*/ 392748 w 2240280"/>
              <a:gd name="connsiteY25" fmla="*/ 3010589 h 3063240"/>
              <a:gd name="connsiteX26" fmla="*/ 350329 w 2240280"/>
              <a:gd name="connsiteY26" fmla="*/ 2947083 h 3063240"/>
              <a:gd name="connsiteX27" fmla="*/ 0 w 2240280"/>
              <a:gd name="connsiteY27" fmla="*/ 0 h 3063240"/>
              <a:gd name="connsiteX28" fmla="*/ 2240280 w 2240280"/>
              <a:gd name="connsiteY28" fmla="*/ 0 h 3063240"/>
              <a:gd name="connsiteX29" fmla="*/ 2240280 w 2240280"/>
              <a:gd name="connsiteY29" fmla="*/ 3063240 h 3063240"/>
              <a:gd name="connsiteX30" fmla="*/ 609432 w 2240280"/>
              <a:gd name="connsiteY30" fmla="*/ 3063240 h 3063240"/>
              <a:gd name="connsiteX31" fmla="*/ 611490 w 2240280"/>
              <a:gd name="connsiteY31" fmla="*/ 3049216 h 3063240"/>
              <a:gd name="connsiteX32" fmla="*/ 576179 w 2240280"/>
              <a:gd name="connsiteY32" fmla="*/ 3013326 h 3063240"/>
              <a:gd name="connsiteX33" fmla="*/ 531425 w 2240280"/>
              <a:gd name="connsiteY33" fmla="*/ 3050349 h 3063240"/>
              <a:gd name="connsiteX34" fmla="*/ 537879 w 2240280"/>
              <a:gd name="connsiteY34" fmla="*/ 3063240 h 3063240"/>
              <a:gd name="connsiteX35" fmla="*/ 130022 w 2240280"/>
              <a:gd name="connsiteY35" fmla="*/ 3063240 h 3063240"/>
              <a:gd name="connsiteX36" fmla="*/ 131602 w 2240280"/>
              <a:gd name="connsiteY36" fmla="*/ 3062171 h 3063240"/>
              <a:gd name="connsiteX37" fmla="*/ 116492 w 2240280"/>
              <a:gd name="connsiteY37" fmla="*/ 3011547 h 3063240"/>
              <a:gd name="connsiteX38" fmla="*/ 48499 w 2240280"/>
              <a:gd name="connsiteY38" fmla="*/ 3058724 h 3063240"/>
              <a:gd name="connsiteX39" fmla="*/ 51056 w 2240280"/>
              <a:gd name="connsiteY39" fmla="*/ 3063240 h 3063240"/>
              <a:gd name="connsiteX40" fmla="*/ 0 w 2240280"/>
              <a:gd name="connsiteY40" fmla="*/ 3063240 h 3063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2240280" h="3063240">
                <a:moveTo>
                  <a:pt x="2089362" y="3027914"/>
                </a:moveTo>
                <a:cubicBezTo>
                  <a:pt x="2089362" y="3030770"/>
                  <a:pt x="2089362" y="3033626"/>
                  <a:pt x="2092451" y="3033626"/>
                </a:cubicBezTo>
                <a:cubicBezTo>
                  <a:pt x="2095540" y="3030770"/>
                  <a:pt x="2092451" y="3027914"/>
                  <a:pt x="2089362" y="3027914"/>
                </a:cubicBezTo>
                <a:close/>
                <a:moveTo>
                  <a:pt x="279456" y="3024314"/>
                </a:moveTo>
                <a:cubicBezTo>
                  <a:pt x="279456" y="3027170"/>
                  <a:pt x="279456" y="3030026"/>
                  <a:pt x="282986" y="3030026"/>
                </a:cubicBezTo>
                <a:cubicBezTo>
                  <a:pt x="286515" y="3027170"/>
                  <a:pt x="282986" y="3024314"/>
                  <a:pt x="279456" y="3024314"/>
                </a:cubicBezTo>
                <a:close/>
                <a:moveTo>
                  <a:pt x="1429288" y="3022201"/>
                </a:moveTo>
                <a:cubicBezTo>
                  <a:pt x="1429288" y="3025057"/>
                  <a:pt x="1429288" y="3027913"/>
                  <a:pt x="1432377" y="3027913"/>
                </a:cubicBezTo>
                <a:cubicBezTo>
                  <a:pt x="1435466" y="3027913"/>
                  <a:pt x="1432377" y="3025057"/>
                  <a:pt x="1429288" y="3022201"/>
                </a:cubicBezTo>
                <a:close/>
                <a:moveTo>
                  <a:pt x="1156080" y="2969493"/>
                </a:moveTo>
                <a:cubicBezTo>
                  <a:pt x="1103948" y="2981671"/>
                  <a:pt x="1081140" y="3030381"/>
                  <a:pt x="1143047" y="3048647"/>
                </a:cubicBezTo>
                <a:cubicBezTo>
                  <a:pt x="1191922" y="3045603"/>
                  <a:pt x="1208213" y="2981671"/>
                  <a:pt x="1156080" y="2969493"/>
                </a:cubicBezTo>
                <a:close/>
                <a:moveTo>
                  <a:pt x="1778830" y="2964026"/>
                </a:moveTo>
                <a:cubicBezTo>
                  <a:pt x="1686964" y="2997326"/>
                  <a:pt x="1746021" y="3054842"/>
                  <a:pt x="1814920" y="3024570"/>
                </a:cubicBezTo>
                <a:cubicBezTo>
                  <a:pt x="1811639" y="2997326"/>
                  <a:pt x="1811639" y="2960999"/>
                  <a:pt x="1778830" y="2964026"/>
                </a:cubicBezTo>
                <a:close/>
                <a:moveTo>
                  <a:pt x="2115266" y="2961000"/>
                </a:moveTo>
                <a:cubicBezTo>
                  <a:pt x="2039944" y="2985355"/>
                  <a:pt x="2072693" y="3034065"/>
                  <a:pt x="2138190" y="3040154"/>
                </a:cubicBezTo>
                <a:cubicBezTo>
                  <a:pt x="2187313" y="3024932"/>
                  <a:pt x="2148015" y="2967089"/>
                  <a:pt x="2115266" y="2961000"/>
                </a:cubicBezTo>
                <a:close/>
                <a:moveTo>
                  <a:pt x="1458663" y="2958552"/>
                </a:moveTo>
                <a:cubicBezTo>
                  <a:pt x="1367516" y="2979655"/>
                  <a:pt x="1445642" y="3067083"/>
                  <a:pt x="1500982" y="3018847"/>
                </a:cubicBezTo>
                <a:cubicBezTo>
                  <a:pt x="1514003" y="2997744"/>
                  <a:pt x="1471685" y="2958552"/>
                  <a:pt x="1458663" y="2958552"/>
                </a:cubicBezTo>
                <a:close/>
                <a:moveTo>
                  <a:pt x="913227" y="2955047"/>
                </a:moveTo>
                <a:cubicBezTo>
                  <a:pt x="851284" y="2952024"/>
                  <a:pt x="854544" y="3033627"/>
                  <a:pt x="919748" y="3033627"/>
                </a:cubicBezTo>
                <a:cubicBezTo>
                  <a:pt x="968650" y="3024560"/>
                  <a:pt x="952349" y="2958069"/>
                  <a:pt x="913227" y="2955047"/>
                </a:cubicBezTo>
                <a:close/>
                <a:moveTo>
                  <a:pt x="350329" y="2947083"/>
                </a:moveTo>
                <a:cubicBezTo>
                  <a:pt x="258964" y="2968252"/>
                  <a:pt x="334014" y="3049902"/>
                  <a:pt x="392748" y="3010589"/>
                </a:cubicBezTo>
                <a:cubicBezTo>
                  <a:pt x="399274" y="2980348"/>
                  <a:pt x="373170" y="2950107"/>
                  <a:pt x="350329" y="2947083"/>
                </a:cubicBezTo>
                <a:close/>
                <a:moveTo>
                  <a:pt x="0" y="0"/>
                </a:moveTo>
                <a:lnTo>
                  <a:pt x="2240280" y="0"/>
                </a:lnTo>
                <a:lnTo>
                  <a:pt x="2240280" y="3063240"/>
                </a:lnTo>
                <a:lnTo>
                  <a:pt x="609432" y="3063240"/>
                </a:lnTo>
                <a:lnTo>
                  <a:pt x="611490" y="3049216"/>
                </a:lnTo>
                <a:cubicBezTo>
                  <a:pt x="608205" y="3030704"/>
                  <a:pt x="594245" y="3013326"/>
                  <a:pt x="576179" y="3013326"/>
                </a:cubicBezTo>
                <a:cubicBezTo>
                  <a:pt x="544975" y="3011814"/>
                  <a:pt x="530194" y="3030704"/>
                  <a:pt x="531425" y="3050349"/>
                </a:cubicBezTo>
                <a:lnTo>
                  <a:pt x="537879" y="3063240"/>
                </a:lnTo>
                <a:lnTo>
                  <a:pt x="130022" y="3063240"/>
                </a:lnTo>
                <a:lnTo>
                  <a:pt x="131602" y="3062171"/>
                </a:lnTo>
                <a:cubicBezTo>
                  <a:pt x="143444" y="3047060"/>
                  <a:pt x="142628" y="3026659"/>
                  <a:pt x="116492" y="3011547"/>
                </a:cubicBezTo>
                <a:cubicBezTo>
                  <a:pt x="84640" y="3011547"/>
                  <a:pt x="43599" y="3035348"/>
                  <a:pt x="48499" y="3058724"/>
                </a:cubicBezTo>
                <a:lnTo>
                  <a:pt x="51056" y="3063240"/>
                </a:lnTo>
                <a:lnTo>
                  <a:pt x="0" y="3063240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132" name="Text Placeholder 30">
            <a:extLst>
              <a:ext uri="{FF2B5EF4-FFF2-40B4-BE49-F238E27FC236}">
                <a16:creationId xmlns:a16="http://schemas.microsoft.com/office/drawing/2014/main" id="{706B6829-F021-4AB0-BF76-13E9FE43181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130449" y="4943265"/>
            <a:ext cx="2148840" cy="610994"/>
          </a:xfrm>
        </p:spPr>
        <p:txBody>
          <a:bodyPr anchor="b" anchorCtr="0"/>
          <a:lstStyle>
            <a:lvl1pPr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125" name="Text Placeholder 2">
            <a:extLst>
              <a:ext uri="{FF2B5EF4-FFF2-40B4-BE49-F238E27FC236}">
                <a16:creationId xmlns:a16="http://schemas.microsoft.com/office/drawing/2014/main" id="{61BA726B-EE92-4A14-8097-88087E862A98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1133835" y="5674259"/>
            <a:ext cx="2148840" cy="560443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134" name="Text Placeholder 30">
            <a:extLst>
              <a:ext uri="{FF2B5EF4-FFF2-40B4-BE49-F238E27FC236}">
                <a16:creationId xmlns:a16="http://schemas.microsoft.com/office/drawing/2014/main" id="{3C4A52B3-08A4-416E-9FE7-66BADF4197C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674186" y="4941973"/>
            <a:ext cx="2148840" cy="610994"/>
          </a:xfrm>
        </p:spPr>
        <p:txBody>
          <a:bodyPr anchor="b" anchorCtr="0"/>
          <a:lstStyle>
            <a:lvl1pPr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133" name="Text Placeholder 2">
            <a:extLst>
              <a:ext uri="{FF2B5EF4-FFF2-40B4-BE49-F238E27FC236}">
                <a16:creationId xmlns:a16="http://schemas.microsoft.com/office/drawing/2014/main" id="{C718FB8C-0070-4707-B6D1-54C2A9BCBC69}"/>
              </a:ext>
            </a:extLst>
          </p:cNvPr>
          <p:cNvSpPr>
            <a:spLocks noGrp="1"/>
          </p:cNvSpPr>
          <p:nvPr>
            <p:ph type="body" idx="25" hasCustomPrompt="1"/>
          </p:nvPr>
        </p:nvSpPr>
        <p:spPr>
          <a:xfrm>
            <a:off x="3677572" y="5672967"/>
            <a:ext cx="2148840" cy="560443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136" name="Text Placeholder 30">
            <a:extLst>
              <a:ext uri="{FF2B5EF4-FFF2-40B4-BE49-F238E27FC236}">
                <a16:creationId xmlns:a16="http://schemas.microsoft.com/office/drawing/2014/main" id="{74F2616B-721C-41D3-B645-BCB30B3B0CF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254585" y="4948577"/>
            <a:ext cx="2148840" cy="610994"/>
          </a:xfrm>
        </p:spPr>
        <p:txBody>
          <a:bodyPr anchor="b" anchorCtr="0"/>
          <a:lstStyle>
            <a:lvl1pPr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135" name="Text Placeholder 2">
            <a:extLst>
              <a:ext uri="{FF2B5EF4-FFF2-40B4-BE49-F238E27FC236}">
                <a16:creationId xmlns:a16="http://schemas.microsoft.com/office/drawing/2014/main" id="{99B5DE96-C95A-4927-8372-2A908809F1DE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6257971" y="5679571"/>
            <a:ext cx="2148840" cy="560443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138" name="Text Placeholder 30">
            <a:extLst>
              <a:ext uri="{FF2B5EF4-FFF2-40B4-BE49-F238E27FC236}">
                <a16:creationId xmlns:a16="http://schemas.microsoft.com/office/drawing/2014/main" id="{063CF178-0D4D-4710-A666-B42332D7E2AD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8805599" y="4948577"/>
            <a:ext cx="2148840" cy="610994"/>
          </a:xfrm>
        </p:spPr>
        <p:txBody>
          <a:bodyPr anchor="b" anchorCtr="0"/>
          <a:lstStyle>
            <a:lvl1pPr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137" name="Text Placeholder 2">
            <a:extLst>
              <a:ext uri="{FF2B5EF4-FFF2-40B4-BE49-F238E27FC236}">
                <a16:creationId xmlns:a16="http://schemas.microsoft.com/office/drawing/2014/main" id="{DE963572-CB89-45B4-AF3D-1CA1EC4F009B}"/>
              </a:ext>
            </a:extLst>
          </p:cNvPr>
          <p:cNvSpPr>
            <a:spLocks noGrp="1"/>
          </p:cNvSpPr>
          <p:nvPr>
            <p:ph type="body" idx="29" hasCustomPrompt="1"/>
          </p:nvPr>
        </p:nvSpPr>
        <p:spPr>
          <a:xfrm>
            <a:off x="8808985" y="5679571"/>
            <a:ext cx="2148840" cy="560443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127" name="Date Placeholder 2">
            <a:extLst>
              <a:ext uri="{FF2B5EF4-FFF2-40B4-BE49-F238E27FC236}">
                <a16:creationId xmlns:a16="http://schemas.microsoft.com/office/drawing/2014/main" id="{0761F20E-A37F-44D6-BA03-5ABED9D356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73736" y="6382512"/>
            <a:ext cx="2845901" cy="365125"/>
          </a:xfrm>
        </p:spPr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02B832-C4FE-4F88-85EA-DDC16A82B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92F3F035-3689-4AA0-9215-24A19A6ADF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4647741"/>
            <a:ext cx="12192000" cy="599027"/>
            <a:chOff x="5599" y="4035487"/>
            <a:chExt cx="12243348" cy="599027"/>
          </a:xfrm>
          <a:solidFill>
            <a:schemeClr val="bg1"/>
          </a:solidFill>
        </p:grpSpPr>
        <p:sp>
          <p:nvSpPr>
            <p:cNvPr id="140" name="Freeform 6">
              <a:extLst>
                <a:ext uri="{FF2B5EF4-FFF2-40B4-BE49-F238E27FC236}">
                  <a16:creationId xmlns:a16="http://schemas.microsoft.com/office/drawing/2014/main" id="{99740A81-5221-4E12-8995-02185F171F62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8465" y="4468860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105">
              <a:extLst>
                <a:ext uri="{FF2B5EF4-FFF2-40B4-BE49-F238E27FC236}">
                  <a16:creationId xmlns:a16="http://schemas.microsoft.com/office/drawing/2014/main" id="{25CC5B8D-2B4F-4292-8B46-E470AB7A7C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4027" y="4040676"/>
              <a:ext cx="140901" cy="93027"/>
            </a:xfrm>
            <a:custGeom>
              <a:avLst/>
              <a:gdLst>
                <a:gd name="T0" fmla="*/ 26 w 43"/>
                <a:gd name="T1" fmla="*/ 3 h 31"/>
                <a:gd name="T2" fmla="*/ 39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4" y="0"/>
                    <a:pt x="43" y="17"/>
                    <a:pt x="39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106">
              <a:extLst>
                <a:ext uri="{FF2B5EF4-FFF2-40B4-BE49-F238E27FC236}">
                  <a16:creationId xmlns:a16="http://schemas.microsoft.com/office/drawing/2014/main" id="{2B4B5D4E-4EF1-4FF9-8BC0-284E5ADA751A}"/>
                </a:ext>
              </a:extLst>
            </p:cNvPr>
            <p:cNvSpPr>
              <a:spLocks/>
            </p:cNvSpPr>
            <p:nvPr/>
          </p:nvSpPr>
          <p:spPr bwMode="auto">
            <a:xfrm>
              <a:off x="576290" y="4052101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107">
              <a:extLst>
                <a:ext uri="{FF2B5EF4-FFF2-40B4-BE49-F238E27FC236}">
                  <a16:creationId xmlns:a16="http://schemas.microsoft.com/office/drawing/2014/main" id="{CA50D5C0-804A-47A9-B122-35F4027E6ADF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4165" y="4128803"/>
              <a:ext cx="154193" cy="81603"/>
            </a:xfrm>
            <a:custGeom>
              <a:avLst/>
              <a:gdLst>
                <a:gd name="T0" fmla="*/ 31 w 47"/>
                <a:gd name="T1" fmla="*/ 0 h 27"/>
                <a:gd name="T2" fmla="*/ 17 w 47"/>
                <a:gd name="T3" fmla="*/ 23 h 27"/>
                <a:gd name="T4" fmla="*/ 31 w 47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7">
                  <a:moveTo>
                    <a:pt x="31" y="0"/>
                  </a:moveTo>
                  <a:cubicBezTo>
                    <a:pt x="47" y="10"/>
                    <a:pt x="32" y="27"/>
                    <a:pt x="17" y="23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108">
              <a:extLst>
                <a:ext uri="{FF2B5EF4-FFF2-40B4-BE49-F238E27FC236}">
                  <a16:creationId xmlns:a16="http://schemas.microsoft.com/office/drawing/2014/main" id="{5F06E433-821E-4A7C-81F5-0E8E427EA7C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9517" y="4064340"/>
              <a:ext cx="121406" cy="90579"/>
            </a:xfrm>
            <a:custGeom>
              <a:avLst/>
              <a:gdLst>
                <a:gd name="T0" fmla="*/ 26 w 37"/>
                <a:gd name="T1" fmla="*/ 1 h 30"/>
                <a:gd name="T2" fmla="*/ 35 w 37"/>
                <a:gd name="T3" fmla="*/ 21 h 30"/>
                <a:gd name="T4" fmla="*/ 26 w 37"/>
                <a:gd name="T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0">
                  <a:moveTo>
                    <a:pt x="26" y="1"/>
                  </a:moveTo>
                  <a:cubicBezTo>
                    <a:pt x="35" y="0"/>
                    <a:pt x="37" y="13"/>
                    <a:pt x="35" y="21"/>
                  </a:cubicBezTo>
                  <a:cubicBezTo>
                    <a:pt x="14" y="30"/>
                    <a:pt x="0" y="8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109">
              <a:extLst>
                <a:ext uri="{FF2B5EF4-FFF2-40B4-BE49-F238E27FC236}">
                  <a16:creationId xmlns:a16="http://schemas.microsoft.com/office/drawing/2014/main" id="{E3FA971B-AA64-42ED-BCDC-905897AEB3B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71592" y="4067606"/>
              <a:ext cx="154193" cy="84866"/>
            </a:xfrm>
            <a:custGeom>
              <a:avLst/>
              <a:gdLst>
                <a:gd name="T0" fmla="*/ 26 w 47"/>
                <a:gd name="T1" fmla="*/ 0 h 28"/>
                <a:gd name="T2" fmla="*/ 10 w 47"/>
                <a:gd name="T3" fmla="*/ 26 h 28"/>
                <a:gd name="T4" fmla="*/ 26 w 47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8">
                  <a:moveTo>
                    <a:pt x="26" y="0"/>
                  </a:moveTo>
                  <a:cubicBezTo>
                    <a:pt x="47" y="13"/>
                    <a:pt x="28" y="28"/>
                    <a:pt x="10" y="26"/>
                  </a:cubicBezTo>
                  <a:cubicBezTo>
                    <a:pt x="0" y="13"/>
                    <a:pt x="15" y="4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110">
              <a:extLst>
                <a:ext uri="{FF2B5EF4-FFF2-40B4-BE49-F238E27FC236}">
                  <a16:creationId xmlns:a16="http://schemas.microsoft.com/office/drawing/2014/main" id="{D3CCD5C7-AE8D-4044-8DC1-194AE71ECC01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568" y="4069354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111">
              <a:extLst>
                <a:ext uri="{FF2B5EF4-FFF2-40B4-BE49-F238E27FC236}">
                  <a16:creationId xmlns:a16="http://schemas.microsoft.com/office/drawing/2014/main" id="{0AB715A9-313B-490F-9D58-A98E0AD60F63}"/>
                </a:ext>
              </a:extLst>
            </p:cNvPr>
            <p:cNvSpPr>
              <a:spLocks/>
            </p:cNvSpPr>
            <p:nvPr/>
          </p:nvSpPr>
          <p:spPr bwMode="auto">
            <a:xfrm>
              <a:off x="1412831" y="4079846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20 w 40"/>
                <a:gd name="T3" fmla="*/ 25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1"/>
                    <a:pt x="35" y="29"/>
                    <a:pt x="20" y="25"/>
                  </a:cubicBezTo>
                  <a:cubicBezTo>
                    <a:pt x="0" y="19"/>
                    <a:pt x="5" y="2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112">
              <a:extLst>
                <a:ext uri="{FF2B5EF4-FFF2-40B4-BE49-F238E27FC236}">
                  <a16:creationId xmlns:a16="http://schemas.microsoft.com/office/drawing/2014/main" id="{2A230FE5-1901-49BA-9E4E-5A8F5F591720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890" y="4035487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122">
              <a:extLst>
                <a:ext uri="{FF2B5EF4-FFF2-40B4-BE49-F238E27FC236}">
                  <a16:creationId xmlns:a16="http://schemas.microsoft.com/office/drawing/2014/main" id="{84C86281-8142-4E23-AC54-A54839030E25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7982" y="4369565"/>
              <a:ext cx="127608" cy="81603"/>
            </a:xfrm>
            <a:custGeom>
              <a:avLst/>
              <a:gdLst>
                <a:gd name="T0" fmla="*/ 24 w 39"/>
                <a:gd name="T1" fmla="*/ 0 h 27"/>
                <a:gd name="T2" fmla="*/ 20 w 39"/>
                <a:gd name="T3" fmla="*/ 26 h 27"/>
                <a:gd name="T4" fmla="*/ 24 w 39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4" y="0"/>
                  </a:moveTo>
                  <a:cubicBezTo>
                    <a:pt x="39" y="3"/>
                    <a:pt x="36" y="27"/>
                    <a:pt x="20" y="26"/>
                  </a:cubicBezTo>
                  <a:cubicBezTo>
                    <a:pt x="0" y="19"/>
                    <a:pt x="4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123">
              <a:extLst>
                <a:ext uri="{FF2B5EF4-FFF2-40B4-BE49-F238E27FC236}">
                  <a16:creationId xmlns:a16="http://schemas.microsoft.com/office/drawing/2014/main" id="{40DC0C74-ABAA-46CA-A9C7-948089E93CDC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124" y="4338963"/>
              <a:ext cx="140901" cy="93843"/>
            </a:xfrm>
            <a:custGeom>
              <a:avLst/>
              <a:gdLst>
                <a:gd name="T0" fmla="*/ 26 w 43"/>
                <a:gd name="T1" fmla="*/ 3 h 31"/>
                <a:gd name="T2" fmla="*/ 40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130">
              <a:extLst>
                <a:ext uri="{FF2B5EF4-FFF2-40B4-BE49-F238E27FC236}">
                  <a16:creationId xmlns:a16="http://schemas.microsoft.com/office/drawing/2014/main" id="{13E86B1C-7B49-4F4B-9FA9-AA34F2D27130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475" y="4335806"/>
              <a:ext cx="157737" cy="81603"/>
            </a:xfrm>
            <a:custGeom>
              <a:avLst/>
              <a:gdLst>
                <a:gd name="T0" fmla="*/ 31 w 48"/>
                <a:gd name="T1" fmla="*/ 0 h 27"/>
                <a:gd name="T2" fmla="*/ 18 w 48"/>
                <a:gd name="T3" fmla="*/ 24 h 27"/>
                <a:gd name="T4" fmla="*/ 31 w 48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27">
                  <a:moveTo>
                    <a:pt x="31" y="0"/>
                  </a:moveTo>
                  <a:cubicBezTo>
                    <a:pt x="48" y="10"/>
                    <a:pt x="32" y="27"/>
                    <a:pt x="18" y="24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131">
              <a:extLst>
                <a:ext uri="{FF2B5EF4-FFF2-40B4-BE49-F238E27FC236}">
                  <a16:creationId xmlns:a16="http://schemas.microsoft.com/office/drawing/2014/main" id="{901154C6-E940-4B36-AB93-5412ECCB947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8617" y="4366709"/>
              <a:ext cx="117860" cy="87315"/>
            </a:xfrm>
            <a:custGeom>
              <a:avLst/>
              <a:gdLst>
                <a:gd name="T0" fmla="*/ 15 w 36"/>
                <a:gd name="T1" fmla="*/ 0 h 29"/>
                <a:gd name="T2" fmla="*/ 25 w 36"/>
                <a:gd name="T3" fmla="*/ 15 h 29"/>
                <a:gd name="T4" fmla="*/ 13 w 36"/>
                <a:gd name="T5" fmla="*/ 21 h 29"/>
                <a:gd name="T6" fmla="*/ 15 w 36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9">
                  <a:moveTo>
                    <a:pt x="15" y="0"/>
                  </a:moveTo>
                  <a:cubicBezTo>
                    <a:pt x="21" y="0"/>
                    <a:pt x="36" y="13"/>
                    <a:pt x="25" y="15"/>
                  </a:cubicBezTo>
                  <a:cubicBezTo>
                    <a:pt x="20" y="19"/>
                    <a:pt x="20" y="22"/>
                    <a:pt x="13" y="21"/>
                  </a:cubicBezTo>
                  <a:cubicBezTo>
                    <a:pt x="0" y="29"/>
                    <a:pt x="0" y="0"/>
                    <a:pt x="1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132">
              <a:extLst>
                <a:ext uri="{FF2B5EF4-FFF2-40B4-BE49-F238E27FC236}">
                  <a16:creationId xmlns:a16="http://schemas.microsoft.com/office/drawing/2014/main" id="{D6BBBC8F-214B-43C1-BB2F-91A4B4B4078E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6093" y="4408127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134">
              <a:extLst>
                <a:ext uri="{FF2B5EF4-FFF2-40B4-BE49-F238E27FC236}">
                  <a16:creationId xmlns:a16="http://schemas.microsoft.com/office/drawing/2014/main" id="{7E4093A0-4955-4047-BF86-839B31F8E598}"/>
                </a:ext>
              </a:extLst>
            </p:cNvPr>
            <p:cNvSpPr>
              <a:spLocks/>
            </p:cNvSpPr>
            <p:nvPr/>
          </p:nvSpPr>
          <p:spPr bwMode="auto">
            <a:xfrm>
              <a:off x="2082390" y="4414096"/>
              <a:ext cx="124063" cy="117507"/>
            </a:xfrm>
            <a:custGeom>
              <a:avLst/>
              <a:gdLst>
                <a:gd name="T0" fmla="*/ 20 w 38"/>
                <a:gd name="T1" fmla="*/ 2 h 39"/>
                <a:gd name="T2" fmla="*/ 38 w 38"/>
                <a:gd name="T3" fmla="*/ 19 h 39"/>
                <a:gd name="T4" fmla="*/ 20 w 38"/>
                <a:gd name="T5" fmla="*/ 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39">
                  <a:moveTo>
                    <a:pt x="20" y="2"/>
                  </a:moveTo>
                  <a:cubicBezTo>
                    <a:pt x="34" y="0"/>
                    <a:pt x="38" y="8"/>
                    <a:pt x="38" y="19"/>
                  </a:cubicBezTo>
                  <a:cubicBezTo>
                    <a:pt x="24" y="39"/>
                    <a:pt x="0" y="13"/>
                    <a:pt x="2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Freeform 135">
              <a:extLst>
                <a:ext uri="{FF2B5EF4-FFF2-40B4-BE49-F238E27FC236}">
                  <a16:creationId xmlns:a16="http://schemas.microsoft.com/office/drawing/2014/main" id="{5B3945C1-8189-4FAF-B049-E627BBF3B251}"/>
                </a:ext>
              </a:extLst>
            </p:cNvPr>
            <p:cNvSpPr>
              <a:spLocks/>
            </p:cNvSpPr>
            <p:nvPr/>
          </p:nvSpPr>
          <p:spPr bwMode="auto">
            <a:xfrm>
              <a:off x="754430" y="4320194"/>
              <a:ext cx="128495" cy="84051"/>
            </a:xfrm>
            <a:custGeom>
              <a:avLst/>
              <a:gdLst>
                <a:gd name="T0" fmla="*/ 21 w 39"/>
                <a:gd name="T1" fmla="*/ 0 h 28"/>
                <a:gd name="T2" fmla="*/ 6 w 39"/>
                <a:gd name="T3" fmla="*/ 20 h 28"/>
                <a:gd name="T4" fmla="*/ 21 w 39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8">
                  <a:moveTo>
                    <a:pt x="21" y="0"/>
                  </a:moveTo>
                  <a:cubicBezTo>
                    <a:pt x="39" y="12"/>
                    <a:pt x="22" y="28"/>
                    <a:pt x="6" y="20"/>
                  </a:cubicBezTo>
                  <a:cubicBezTo>
                    <a:pt x="0" y="7"/>
                    <a:pt x="7" y="0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141">
              <a:extLst>
                <a:ext uri="{FF2B5EF4-FFF2-40B4-BE49-F238E27FC236}">
                  <a16:creationId xmlns:a16="http://schemas.microsoft.com/office/drawing/2014/main" id="{0E5587C1-906C-4BD9-982B-16F398834AFB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3320" y="4394603"/>
              <a:ext cx="163941" cy="163205"/>
            </a:xfrm>
            <a:custGeom>
              <a:avLst/>
              <a:gdLst>
                <a:gd name="T0" fmla="*/ 37 w 50"/>
                <a:gd name="T1" fmla="*/ 3 h 54"/>
                <a:gd name="T2" fmla="*/ 42 w 50"/>
                <a:gd name="T3" fmla="*/ 17 h 54"/>
                <a:gd name="T4" fmla="*/ 37 w 50"/>
                <a:gd name="T5" fmla="*/ 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54">
                  <a:moveTo>
                    <a:pt x="37" y="3"/>
                  </a:moveTo>
                  <a:cubicBezTo>
                    <a:pt x="50" y="3"/>
                    <a:pt x="36" y="13"/>
                    <a:pt x="42" y="17"/>
                  </a:cubicBezTo>
                  <a:cubicBezTo>
                    <a:pt x="35" y="54"/>
                    <a:pt x="0" y="0"/>
                    <a:pt x="3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91">
              <a:extLst>
                <a:ext uri="{FF2B5EF4-FFF2-40B4-BE49-F238E27FC236}">
                  <a16:creationId xmlns:a16="http://schemas.microsoft.com/office/drawing/2014/main" id="{2EDD7529-9C5D-454E-91C1-65E9F6DE6562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4818" y="4127559"/>
              <a:ext cx="118747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0" y="1"/>
                    <a:pt x="36" y="24"/>
                    <a:pt x="21" y="27"/>
                  </a:cubicBezTo>
                  <a:cubicBezTo>
                    <a:pt x="1" y="26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92">
              <a:extLst>
                <a:ext uri="{FF2B5EF4-FFF2-40B4-BE49-F238E27FC236}">
                  <a16:creationId xmlns:a16="http://schemas.microsoft.com/office/drawing/2014/main" id="{26605D43-19F9-4E6E-B65F-BBFE3666380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8939" y="4064339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93">
              <a:extLst>
                <a:ext uri="{FF2B5EF4-FFF2-40B4-BE49-F238E27FC236}">
                  <a16:creationId xmlns:a16="http://schemas.microsoft.com/office/drawing/2014/main" id="{462BAC51-967C-4C43-803D-7697829BF10A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0677" y="4086897"/>
              <a:ext cx="127608" cy="79154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4"/>
                    <a:pt x="34" y="25"/>
                    <a:pt x="19" y="26"/>
                  </a:cubicBezTo>
                  <a:cubicBezTo>
                    <a:pt x="0" y="20"/>
                    <a:pt x="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94">
              <a:extLst>
                <a:ext uri="{FF2B5EF4-FFF2-40B4-BE49-F238E27FC236}">
                  <a16:creationId xmlns:a16="http://schemas.microsoft.com/office/drawing/2014/main" id="{608BA166-D58A-4310-9555-FCC28B6D73F3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1384" y="4172987"/>
              <a:ext cx="138242" cy="102819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95">
              <a:extLst>
                <a:ext uri="{FF2B5EF4-FFF2-40B4-BE49-F238E27FC236}">
                  <a16:creationId xmlns:a16="http://schemas.microsoft.com/office/drawing/2014/main" id="{EBCE5FFF-4A92-4607-B857-45738461D587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3753" y="4117090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2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96">
              <a:extLst>
                <a:ext uri="{FF2B5EF4-FFF2-40B4-BE49-F238E27FC236}">
                  <a16:creationId xmlns:a16="http://schemas.microsoft.com/office/drawing/2014/main" id="{AA66584B-7387-4E89-9D56-EA271062B86C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2160" y="4123618"/>
              <a:ext cx="147104" cy="108531"/>
            </a:xfrm>
            <a:custGeom>
              <a:avLst/>
              <a:gdLst>
                <a:gd name="T0" fmla="*/ 28 w 45"/>
                <a:gd name="T1" fmla="*/ 0 h 36"/>
                <a:gd name="T2" fmla="*/ 41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2" y="0"/>
                    <a:pt x="45" y="13"/>
                    <a:pt x="41" y="20"/>
                  </a:cubicBezTo>
                  <a:cubicBezTo>
                    <a:pt x="24" y="36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Freeform 97">
              <a:extLst>
                <a:ext uri="{FF2B5EF4-FFF2-40B4-BE49-F238E27FC236}">
                  <a16:creationId xmlns:a16="http://schemas.microsoft.com/office/drawing/2014/main" id="{3F3C1C84-C8D4-4027-B985-2ADA06300526}"/>
                </a:ext>
              </a:extLst>
            </p:cNvPr>
            <p:cNvSpPr>
              <a:spLocks/>
            </p:cNvSpPr>
            <p:nvPr/>
          </p:nvSpPr>
          <p:spPr bwMode="auto">
            <a:xfrm>
              <a:off x="4755828" y="4126066"/>
              <a:ext cx="190526" cy="121588"/>
            </a:xfrm>
            <a:custGeom>
              <a:avLst/>
              <a:gdLst>
                <a:gd name="T0" fmla="*/ 42 w 58"/>
                <a:gd name="T1" fmla="*/ 0 h 40"/>
                <a:gd name="T2" fmla="*/ 53 w 58"/>
                <a:gd name="T3" fmla="*/ 17 h 40"/>
                <a:gd name="T4" fmla="*/ 42 w 58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40">
                  <a:moveTo>
                    <a:pt x="42" y="0"/>
                  </a:moveTo>
                  <a:cubicBezTo>
                    <a:pt x="52" y="0"/>
                    <a:pt x="50" y="9"/>
                    <a:pt x="53" y="17"/>
                  </a:cubicBezTo>
                  <a:cubicBezTo>
                    <a:pt x="58" y="40"/>
                    <a:pt x="0" y="6"/>
                    <a:pt x="4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Freeform 98">
              <a:extLst>
                <a:ext uri="{FF2B5EF4-FFF2-40B4-BE49-F238E27FC236}">
                  <a16:creationId xmlns:a16="http://schemas.microsoft.com/office/drawing/2014/main" id="{459FA48B-B518-48C0-9D6C-350862CDACD7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7420" y="4126066"/>
              <a:ext cx="147990" cy="79154"/>
            </a:xfrm>
            <a:custGeom>
              <a:avLst/>
              <a:gdLst>
                <a:gd name="T0" fmla="*/ 23 w 45"/>
                <a:gd name="T1" fmla="*/ 0 h 26"/>
                <a:gd name="T2" fmla="*/ 30 w 45"/>
                <a:gd name="T3" fmla="*/ 26 h 26"/>
                <a:gd name="T4" fmla="*/ 23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3" y="0"/>
                  </a:moveTo>
                  <a:cubicBezTo>
                    <a:pt x="33" y="2"/>
                    <a:pt x="45" y="21"/>
                    <a:pt x="30" y="26"/>
                  </a:cubicBezTo>
                  <a:cubicBezTo>
                    <a:pt x="10" y="24"/>
                    <a:pt x="0" y="8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Freeform 99">
              <a:extLst>
                <a:ext uri="{FF2B5EF4-FFF2-40B4-BE49-F238E27FC236}">
                  <a16:creationId xmlns:a16="http://schemas.microsoft.com/office/drawing/2014/main" id="{388CCC4E-7716-4872-8B04-C4A87BE79B3F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0605" y="4126064"/>
              <a:ext cx="219770" cy="121588"/>
            </a:xfrm>
            <a:custGeom>
              <a:avLst/>
              <a:gdLst>
                <a:gd name="T0" fmla="*/ 36 w 67"/>
                <a:gd name="T1" fmla="*/ 0 h 40"/>
                <a:gd name="T2" fmla="*/ 44 w 67"/>
                <a:gd name="T3" fmla="*/ 2 h 40"/>
                <a:gd name="T4" fmla="*/ 31 w 67"/>
                <a:gd name="T5" fmla="*/ 2 h 40"/>
                <a:gd name="T6" fmla="*/ 36 w 67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40">
                  <a:moveTo>
                    <a:pt x="36" y="0"/>
                  </a:moveTo>
                  <a:cubicBezTo>
                    <a:pt x="39" y="3"/>
                    <a:pt x="41" y="0"/>
                    <a:pt x="44" y="2"/>
                  </a:cubicBezTo>
                  <a:cubicBezTo>
                    <a:pt x="67" y="40"/>
                    <a:pt x="0" y="25"/>
                    <a:pt x="31" y="2"/>
                  </a:cubicBezTo>
                  <a:cubicBezTo>
                    <a:pt x="24" y="11"/>
                    <a:pt x="31" y="5"/>
                    <a:pt x="3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Freeform 100">
              <a:extLst>
                <a:ext uri="{FF2B5EF4-FFF2-40B4-BE49-F238E27FC236}">
                  <a16:creationId xmlns:a16="http://schemas.microsoft.com/office/drawing/2014/main" id="{3C6F2E8C-956B-482B-B1B7-365D0A3A3072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2953" y="4126065"/>
              <a:ext cx="128495" cy="93843"/>
            </a:xfrm>
            <a:custGeom>
              <a:avLst/>
              <a:gdLst>
                <a:gd name="T0" fmla="*/ 28 w 39"/>
                <a:gd name="T1" fmla="*/ 1 h 31"/>
                <a:gd name="T2" fmla="*/ 39 w 39"/>
                <a:gd name="T3" fmla="*/ 21 h 31"/>
                <a:gd name="T4" fmla="*/ 28 w 39"/>
                <a:gd name="T5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8" y="1"/>
                  </a:moveTo>
                  <a:cubicBezTo>
                    <a:pt x="38" y="0"/>
                    <a:pt x="38" y="12"/>
                    <a:pt x="39" y="21"/>
                  </a:cubicBezTo>
                  <a:cubicBezTo>
                    <a:pt x="18" y="31"/>
                    <a:pt x="0" y="12"/>
                    <a:pt x="2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Freeform 101">
              <a:extLst>
                <a:ext uri="{FF2B5EF4-FFF2-40B4-BE49-F238E27FC236}">
                  <a16:creationId xmlns:a16="http://schemas.microsoft.com/office/drawing/2014/main" id="{FA29827B-FF1A-4BF6-8B04-B436455C2EAB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0166" y="4132595"/>
              <a:ext cx="138242" cy="81603"/>
            </a:xfrm>
            <a:custGeom>
              <a:avLst/>
              <a:gdLst>
                <a:gd name="T0" fmla="*/ 22 w 42"/>
                <a:gd name="T1" fmla="*/ 0 h 27"/>
                <a:gd name="T2" fmla="*/ 14 w 42"/>
                <a:gd name="T3" fmla="*/ 25 h 27"/>
                <a:gd name="T4" fmla="*/ 22 w 4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22" y="0"/>
                  </a:moveTo>
                  <a:cubicBezTo>
                    <a:pt x="42" y="7"/>
                    <a:pt x="28" y="27"/>
                    <a:pt x="14" y="25"/>
                  </a:cubicBezTo>
                  <a:cubicBezTo>
                    <a:pt x="0" y="18"/>
                    <a:pt x="9" y="2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Freeform 102">
              <a:extLst>
                <a:ext uri="{FF2B5EF4-FFF2-40B4-BE49-F238E27FC236}">
                  <a16:creationId xmlns:a16="http://schemas.microsoft.com/office/drawing/2014/main" id="{13D7F7A9-80A9-47CD-A28B-BF5CF1C2DA8A}"/>
                </a:ext>
              </a:extLst>
            </p:cNvPr>
            <p:cNvSpPr>
              <a:spLocks/>
            </p:cNvSpPr>
            <p:nvPr/>
          </p:nvSpPr>
          <p:spPr bwMode="auto">
            <a:xfrm>
              <a:off x="5740358" y="4135907"/>
              <a:ext cx="121406" cy="99554"/>
            </a:xfrm>
            <a:custGeom>
              <a:avLst/>
              <a:gdLst>
                <a:gd name="T0" fmla="*/ 21 w 37"/>
                <a:gd name="T1" fmla="*/ 0 h 33"/>
                <a:gd name="T2" fmla="*/ 19 w 37"/>
                <a:gd name="T3" fmla="*/ 23 h 33"/>
                <a:gd name="T4" fmla="*/ 21 w 37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3">
                  <a:moveTo>
                    <a:pt x="21" y="0"/>
                  </a:moveTo>
                  <a:cubicBezTo>
                    <a:pt x="37" y="0"/>
                    <a:pt x="29" y="33"/>
                    <a:pt x="19" y="23"/>
                  </a:cubicBezTo>
                  <a:cubicBezTo>
                    <a:pt x="0" y="30"/>
                    <a:pt x="3" y="0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Freeform 103">
              <a:extLst>
                <a:ext uri="{FF2B5EF4-FFF2-40B4-BE49-F238E27FC236}">
                  <a16:creationId xmlns:a16="http://schemas.microsoft.com/office/drawing/2014/main" id="{28DBB321-5CFC-4A68-8BC4-5E4733126B97}"/>
                </a:ext>
              </a:extLst>
            </p:cNvPr>
            <p:cNvSpPr>
              <a:spLocks/>
            </p:cNvSpPr>
            <p:nvPr/>
          </p:nvSpPr>
          <p:spPr bwMode="auto">
            <a:xfrm>
              <a:off x="5920251" y="4141570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Freeform 104">
              <a:extLst>
                <a:ext uri="{FF2B5EF4-FFF2-40B4-BE49-F238E27FC236}">
                  <a16:creationId xmlns:a16="http://schemas.microsoft.com/office/drawing/2014/main" id="{EF7FC1A2-6FF6-4A37-A203-4C85AAE425AC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9517" y="4141570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Freeform 113">
              <a:extLst>
                <a:ext uri="{FF2B5EF4-FFF2-40B4-BE49-F238E27FC236}">
                  <a16:creationId xmlns:a16="http://schemas.microsoft.com/office/drawing/2014/main" id="{C8BE97DD-832F-48C8-8E94-1A8D46CCBDAB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7738" y="4187267"/>
              <a:ext cx="9748" cy="8977"/>
            </a:xfrm>
            <a:custGeom>
              <a:avLst/>
              <a:gdLst>
                <a:gd name="T0" fmla="*/ 1 w 3"/>
                <a:gd name="T1" fmla="*/ 0 h 3"/>
                <a:gd name="T2" fmla="*/ 3 w 3"/>
                <a:gd name="T3" fmla="*/ 1 h 3"/>
                <a:gd name="T4" fmla="*/ 1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cubicBezTo>
                    <a:pt x="1" y="0"/>
                    <a:pt x="2" y="1"/>
                    <a:pt x="3" y="1"/>
                  </a:cubicBezTo>
                  <a:cubicBezTo>
                    <a:pt x="2" y="3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Freeform 114">
              <a:extLst>
                <a:ext uri="{FF2B5EF4-FFF2-40B4-BE49-F238E27FC236}">
                  <a16:creationId xmlns:a16="http://schemas.microsoft.com/office/drawing/2014/main" id="{47940738-2CE0-4693-9CFA-9A98C55911C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4192" y="4187267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2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Freeform 115">
              <a:extLst>
                <a:ext uri="{FF2B5EF4-FFF2-40B4-BE49-F238E27FC236}">
                  <a16:creationId xmlns:a16="http://schemas.microsoft.com/office/drawing/2014/main" id="{E6DE99E4-8F2B-4271-B173-DA8A2B994C22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7046" y="4192980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Freeform 117">
              <a:extLst>
                <a:ext uri="{FF2B5EF4-FFF2-40B4-BE49-F238E27FC236}">
                  <a16:creationId xmlns:a16="http://schemas.microsoft.com/office/drawing/2014/main" id="{CCD1D750-349B-4A6E-94BD-5E2451746B1A}"/>
                </a:ext>
              </a:extLst>
            </p:cNvPr>
            <p:cNvSpPr>
              <a:spLocks/>
            </p:cNvSpPr>
            <p:nvPr/>
          </p:nvSpPr>
          <p:spPr bwMode="auto">
            <a:xfrm>
              <a:off x="5982283" y="4205221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Freeform 118">
              <a:extLst>
                <a:ext uri="{FF2B5EF4-FFF2-40B4-BE49-F238E27FC236}">
                  <a16:creationId xmlns:a16="http://schemas.microsoft.com/office/drawing/2014/main" id="{7A128DE6-AB3A-47FD-8BBB-D1AABDB0FA3D}"/>
                </a:ext>
              </a:extLst>
            </p:cNvPr>
            <p:cNvSpPr>
              <a:spLocks/>
            </p:cNvSpPr>
            <p:nvPr/>
          </p:nvSpPr>
          <p:spPr bwMode="auto">
            <a:xfrm>
              <a:off x="6543227" y="4208484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Freeform 119">
              <a:extLst>
                <a:ext uri="{FF2B5EF4-FFF2-40B4-BE49-F238E27FC236}">
                  <a16:creationId xmlns:a16="http://schemas.microsoft.com/office/drawing/2014/main" id="{E33B2B28-24CE-4EB2-B55F-4DBB083C924F}"/>
                </a:ext>
              </a:extLst>
            </p:cNvPr>
            <p:cNvSpPr>
              <a:spLocks/>
            </p:cNvSpPr>
            <p:nvPr/>
          </p:nvSpPr>
          <p:spPr bwMode="auto">
            <a:xfrm>
              <a:off x="6359792" y="4149209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Freeform 120">
              <a:extLst>
                <a:ext uri="{FF2B5EF4-FFF2-40B4-BE49-F238E27FC236}">
                  <a16:creationId xmlns:a16="http://schemas.microsoft.com/office/drawing/2014/main" id="{98E7CEF9-6063-4BE2-B8FA-AA4C70E39B1C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8456" y="4451168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20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2"/>
                    <a:pt x="37" y="21"/>
                    <a:pt x="20" y="22"/>
                  </a:cubicBezTo>
                  <a:cubicBezTo>
                    <a:pt x="7" y="18"/>
                    <a:pt x="0" y="6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Freeform 121">
              <a:extLst>
                <a:ext uri="{FF2B5EF4-FFF2-40B4-BE49-F238E27FC236}">
                  <a16:creationId xmlns:a16="http://schemas.microsoft.com/office/drawing/2014/main" id="{CB7BE427-D41C-4A40-99EF-918EEC0385F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2666" y="4462159"/>
              <a:ext cx="133812" cy="84866"/>
            </a:xfrm>
            <a:custGeom>
              <a:avLst/>
              <a:gdLst>
                <a:gd name="T0" fmla="*/ 26 w 41"/>
                <a:gd name="T1" fmla="*/ 0 h 28"/>
                <a:gd name="T2" fmla="*/ 38 w 41"/>
                <a:gd name="T3" fmla="*/ 19 h 28"/>
                <a:gd name="T4" fmla="*/ 26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0"/>
                  </a:moveTo>
                  <a:cubicBezTo>
                    <a:pt x="33" y="0"/>
                    <a:pt x="41" y="10"/>
                    <a:pt x="38" y="19"/>
                  </a:cubicBezTo>
                  <a:cubicBezTo>
                    <a:pt x="16" y="28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" name="Freeform 125">
              <a:extLst>
                <a:ext uri="{FF2B5EF4-FFF2-40B4-BE49-F238E27FC236}">
                  <a16:creationId xmlns:a16="http://schemas.microsoft.com/office/drawing/2014/main" id="{4E924328-6784-433C-AF11-3110F44A46BE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9621" y="4440265"/>
              <a:ext cx="147990" cy="79154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9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Freeform 126">
              <a:extLst>
                <a:ext uri="{FF2B5EF4-FFF2-40B4-BE49-F238E27FC236}">
                  <a16:creationId xmlns:a16="http://schemas.microsoft.com/office/drawing/2014/main" id="{2DA6AE14-C99F-4602-A37E-57780CCC1307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6433" y="4452099"/>
              <a:ext cx="151535" cy="79154"/>
            </a:xfrm>
            <a:custGeom>
              <a:avLst/>
              <a:gdLst>
                <a:gd name="T0" fmla="*/ 23 w 46"/>
                <a:gd name="T1" fmla="*/ 0 h 26"/>
                <a:gd name="T2" fmla="*/ 29 w 46"/>
                <a:gd name="T3" fmla="*/ 26 h 26"/>
                <a:gd name="T4" fmla="*/ 23 w 46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6">
                  <a:moveTo>
                    <a:pt x="23" y="0"/>
                  </a:moveTo>
                  <a:cubicBezTo>
                    <a:pt x="32" y="2"/>
                    <a:pt x="46" y="22"/>
                    <a:pt x="29" y="26"/>
                  </a:cubicBezTo>
                  <a:cubicBezTo>
                    <a:pt x="10" y="24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" name="Freeform 127">
              <a:extLst>
                <a:ext uri="{FF2B5EF4-FFF2-40B4-BE49-F238E27FC236}">
                  <a16:creationId xmlns:a16="http://schemas.microsoft.com/office/drawing/2014/main" id="{D32CD763-6399-4CFB-AA6E-B79F4E6E4CFA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1217" y="4452098"/>
              <a:ext cx="137356" cy="79154"/>
            </a:xfrm>
            <a:custGeom>
              <a:avLst/>
              <a:gdLst>
                <a:gd name="T0" fmla="*/ 28 w 42"/>
                <a:gd name="T1" fmla="*/ 0 h 26"/>
                <a:gd name="T2" fmla="*/ 23 w 42"/>
                <a:gd name="T3" fmla="*/ 26 h 26"/>
                <a:gd name="T4" fmla="*/ 28 w 4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28" y="0"/>
                  </a:moveTo>
                  <a:cubicBezTo>
                    <a:pt x="42" y="4"/>
                    <a:pt x="38" y="23"/>
                    <a:pt x="23" y="26"/>
                  </a:cubicBezTo>
                  <a:cubicBezTo>
                    <a:pt x="0" y="26"/>
                    <a:pt x="8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Freeform 128">
              <a:extLst>
                <a:ext uri="{FF2B5EF4-FFF2-40B4-BE49-F238E27FC236}">
                  <a16:creationId xmlns:a16="http://schemas.microsoft.com/office/drawing/2014/main" id="{3D914E7C-256C-46D6-827E-EA6CA5AF8F6D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8407" y="4455361"/>
              <a:ext cx="131153" cy="78339"/>
            </a:xfrm>
            <a:custGeom>
              <a:avLst/>
              <a:gdLst>
                <a:gd name="T0" fmla="*/ 18 w 40"/>
                <a:gd name="T1" fmla="*/ 0 h 26"/>
                <a:gd name="T2" fmla="*/ 7 w 40"/>
                <a:gd name="T3" fmla="*/ 20 h 26"/>
                <a:gd name="T4" fmla="*/ 18 w 40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6">
                  <a:moveTo>
                    <a:pt x="18" y="0"/>
                  </a:moveTo>
                  <a:cubicBezTo>
                    <a:pt x="40" y="9"/>
                    <a:pt x="28" y="26"/>
                    <a:pt x="7" y="20"/>
                  </a:cubicBezTo>
                  <a:cubicBezTo>
                    <a:pt x="0" y="8"/>
                    <a:pt x="6" y="1"/>
                    <a:pt x="1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Freeform 129">
              <a:extLst>
                <a:ext uri="{FF2B5EF4-FFF2-40B4-BE49-F238E27FC236}">
                  <a16:creationId xmlns:a16="http://schemas.microsoft.com/office/drawing/2014/main" id="{A6E1C7B8-4A4A-46BE-A5F4-2D7874D90327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6203" y="4455361"/>
              <a:ext cx="147990" cy="109348"/>
            </a:xfrm>
            <a:custGeom>
              <a:avLst/>
              <a:gdLst>
                <a:gd name="T0" fmla="*/ 28 w 45"/>
                <a:gd name="T1" fmla="*/ 0 h 36"/>
                <a:gd name="T2" fmla="*/ 42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4" y="1"/>
                    <a:pt x="45" y="11"/>
                    <a:pt x="42" y="20"/>
                  </a:cubicBezTo>
                  <a:cubicBezTo>
                    <a:pt x="25" y="36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" name="Freeform 133">
              <a:extLst>
                <a:ext uri="{FF2B5EF4-FFF2-40B4-BE49-F238E27FC236}">
                  <a16:creationId xmlns:a16="http://schemas.microsoft.com/office/drawing/2014/main" id="{EADAF222-A457-47FD-A48D-66DDB8A21B11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3019" y="4464339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" name="Freeform 136">
              <a:extLst>
                <a:ext uri="{FF2B5EF4-FFF2-40B4-BE49-F238E27FC236}">
                  <a16:creationId xmlns:a16="http://schemas.microsoft.com/office/drawing/2014/main" id="{306BBD6A-B057-4570-852D-E0651C40F8F6}"/>
                </a:ext>
              </a:extLst>
            </p:cNvPr>
            <p:cNvSpPr>
              <a:spLocks/>
            </p:cNvSpPr>
            <p:nvPr/>
          </p:nvSpPr>
          <p:spPr bwMode="auto">
            <a:xfrm>
              <a:off x="5574116" y="4476205"/>
              <a:ext cx="127608" cy="69362"/>
            </a:xfrm>
            <a:custGeom>
              <a:avLst/>
              <a:gdLst>
                <a:gd name="T0" fmla="*/ 21 w 39"/>
                <a:gd name="T1" fmla="*/ 0 h 23"/>
                <a:gd name="T2" fmla="*/ 22 w 39"/>
                <a:gd name="T3" fmla="*/ 23 h 23"/>
                <a:gd name="T4" fmla="*/ 21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1" y="0"/>
                  </a:moveTo>
                  <a:cubicBezTo>
                    <a:pt x="37" y="0"/>
                    <a:pt x="39" y="22"/>
                    <a:pt x="22" y="23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" name="Freeform 137">
              <a:extLst>
                <a:ext uri="{FF2B5EF4-FFF2-40B4-BE49-F238E27FC236}">
                  <a16:creationId xmlns:a16="http://schemas.microsoft.com/office/drawing/2014/main" id="{230FA988-A8A7-424A-8721-115C179C324F}"/>
                </a:ext>
              </a:extLst>
            </p:cNvPr>
            <p:cNvSpPr>
              <a:spLocks/>
            </p:cNvSpPr>
            <p:nvPr/>
          </p:nvSpPr>
          <p:spPr bwMode="auto">
            <a:xfrm>
              <a:off x="5274235" y="4479843"/>
              <a:ext cx="127608" cy="93843"/>
            </a:xfrm>
            <a:custGeom>
              <a:avLst/>
              <a:gdLst>
                <a:gd name="T0" fmla="*/ 23 w 39"/>
                <a:gd name="T1" fmla="*/ 0 h 31"/>
                <a:gd name="T2" fmla="*/ 17 w 39"/>
                <a:gd name="T3" fmla="*/ 26 h 31"/>
                <a:gd name="T4" fmla="*/ 23 w 39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3" y="0"/>
                  </a:moveTo>
                  <a:cubicBezTo>
                    <a:pt x="39" y="3"/>
                    <a:pt x="39" y="31"/>
                    <a:pt x="17" y="26"/>
                  </a:cubicBezTo>
                  <a:cubicBezTo>
                    <a:pt x="0" y="6"/>
                    <a:pt x="15" y="5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Freeform 138">
              <a:extLst>
                <a:ext uri="{FF2B5EF4-FFF2-40B4-BE49-F238E27FC236}">
                  <a16:creationId xmlns:a16="http://schemas.microsoft.com/office/drawing/2014/main" id="{EA614D08-E69B-4334-A276-4E0F2CB6F1AB}"/>
                </a:ext>
              </a:extLst>
            </p:cNvPr>
            <p:cNvSpPr>
              <a:spLocks/>
            </p:cNvSpPr>
            <p:nvPr/>
          </p:nvSpPr>
          <p:spPr bwMode="auto">
            <a:xfrm>
              <a:off x="5021678" y="4482292"/>
              <a:ext cx="117860" cy="79154"/>
            </a:xfrm>
            <a:custGeom>
              <a:avLst/>
              <a:gdLst>
                <a:gd name="T0" fmla="*/ 21 w 36"/>
                <a:gd name="T1" fmla="*/ 0 h 26"/>
                <a:gd name="T2" fmla="*/ 21 w 36"/>
                <a:gd name="T3" fmla="*/ 26 h 26"/>
                <a:gd name="T4" fmla="*/ 21 w 36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6">
                  <a:moveTo>
                    <a:pt x="21" y="0"/>
                  </a:moveTo>
                  <a:cubicBezTo>
                    <a:pt x="32" y="4"/>
                    <a:pt x="36" y="23"/>
                    <a:pt x="21" y="26"/>
                  </a:cubicBezTo>
                  <a:cubicBezTo>
                    <a:pt x="1" y="24"/>
                    <a:pt x="0" y="2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Freeform 139">
              <a:extLst>
                <a:ext uri="{FF2B5EF4-FFF2-40B4-BE49-F238E27FC236}">
                  <a16:creationId xmlns:a16="http://schemas.microsoft.com/office/drawing/2014/main" id="{F390B3DF-3AFC-4F8B-BE3D-1DDDF4951B3D}"/>
                </a:ext>
              </a:extLst>
            </p:cNvPr>
            <p:cNvSpPr>
              <a:spLocks/>
            </p:cNvSpPr>
            <p:nvPr/>
          </p:nvSpPr>
          <p:spPr bwMode="auto">
            <a:xfrm>
              <a:off x="6543226" y="4488819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19 w 40"/>
                <a:gd name="T3" fmla="*/ 26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2"/>
                    <a:pt x="34" y="29"/>
                    <a:pt x="19" y="26"/>
                  </a:cubicBezTo>
                  <a:cubicBezTo>
                    <a:pt x="0" y="19"/>
                    <a:pt x="4" y="2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Freeform 140">
              <a:extLst>
                <a:ext uri="{FF2B5EF4-FFF2-40B4-BE49-F238E27FC236}">
                  <a16:creationId xmlns:a16="http://schemas.microsoft.com/office/drawing/2014/main" id="{E20F6892-0019-4E22-BD4A-EA967C416D9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1217" y="4492083"/>
              <a:ext cx="137356" cy="96290"/>
            </a:xfrm>
            <a:custGeom>
              <a:avLst/>
              <a:gdLst>
                <a:gd name="T0" fmla="*/ 25 w 42"/>
                <a:gd name="T1" fmla="*/ 0 h 32"/>
                <a:gd name="T2" fmla="*/ 4 w 42"/>
                <a:gd name="T3" fmla="*/ 18 h 32"/>
                <a:gd name="T4" fmla="*/ 25 w 42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2">
                  <a:moveTo>
                    <a:pt x="25" y="0"/>
                  </a:moveTo>
                  <a:cubicBezTo>
                    <a:pt x="42" y="13"/>
                    <a:pt x="15" y="32"/>
                    <a:pt x="4" y="18"/>
                  </a:cubicBezTo>
                  <a:cubicBezTo>
                    <a:pt x="0" y="5"/>
                    <a:pt x="16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" name="Freeform 142">
              <a:extLst>
                <a:ext uri="{FF2B5EF4-FFF2-40B4-BE49-F238E27FC236}">
                  <a16:creationId xmlns:a16="http://schemas.microsoft.com/office/drawing/2014/main" id="{693BAB0E-82D3-4A17-9925-21139AB33749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1778" y="4519012"/>
              <a:ext cx="3545" cy="5712"/>
            </a:xfrm>
            <a:custGeom>
              <a:avLst/>
              <a:gdLst>
                <a:gd name="T0" fmla="*/ 0 w 1"/>
                <a:gd name="T1" fmla="*/ 0 h 2"/>
                <a:gd name="T2" fmla="*/ 1 w 1"/>
                <a:gd name="T3" fmla="*/ 2 h 2"/>
                <a:gd name="T4" fmla="*/ 0 w 1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cubicBezTo>
                    <a:pt x="1" y="1"/>
                    <a:pt x="1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" name="Freeform 143">
              <a:extLst>
                <a:ext uri="{FF2B5EF4-FFF2-40B4-BE49-F238E27FC236}">
                  <a16:creationId xmlns:a16="http://schemas.microsoft.com/office/drawing/2014/main" id="{FB2B2BA3-A2B6-40A6-BF52-BF239B92DC49}"/>
                </a:ext>
              </a:extLst>
            </p:cNvPr>
            <p:cNvSpPr>
              <a:spLocks/>
            </p:cNvSpPr>
            <p:nvPr/>
          </p:nvSpPr>
          <p:spPr bwMode="auto">
            <a:xfrm>
              <a:off x="5798847" y="4522275"/>
              <a:ext cx="121406" cy="78339"/>
            </a:xfrm>
            <a:custGeom>
              <a:avLst/>
              <a:gdLst>
                <a:gd name="T0" fmla="*/ 21 w 37"/>
                <a:gd name="T1" fmla="*/ 0 h 26"/>
                <a:gd name="T2" fmla="*/ 22 w 37"/>
                <a:gd name="T3" fmla="*/ 26 h 26"/>
                <a:gd name="T4" fmla="*/ 21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21" y="0"/>
                  </a:moveTo>
                  <a:cubicBezTo>
                    <a:pt x="32" y="2"/>
                    <a:pt x="37" y="23"/>
                    <a:pt x="22" y="26"/>
                  </a:cubicBezTo>
                  <a:cubicBezTo>
                    <a:pt x="3" y="26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" name="Freeform 144">
              <a:extLst>
                <a:ext uri="{FF2B5EF4-FFF2-40B4-BE49-F238E27FC236}">
                  <a16:creationId xmlns:a16="http://schemas.microsoft.com/office/drawing/2014/main" id="{79967593-A854-42F4-9593-7B3BF8AB0622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7356" y="4519012"/>
              <a:ext cx="141786" cy="90579"/>
            </a:xfrm>
            <a:custGeom>
              <a:avLst/>
              <a:gdLst>
                <a:gd name="T0" fmla="*/ 28 w 43"/>
                <a:gd name="T1" fmla="*/ 2 h 30"/>
                <a:gd name="T2" fmla="*/ 41 w 43"/>
                <a:gd name="T3" fmla="*/ 20 h 30"/>
                <a:gd name="T4" fmla="*/ 28 w 43"/>
                <a:gd name="T5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8" y="2"/>
                  </a:moveTo>
                  <a:cubicBezTo>
                    <a:pt x="36" y="0"/>
                    <a:pt x="43" y="12"/>
                    <a:pt x="41" y="20"/>
                  </a:cubicBezTo>
                  <a:cubicBezTo>
                    <a:pt x="24" y="30"/>
                    <a:pt x="0" y="14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" name="Freeform 145">
              <a:extLst>
                <a:ext uri="{FF2B5EF4-FFF2-40B4-BE49-F238E27FC236}">
                  <a16:creationId xmlns:a16="http://schemas.microsoft.com/office/drawing/2014/main" id="{BE9B9DE0-56A4-405A-BDB4-0DF634EC1331}"/>
                </a:ext>
              </a:extLst>
            </p:cNvPr>
            <p:cNvSpPr>
              <a:spLocks/>
            </p:cNvSpPr>
            <p:nvPr/>
          </p:nvSpPr>
          <p:spPr bwMode="auto">
            <a:xfrm>
              <a:off x="6277377" y="4524725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19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1"/>
                    <a:pt x="37" y="22"/>
                    <a:pt x="19" y="22"/>
                  </a:cubicBezTo>
                  <a:cubicBezTo>
                    <a:pt x="6" y="18"/>
                    <a:pt x="0" y="4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" name="Freeform 8">
              <a:extLst>
                <a:ext uri="{FF2B5EF4-FFF2-40B4-BE49-F238E27FC236}">
                  <a16:creationId xmlns:a16="http://schemas.microsoft.com/office/drawing/2014/main" id="{1D9BDF90-B4AC-41E9-B6D5-591A035FDAB4}"/>
                </a:ext>
              </a:extLst>
            </p:cNvPr>
            <p:cNvSpPr>
              <a:spLocks/>
            </p:cNvSpPr>
            <p:nvPr/>
          </p:nvSpPr>
          <p:spPr bwMode="auto">
            <a:xfrm>
              <a:off x="6732868" y="4482700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" name="Freeform 8">
              <a:extLst>
                <a:ext uri="{FF2B5EF4-FFF2-40B4-BE49-F238E27FC236}">
                  <a16:creationId xmlns:a16="http://schemas.microsoft.com/office/drawing/2014/main" id="{8BEB95FE-8EB4-4A09-89FD-46DBD2D6BAE1}"/>
                </a:ext>
              </a:extLst>
            </p:cNvPr>
            <p:cNvSpPr>
              <a:spLocks/>
            </p:cNvSpPr>
            <p:nvPr/>
          </p:nvSpPr>
          <p:spPr bwMode="auto">
            <a:xfrm>
              <a:off x="81617" y="4044881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" name="Freeform 106">
              <a:extLst>
                <a:ext uri="{FF2B5EF4-FFF2-40B4-BE49-F238E27FC236}">
                  <a16:creationId xmlns:a16="http://schemas.microsoft.com/office/drawing/2014/main" id="{0DE09F64-D125-4416-91E1-C40636D04D25}"/>
                </a:ext>
              </a:extLst>
            </p:cNvPr>
            <p:cNvSpPr>
              <a:spLocks/>
            </p:cNvSpPr>
            <p:nvPr/>
          </p:nvSpPr>
          <p:spPr bwMode="auto">
            <a:xfrm>
              <a:off x="5599" y="425937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" name="Freeform 120">
              <a:extLst>
                <a:ext uri="{FF2B5EF4-FFF2-40B4-BE49-F238E27FC236}">
                  <a16:creationId xmlns:a16="http://schemas.microsoft.com/office/drawing/2014/main" id="{CF304B6B-0C9C-46DA-A929-EBBBF97F6791}"/>
                </a:ext>
              </a:extLst>
            </p:cNvPr>
            <p:cNvSpPr>
              <a:spLocks/>
            </p:cNvSpPr>
            <p:nvPr/>
          </p:nvSpPr>
          <p:spPr bwMode="auto">
            <a:xfrm>
              <a:off x="6143123" y="4145024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20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2"/>
                    <a:pt x="37" y="21"/>
                    <a:pt x="20" y="22"/>
                  </a:cubicBezTo>
                  <a:cubicBezTo>
                    <a:pt x="7" y="18"/>
                    <a:pt x="0" y="6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" name="Freeform 120">
              <a:extLst>
                <a:ext uri="{FF2B5EF4-FFF2-40B4-BE49-F238E27FC236}">
                  <a16:creationId xmlns:a16="http://schemas.microsoft.com/office/drawing/2014/main" id="{D6D03778-AAAF-4165-97E5-2721789C75F6}"/>
                </a:ext>
              </a:extLst>
            </p:cNvPr>
            <p:cNvSpPr>
              <a:spLocks/>
            </p:cNvSpPr>
            <p:nvPr/>
          </p:nvSpPr>
          <p:spPr bwMode="auto">
            <a:xfrm>
              <a:off x="6725006" y="4153810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20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2"/>
                    <a:pt x="37" y="21"/>
                    <a:pt x="20" y="22"/>
                  </a:cubicBezTo>
                  <a:cubicBezTo>
                    <a:pt x="7" y="18"/>
                    <a:pt x="0" y="6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" name="Freeform 125">
              <a:extLst>
                <a:ext uri="{FF2B5EF4-FFF2-40B4-BE49-F238E27FC236}">
                  <a16:creationId xmlns:a16="http://schemas.microsoft.com/office/drawing/2014/main" id="{82C4E8D7-26EB-4770-A64A-6BBA26597817}"/>
                </a:ext>
              </a:extLst>
            </p:cNvPr>
            <p:cNvSpPr>
              <a:spLocks/>
            </p:cNvSpPr>
            <p:nvPr/>
          </p:nvSpPr>
          <p:spPr bwMode="auto">
            <a:xfrm>
              <a:off x="2534269" y="4433273"/>
              <a:ext cx="147990" cy="79154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9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" name="Freeform 137">
              <a:extLst>
                <a:ext uri="{FF2B5EF4-FFF2-40B4-BE49-F238E27FC236}">
                  <a16:creationId xmlns:a16="http://schemas.microsoft.com/office/drawing/2014/main" id="{8700AEB4-C15F-422F-BE5D-52E733B79F2E}"/>
                </a:ext>
              </a:extLst>
            </p:cNvPr>
            <p:cNvSpPr>
              <a:spLocks/>
            </p:cNvSpPr>
            <p:nvPr/>
          </p:nvSpPr>
          <p:spPr bwMode="auto">
            <a:xfrm>
              <a:off x="5461866" y="4165644"/>
              <a:ext cx="127608" cy="93843"/>
            </a:xfrm>
            <a:custGeom>
              <a:avLst/>
              <a:gdLst>
                <a:gd name="T0" fmla="*/ 23 w 39"/>
                <a:gd name="T1" fmla="*/ 0 h 31"/>
                <a:gd name="T2" fmla="*/ 17 w 39"/>
                <a:gd name="T3" fmla="*/ 26 h 31"/>
                <a:gd name="T4" fmla="*/ 23 w 39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3" y="0"/>
                  </a:moveTo>
                  <a:cubicBezTo>
                    <a:pt x="39" y="3"/>
                    <a:pt x="39" y="31"/>
                    <a:pt x="17" y="26"/>
                  </a:cubicBezTo>
                  <a:cubicBezTo>
                    <a:pt x="0" y="6"/>
                    <a:pt x="15" y="5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" name="Freeform 6">
              <a:extLst>
                <a:ext uri="{FF2B5EF4-FFF2-40B4-BE49-F238E27FC236}">
                  <a16:creationId xmlns:a16="http://schemas.microsoft.com/office/drawing/2014/main" id="{7F6E36F5-1E93-4F98-86FC-45E02CE5175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89087" y="4392994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" name="Freeform 105">
              <a:extLst>
                <a:ext uri="{FF2B5EF4-FFF2-40B4-BE49-F238E27FC236}">
                  <a16:creationId xmlns:a16="http://schemas.microsoft.com/office/drawing/2014/main" id="{B195FE90-251B-4CD9-8FB7-6AEBB727E654}"/>
                </a:ext>
              </a:extLst>
            </p:cNvPr>
            <p:cNvSpPr>
              <a:spLocks/>
            </p:cNvSpPr>
            <p:nvPr/>
          </p:nvSpPr>
          <p:spPr bwMode="auto">
            <a:xfrm>
              <a:off x="8584237" y="4198327"/>
              <a:ext cx="140901" cy="93027"/>
            </a:xfrm>
            <a:custGeom>
              <a:avLst/>
              <a:gdLst>
                <a:gd name="T0" fmla="*/ 26 w 43"/>
                <a:gd name="T1" fmla="*/ 3 h 31"/>
                <a:gd name="T2" fmla="*/ 39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4" y="0"/>
                    <a:pt x="43" y="17"/>
                    <a:pt x="39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" name="Freeform 106">
              <a:extLst>
                <a:ext uri="{FF2B5EF4-FFF2-40B4-BE49-F238E27FC236}">
                  <a16:creationId xmlns:a16="http://schemas.microsoft.com/office/drawing/2014/main" id="{4C61FDFB-87A7-42F7-987B-6490660B10E0}"/>
                </a:ext>
              </a:extLst>
            </p:cNvPr>
            <p:cNvSpPr>
              <a:spLocks/>
            </p:cNvSpPr>
            <p:nvPr/>
          </p:nvSpPr>
          <p:spPr bwMode="auto">
            <a:xfrm>
              <a:off x="7235763" y="4152915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" name="Freeform 107">
              <a:extLst>
                <a:ext uri="{FF2B5EF4-FFF2-40B4-BE49-F238E27FC236}">
                  <a16:creationId xmlns:a16="http://schemas.microsoft.com/office/drawing/2014/main" id="{1726F49C-76B2-465B-80AC-9B21486AEF2B}"/>
                </a:ext>
              </a:extLst>
            </p:cNvPr>
            <p:cNvSpPr>
              <a:spLocks/>
            </p:cNvSpPr>
            <p:nvPr/>
          </p:nvSpPr>
          <p:spPr bwMode="auto">
            <a:xfrm>
              <a:off x="8863638" y="4229617"/>
              <a:ext cx="154193" cy="81603"/>
            </a:xfrm>
            <a:custGeom>
              <a:avLst/>
              <a:gdLst>
                <a:gd name="T0" fmla="*/ 31 w 47"/>
                <a:gd name="T1" fmla="*/ 0 h 27"/>
                <a:gd name="T2" fmla="*/ 17 w 47"/>
                <a:gd name="T3" fmla="*/ 23 h 27"/>
                <a:gd name="T4" fmla="*/ 31 w 47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7">
                  <a:moveTo>
                    <a:pt x="31" y="0"/>
                  </a:moveTo>
                  <a:cubicBezTo>
                    <a:pt x="47" y="10"/>
                    <a:pt x="32" y="27"/>
                    <a:pt x="17" y="23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" name="Freeform 108">
              <a:extLst>
                <a:ext uri="{FF2B5EF4-FFF2-40B4-BE49-F238E27FC236}">
                  <a16:creationId xmlns:a16="http://schemas.microsoft.com/office/drawing/2014/main" id="{683B4369-207D-4F9D-965F-BB635AFA5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7848990" y="4165154"/>
              <a:ext cx="121406" cy="90579"/>
            </a:xfrm>
            <a:custGeom>
              <a:avLst/>
              <a:gdLst>
                <a:gd name="T0" fmla="*/ 26 w 37"/>
                <a:gd name="T1" fmla="*/ 1 h 30"/>
                <a:gd name="T2" fmla="*/ 35 w 37"/>
                <a:gd name="T3" fmla="*/ 21 h 30"/>
                <a:gd name="T4" fmla="*/ 26 w 37"/>
                <a:gd name="T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0">
                  <a:moveTo>
                    <a:pt x="26" y="1"/>
                  </a:moveTo>
                  <a:cubicBezTo>
                    <a:pt x="35" y="0"/>
                    <a:pt x="37" y="13"/>
                    <a:pt x="35" y="21"/>
                  </a:cubicBezTo>
                  <a:cubicBezTo>
                    <a:pt x="14" y="30"/>
                    <a:pt x="0" y="8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" name="Freeform 109">
              <a:extLst>
                <a:ext uri="{FF2B5EF4-FFF2-40B4-BE49-F238E27FC236}">
                  <a16:creationId xmlns:a16="http://schemas.microsoft.com/office/drawing/2014/main" id="{DE86E126-8990-4057-955E-D03DE96E163D}"/>
                </a:ext>
              </a:extLst>
            </p:cNvPr>
            <p:cNvSpPr>
              <a:spLocks/>
            </p:cNvSpPr>
            <p:nvPr/>
          </p:nvSpPr>
          <p:spPr bwMode="auto">
            <a:xfrm>
              <a:off x="8340505" y="4197800"/>
              <a:ext cx="154193" cy="84866"/>
            </a:xfrm>
            <a:custGeom>
              <a:avLst/>
              <a:gdLst>
                <a:gd name="T0" fmla="*/ 26 w 47"/>
                <a:gd name="T1" fmla="*/ 0 h 28"/>
                <a:gd name="T2" fmla="*/ 10 w 47"/>
                <a:gd name="T3" fmla="*/ 26 h 28"/>
                <a:gd name="T4" fmla="*/ 26 w 47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8">
                  <a:moveTo>
                    <a:pt x="26" y="0"/>
                  </a:moveTo>
                  <a:cubicBezTo>
                    <a:pt x="47" y="13"/>
                    <a:pt x="28" y="28"/>
                    <a:pt x="10" y="26"/>
                  </a:cubicBezTo>
                  <a:cubicBezTo>
                    <a:pt x="0" y="13"/>
                    <a:pt x="15" y="4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" name="Freeform 110">
              <a:extLst>
                <a:ext uri="{FF2B5EF4-FFF2-40B4-BE49-F238E27FC236}">
                  <a16:creationId xmlns:a16="http://schemas.microsoft.com/office/drawing/2014/main" id="{6EBFB23D-5359-41D2-A7FB-A99CD307D7E6}"/>
                </a:ext>
              </a:extLst>
            </p:cNvPr>
            <p:cNvSpPr>
              <a:spLocks/>
            </p:cNvSpPr>
            <p:nvPr/>
          </p:nvSpPr>
          <p:spPr bwMode="auto">
            <a:xfrm>
              <a:off x="6957174" y="4170168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" name="Freeform 111">
              <a:extLst>
                <a:ext uri="{FF2B5EF4-FFF2-40B4-BE49-F238E27FC236}">
                  <a16:creationId xmlns:a16="http://schemas.microsoft.com/office/drawing/2014/main" id="{89F3068A-2BEE-4596-B5AD-EC223AE15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8072304" y="4180660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20 w 40"/>
                <a:gd name="T3" fmla="*/ 25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1"/>
                    <a:pt x="35" y="29"/>
                    <a:pt x="20" y="25"/>
                  </a:cubicBezTo>
                  <a:cubicBezTo>
                    <a:pt x="0" y="19"/>
                    <a:pt x="5" y="2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" name="Freeform 112">
              <a:extLst>
                <a:ext uri="{FF2B5EF4-FFF2-40B4-BE49-F238E27FC236}">
                  <a16:creationId xmlns:a16="http://schemas.microsoft.com/office/drawing/2014/main" id="{139FFB14-254D-4143-8C68-96B1D7640824}"/>
                </a:ext>
              </a:extLst>
            </p:cNvPr>
            <p:cNvSpPr>
              <a:spLocks/>
            </p:cNvSpPr>
            <p:nvPr/>
          </p:nvSpPr>
          <p:spPr bwMode="auto">
            <a:xfrm>
              <a:off x="7557475" y="4168419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" name="Freeform 122">
              <a:extLst>
                <a:ext uri="{FF2B5EF4-FFF2-40B4-BE49-F238E27FC236}">
                  <a16:creationId xmlns:a16="http://schemas.microsoft.com/office/drawing/2014/main" id="{C257722A-CFB9-40DC-9980-9916CB28DF5D}"/>
                </a:ext>
              </a:extLst>
            </p:cNvPr>
            <p:cNvSpPr>
              <a:spLocks/>
            </p:cNvSpPr>
            <p:nvPr/>
          </p:nvSpPr>
          <p:spPr bwMode="auto">
            <a:xfrm>
              <a:off x="8317460" y="4482700"/>
              <a:ext cx="127608" cy="81603"/>
            </a:xfrm>
            <a:custGeom>
              <a:avLst/>
              <a:gdLst>
                <a:gd name="T0" fmla="*/ 24 w 39"/>
                <a:gd name="T1" fmla="*/ 0 h 27"/>
                <a:gd name="T2" fmla="*/ 20 w 39"/>
                <a:gd name="T3" fmla="*/ 26 h 27"/>
                <a:gd name="T4" fmla="*/ 24 w 39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4" y="0"/>
                  </a:moveTo>
                  <a:cubicBezTo>
                    <a:pt x="39" y="3"/>
                    <a:pt x="36" y="27"/>
                    <a:pt x="20" y="26"/>
                  </a:cubicBezTo>
                  <a:cubicBezTo>
                    <a:pt x="0" y="19"/>
                    <a:pt x="4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" name="Freeform 130">
              <a:extLst>
                <a:ext uri="{FF2B5EF4-FFF2-40B4-BE49-F238E27FC236}">
                  <a16:creationId xmlns:a16="http://schemas.microsoft.com/office/drawing/2014/main" id="{EA6FC9DE-A11B-43FA-9F2D-D62CC1359FC2}"/>
                </a:ext>
              </a:extLst>
            </p:cNvPr>
            <p:cNvSpPr>
              <a:spLocks/>
            </p:cNvSpPr>
            <p:nvPr/>
          </p:nvSpPr>
          <p:spPr bwMode="auto">
            <a:xfrm>
              <a:off x="7055652" y="4485962"/>
              <a:ext cx="157737" cy="81603"/>
            </a:xfrm>
            <a:custGeom>
              <a:avLst/>
              <a:gdLst>
                <a:gd name="T0" fmla="*/ 31 w 48"/>
                <a:gd name="T1" fmla="*/ 0 h 27"/>
                <a:gd name="T2" fmla="*/ 18 w 48"/>
                <a:gd name="T3" fmla="*/ 24 h 27"/>
                <a:gd name="T4" fmla="*/ 31 w 48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27">
                  <a:moveTo>
                    <a:pt x="31" y="0"/>
                  </a:moveTo>
                  <a:cubicBezTo>
                    <a:pt x="48" y="10"/>
                    <a:pt x="32" y="27"/>
                    <a:pt x="18" y="24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" name="Freeform 131">
              <a:extLst>
                <a:ext uri="{FF2B5EF4-FFF2-40B4-BE49-F238E27FC236}">
                  <a16:creationId xmlns:a16="http://schemas.microsoft.com/office/drawing/2014/main" id="{0DA010D8-C8C2-4ECF-A60B-42770CC9B6A1}"/>
                </a:ext>
              </a:extLst>
            </p:cNvPr>
            <p:cNvSpPr>
              <a:spLocks/>
            </p:cNvSpPr>
            <p:nvPr/>
          </p:nvSpPr>
          <p:spPr bwMode="auto">
            <a:xfrm>
              <a:off x="7689079" y="4469234"/>
              <a:ext cx="117860" cy="87315"/>
            </a:xfrm>
            <a:custGeom>
              <a:avLst/>
              <a:gdLst>
                <a:gd name="T0" fmla="*/ 15 w 36"/>
                <a:gd name="T1" fmla="*/ 0 h 29"/>
                <a:gd name="T2" fmla="*/ 25 w 36"/>
                <a:gd name="T3" fmla="*/ 15 h 29"/>
                <a:gd name="T4" fmla="*/ 13 w 36"/>
                <a:gd name="T5" fmla="*/ 21 h 29"/>
                <a:gd name="T6" fmla="*/ 15 w 36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9">
                  <a:moveTo>
                    <a:pt x="15" y="0"/>
                  </a:moveTo>
                  <a:cubicBezTo>
                    <a:pt x="21" y="0"/>
                    <a:pt x="36" y="13"/>
                    <a:pt x="25" y="15"/>
                  </a:cubicBezTo>
                  <a:cubicBezTo>
                    <a:pt x="20" y="19"/>
                    <a:pt x="20" y="22"/>
                    <a:pt x="13" y="21"/>
                  </a:cubicBezTo>
                  <a:cubicBezTo>
                    <a:pt x="0" y="29"/>
                    <a:pt x="0" y="0"/>
                    <a:pt x="1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" name="Freeform 132">
              <a:extLst>
                <a:ext uri="{FF2B5EF4-FFF2-40B4-BE49-F238E27FC236}">
                  <a16:creationId xmlns:a16="http://schemas.microsoft.com/office/drawing/2014/main" id="{3E9D7386-D9CC-4737-84B7-B40D7B40BEB5}"/>
                </a:ext>
              </a:extLst>
            </p:cNvPr>
            <p:cNvSpPr>
              <a:spLocks/>
            </p:cNvSpPr>
            <p:nvPr/>
          </p:nvSpPr>
          <p:spPr bwMode="auto">
            <a:xfrm>
              <a:off x="8545566" y="4508941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" name="Freeform 134">
              <a:extLst>
                <a:ext uri="{FF2B5EF4-FFF2-40B4-BE49-F238E27FC236}">
                  <a16:creationId xmlns:a16="http://schemas.microsoft.com/office/drawing/2014/main" id="{A97A5472-CDD2-4556-8715-F51CE47ACCF9}"/>
                </a:ext>
              </a:extLst>
            </p:cNvPr>
            <p:cNvSpPr>
              <a:spLocks/>
            </p:cNvSpPr>
            <p:nvPr/>
          </p:nvSpPr>
          <p:spPr bwMode="auto">
            <a:xfrm>
              <a:off x="8741863" y="4514910"/>
              <a:ext cx="124063" cy="117507"/>
            </a:xfrm>
            <a:custGeom>
              <a:avLst/>
              <a:gdLst>
                <a:gd name="T0" fmla="*/ 20 w 38"/>
                <a:gd name="T1" fmla="*/ 2 h 39"/>
                <a:gd name="T2" fmla="*/ 38 w 38"/>
                <a:gd name="T3" fmla="*/ 19 h 39"/>
                <a:gd name="T4" fmla="*/ 20 w 38"/>
                <a:gd name="T5" fmla="*/ 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39">
                  <a:moveTo>
                    <a:pt x="20" y="2"/>
                  </a:moveTo>
                  <a:cubicBezTo>
                    <a:pt x="34" y="0"/>
                    <a:pt x="38" y="8"/>
                    <a:pt x="38" y="19"/>
                  </a:cubicBezTo>
                  <a:cubicBezTo>
                    <a:pt x="24" y="39"/>
                    <a:pt x="0" y="13"/>
                    <a:pt x="2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" name="Freeform 135">
              <a:extLst>
                <a:ext uri="{FF2B5EF4-FFF2-40B4-BE49-F238E27FC236}">
                  <a16:creationId xmlns:a16="http://schemas.microsoft.com/office/drawing/2014/main" id="{A4BECAD8-1A1E-4A70-86F1-1A547EDB4EAB}"/>
                </a:ext>
              </a:extLst>
            </p:cNvPr>
            <p:cNvSpPr>
              <a:spLocks/>
            </p:cNvSpPr>
            <p:nvPr/>
          </p:nvSpPr>
          <p:spPr bwMode="auto">
            <a:xfrm>
              <a:off x="7403010" y="4487588"/>
              <a:ext cx="128495" cy="84051"/>
            </a:xfrm>
            <a:custGeom>
              <a:avLst/>
              <a:gdLst>
                <a:gd name="T0" fmla="*/ 21 w 39"/>
                <a:gd name="T1" fmla="*/ 0 h 28"/>
                <a:gd name="T2" fmla="*/ 6 w 39"/>
                <a:gd name="T3" fmla="*/ 20 h 28"/>
                <a:gd name="T4" fmla="*/ 21 w 39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8">
                  <a:moveTo>
                    <a:pt x="21" y="0"/>
                  </a:moveTo>
                  <a:cubicBezTo>
                    <a:pt x="39" y="12"/>
                    <a:pt x="22" y="28"/>
                    <a:pt x="6" y="20"/>
                  </a:cubicBezTo>
                  <a:cubicBezTo>
                    <a:pt x="0" y="7"/>
                    <a:pt x="7" y="0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" name="Freeform 141">
              <a:extLst>
                <a:ext uri="{FF2B5EF4-FFF2-40B4-BE49-F238E27FC236}">
                  <a16:creationId xmlns:a16="http://schemas.microsoft.com/office/drawing/2014/main" id="{F5016102-D6B2-484A-954E-7F5C59976113}"/>
                </a:ext>
              </a:extLst>
            </p:cNvPr>
            <p:cNvSpPr>
              <a:spLocks/>
            </p:cNvSpPr>
            <p:nvPr/>
          </p:nvSpPr>
          <p:spPr bwMode="auto">
            <a:xfrm>
              <a:off x="7870370" y="4471309"/>
              <a:ext cx="163941" cy="163205"/>
            </a:xfrm>
            <a:custGeom>
              <a:avLst/>
              <a:gdLst>
                <a:gd name="T0" fmla="*/ 37 w 50"/>
                <a:gd name="T1" fmla="*/ 3 h 54"/>
                <a:gd name="T2" fmla="*/ 42 w 50"/>
                <a:gd name="T3" fmla="*/ 17 h 54"/>
                <a:gd name="T4" fmla="*/ 37 w 50"/>
                <a:gd name="T5" fmla="*/ 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54">
                  <a:moveTo>
                    <a:pt x="37" y="3"/>
                  </a:moveTo>
                  <a:cubicBezTo>
                    <a:pt x="50" y="3"/>
                    <a:pt x="36" y="13"/>
                    <a:pt x="42" y="17"/>
                  </a:cubicBezTo>
                  <a:cubicBezTo>
                    <a:pt x="35" y="54"/>
                    <a:pt x="0" y="0"/>
                    <a:pt x="3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" name="Freeform 91">
              <a:extLst>
                <a:ext uri="{FF2B5EF4-FFF2-40B4-BE49-F238E27FC236}">
                  <a16:creationId xmlns:a16="http://schemas.microsoft.com/office/drawing/2014/main" id="{4C557542-CAA4-4E5D-8F61-DA0747A38AFD}"/>
                </a:ext>
              </a:extLst>
            </p:cNvPr>
            <p:cNvSpPr>
              <a:spLocks/>
            </p:cNvSpPr>
            <p:nvPr/>
          </p:nvSpPr>
          <p:spPr bwMode="auto">
            <a:xfrm>
              <a:off x="9364291" y="4228373"/>
              <a:ext cx="118747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0" y="1"/>
                    <a:pt x="36" y="24"/>
                    <a:pt x="21" y="27"/>
                  </a:cubicBezTo>
                  <a:cubicBezTo>
                    <a:pt x="1" y="26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" name="Freeform 92">
              <a:extLst>
                <a:ext uri="{FF2B5EF4-FFF2-40B4-BE49-F238E27FC236}">
                  <a16:creationId xmlns:a16="http://schemas.microsoft.com/office/drawing/2014/main" id="{6EA33457-BBDB-466F-8D6C-12539EF0043F}"/>
                </a:ext>
              </a:extLst>
            </p:cNvPr>
            <p:cNvSpPr>
              <a:spLocks/>
            </p:cNvSpPr>
            <p:nvPr/>
          </p:nvSpPr>
          <p:spPr bwMode="auto">
            <a:xfrm>
              <a:off x="9108412" y="4165153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" name="Freeform 93">
              <a:extLst>
                <a:ext uri="{FF2B5EF4-FFF2-40B4-BE49-F238E27FC236}">
                  <a16:creationId xmlns:a16="http://schemas.microsoft.com/office/drawing/2014/main" id="{BFE7FCC7-0BA1-4F9E-892C-F7D1D2FA8C8A}"/>
                </a:ext>
              </a:extLst>
            </p:cNvPr>
            <p:cNvSpPr>
              <a:spLocks/>
            </p:cNvSpPr>
            <p:nvPr/>
          </p:nvSpPr>
          <p:spPr bwMode="auto">
            <a:xfrm>
              <a:off x="9934050" y="4187563"/>
              <a:ext cx="127608" cy="79154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4"/>
                    <a:pt x="34" y="25"/>
                    <a:pt x="19" y="26"/>
                  </a:cubicBezTo>
                  <a:cubicBezTo>
                    <a:pt x="0" y="20"/>
                    <a:pt x="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" name="Freeform 94">
              <a:extLst>
                <a:ext uri="{FF2B5EF4-FFF2-40B4-BE49-F238E27FC236}">
                  <a16:creationId xmlns:a16="http://schemas.microsoft.com/office/drawing/2014/main" id="{484BD59A-663E-4B0A-AF93-2DD323C3E8D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20857" y="4225991"/>
              <a:ext cx="138242" cy="102819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" name="Freeform 95">
              <a:extLst>
                <a:ext uri="{FF2B5EF4-FFF2-40B4-BE49-F238E27FC236}">
                  <a16:creationId xmlns:a16="http://schemas.microsoft.com/office/drawing/2014/main" id="{A082594B-CD63-48E0-B02A-FED5D4E73CFE}"/>
                </a:ext>
              </a:extLst>
            </p:cNvPr>
            <p:cNvSpPr>
              <a:spLocks/>
            </p:cNvSpPr>
            <p:nvPr/>
          </p:nvSpPr>
          <p:spPr bwMode="auto">
            <a:xfrm>
              <a:off x="9703226" y="4170094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2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" name="Freeform 96">
              <a:extLst>
                <a:ext uri="{FF2B5EF4-FFF2-40B4-BE49-F238E27FC236}">
                  <a16:creationId xmlns:a16="http://schemas.microsoft.com/office/drawing/2014/main" id="{3E5F3874-DF71-4F8D-A3DA-395CEAB88D0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21633" y="4176622"/>
              <a:ext cx="147104" cy="108531"/>
            </a:xfrm>
            <a:custGeom>
              <a:avLst/>
              <a:gdLst>
                <a:gd name="T0" fmla="*/ 28 w 45"/>
                <a:gd name="T1" fmla="*/ 0 h 36"/>
                <a:gd name="T2" fmla="*/ 41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2" y="0"/>
                    <a:pt x="45" y="13"/>
                    <a:pt x="41" y="20"/>
                  </a:cubicBezTo>
                  <a:cubicBezTo>
                    <a:pt x="24" y="36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97">
              <a:extLst>
                <a:ext uri="{FF2B5EF4-FFF2-40B4-BE49-F238E27FC236}">
                  <a16:creationId xmlns:a16="http://schemas.microsoft.com/office/drawing/2014/main" id="{E91C4750-FE61-4011-88FE-C1F6AE72007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5301" y="4179070"/>
              <a:ext cx="190526" cy="121588"/>
            </a:xfrm>
            <a:custGeom>
              <a:avLst/>
              <a:gdLst>
                <a:gd name="T0" fmla="*/ 42 w 58"/>
                <a:gd name="T1" fmla="*/ 0 h 40"/>
                <a:gd name="T2" fmla="*/ 53 w 58"/>
                <a:gd name="T3" fmla="*/ 17 h 40"/>
                <a:gd name="T4" fmla="*/ 42 w 58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40">
                  <a:moveTo>
                    <a:pt x="42" y="0"/>
                  </a:moveTo>
                  <a:cubicBezTo>
                    <a:pt x="52" y="0"/>
                    <a:pt x="50" y="9"/>
                    <a:pt x="53" y="17"/>
                  </a:cubicBezTo>
                  <a:cubicBezTo>
                    <a:pt x="58" y="40"/>
                    <a:pt x="0" y="6"/>
                    <a:pt x="4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" name="Freeform 98">
              <a:extLst>
                <a:ext uri="{FF2B5EF4-FFF2-40B4-BE49-F238E27FC236}">
                  <a16:creationId xmlns:a16="http://schemas.microsoft.com/office/drawing/2014/main" id="{8B2BA328-EDF3-41B1-A4D7-FCCF138157B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96893" y="4179070"/>
              <a:ext cx="147990" cy="79154"/>
            </a:xfrm>
            <a:custGeom>
              <a:avLst/>
              <a:gdLst>
                <a:gd name="T0" fmla="*/ 23 w 45"/>
                <a:gd name="T1" fmla="*/ 0 h 26"/>
                <a:gd name="T2" fmla="*/ 30 w 45"/>
                <a:gd name="T3" fmla="*/ 26 h 26"/>
                <a:gd name="T4" fmla="*/ 23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3" y="0"/>
                  </a:moveTo>
                  <a:cubicBezTo>
                    <a:pt x="33" y="2"/>
                    <a:pt x="45" y="21"/>
                    <a:pt x="30" y="26"/>
                  </a:cubicBezTo>
                  <a:cubicBezTo>
                    <a:pt x="10" y="24"/>
                    <a:pt x="0" y="8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" name="Freeform 99">
              <a:extLst>
                <a:ext uri="{FF2B5EF4-FFF2-40B4-BE49-F238E27FC236}">
                  <a16:creationId xmlns:a16="http://schemas.microsoft.com/office/drawing/2014/main" id="{148C7F81-950B-4B9C-A60D-D4225F4C8C4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90078" y="4179068"/>
              <a:ext cx="219770" cy="121588"/>
            </a:xfrm>
            <a:custGeom>
              <a:avLst/>
              <a:gdLst>
                <a:gd name="T0" fmla="*/ 36 w 67"/>
                <a:gd name="T1" fmla="*/ 0 h 40"/>
                <a:gd name="T2" fmla="*/ 44 w 67"/>
                <a:gd name="T3" fmla="*/ 2 h 40"/>
                <a:gd name="T4" fmla="*/ 31 w 67"/>
                <a:gd name="T5" fmla="*/ 2 h 40"/>
                <a:gd name="T6" fmla="*/ 36 w 67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40">
                  <a:moveTo>
                    <a:pt x="36" y="0"/>
                  </a:moveTo>
                  <a:cubicBezTo>
                    <a:pt x="39" y="3"/>
                    <a:pt x="41" y="0"/>
                    <a:pt x="44" y="2"/>
                  </a:cubicBezTo>
                  <a:cubicBezTo>
                    <a:pt x="67" y="40"/>
                    <a:pt x="0" y="25"/>
                    <a:pt x="31" y="2"/>
                  </a:cubicBezTo>
                  <a:cubicBezTo>
                    <a:pt x="24" y="11"/>
                    <a:pt x="31" y="5"/>
                    <a:pt x="3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" name="Freeform 100">
              <a:extLst>
                <a:ext uri="{FF2B5EF4-FFF2-40B4-BE49-F238E27FC236}">
                  <a16:creationId xmlns:a16="http://schemas.microsoft.com/office/drawing/2014/main" id="{E37768EC-6B42-4618-A1AE-10586D23A13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42426" y="4179069"/>
              <a:ext cx="128495" cy="93843"/>
            </a:xfrm>
            <a:custGeom>
              <a:avLst/>
              <a:gdLst>
                <a:gd name="T0" fmla="*/ 28 w 39"/>
                <a:gd name="T1" fmla="*/ 1 h 31"/>
                <a:gd name="T2" fmla="*/ 39 w 39"/>
                <a:gd name="T3" fmla="*/ 21 h 31"/>
                <a:gd name="T4" fmla="*/ 28 w 39"/>
                <a:gd name="T5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8" y="1"/>
                  </a:moveTo>
                  <a:cubicBezTo>
                    <a:pt x="38" y="0"/>
                    <a:pt x="38" y="12"/>
                    <a:pt x="39" y="21"/>
                  </a:cubicBezTo>
                  <a:cubicBezTo>
                    <a:pt x="18" y="31"/>
                    <a:pt x="0" y="12"/>
                    <a:pt x="2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" name="Freeform 101">
              <a:extLst>
                <a:ext uri="{FF2B5EF4-FFF2-40B4-BE49-F238E27FC236}">
                  <a16:creationId xmlns:a16="http://schemas.microsoft.com/office/drawing/2014/main" id="{1B32FF0C-81A8-4A89-9F43-2D0E2DB6334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9639" y="4185599"/>
              <a:ext cx="138242" cy="81603"/>
            </a:xfrm>
            <a:custGeom>
              <a:avLst/>
              <a:gdLst>
                <a:gd name="T0" fmla="*/ 22 w 42"/>
                <a:gd name="T1" fmla="*/ 0 h 27"/>
                <a:gd name="T2" fmla="*/ 14 w 42"/>
                <a:gd name="T3" fmla="*/ 25 h 27"/>
                <a:gd name="T4" fmla="*/ 22 w 4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22" y="0"/>
                  </a:moveTo>
                  <a:cubicBezTo>
                    <a:pt x="42" y="7"/>
                    <a:pt x="28" y="27"/>
                    <a:pt x="14" y="25"/>
                  </a:cubicBezTo>
                  <a:cubicBezTo>
                    <a:pt x="0" y="18"/>
                    <a:pt x="9" y="2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8" name="Freeform 104">
              <a:extLst>
                <a:ext uri="{FF2B5EF4-FFF2-40B4-BE49-F238E27FC236}">
                  <a16:creationId xmlns:a16="http://schemas.microsoft.com/office/drawing/2014/main" id="{7C9FCEBB-8D41-4EC8-84B2-E737029CA058}"/>
                </a:ext>
              </a:extLst>
            </p:cNvPr>
            <p:cNvSpPr>
              <a:spLocks/>
            </p:cNvSpPr>
            <p:nvPr/>
          </p:nvSpPr>
          <p:spPr bwMode="auto">
            <a:xfrm>
              <a:off x="9128990" y="4242384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" name="Freeform 113">
              <a:extLst>
                <a:ext uri="{FF2B5EF4-FFF2-40B4-BE49-F238E27FC236}">
                  <a16:creationId xmlns:a16="http://schemas.microsoft.com/office/drawing/2014/main" id="{F919FE54-4CAB-480C-814D-51B1FE19F11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17211" y="4240271"/>
              <a:ext cx="9748" cy="8977"/>
            </a:xfrm>
            <a:custGeom>
              <a:avLst/>
              <a:gdLst>
                <a:gd name="T0" fmla="*/ 1 w 3"/>
                <a:gd name="T1" fmla="*/ 0 h 3"/>
                <a:gd name="T2" fmla="*/ 3 w 3"/>
                <a:gd name="T3" fmla="*/ 1 h 3"/>
                <a:gd name="T4" fmla="*/ 1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cubicBezTo>
                    <a:pt x="1" y="0"/>
                    <a:pt x="2" y="1"/>
                    <a:pt x="3" y="1"/>
                  </a:cubicBezTo>
                  <a:cubicBezTo>
                    <a:pt x="2" y="3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" name="Freeform 114">
              <a:extLst>
                <a:ext uri="{FF2B5EF4-FFF2-40B4-BE49-F238E27FC236}">
                  <a16:creationId xmlns:a16="http://schemas.microsoft.com/office/drawing/2014/main" id="{A91A2E0D-4CBE-4BE7-B091-D444FE0DF88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83665" y="4240271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2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1" name="Freeform 115">
              <a:extLst>
                <a:ext uri="{FF2B5EF4-FFF2-40B4-BE49-F238E27FC236}">
                  <a16:creationId xmlns:a16="http://schemas.microsoft.com/office/drawing/2014/main" id="{8F3EFFD2-B1A4-48E0-B8B5-38EA98B657B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46519" y="4245984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" name="Freeform 120">
              <a:extLst>
                <a:ext uri="{FF2B5EF4-FFF2-40B4-BE49-F238E27FC236}">
                  <a16:creationId xmlns:a16="http://schemas.microsoft.com/office/drawing/2014/main" id="{44C07687-5032-4DF9-9920-F2C79C60B17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97231" y="4403194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20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2"/>
                    <a:pt x="37" y="21"/>
                    <a:pt x="20" y="22"/>
                  </a:cubicBezTo>
                  <a:cubicBezTo>
                    <a:pt x="7" y="18"/>
                    <a:pt x="0" y="6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3" name="Freeform 121">
              <a:extLst>
                <a:ext uri="{FF2B5EF4-FFF2-40B4-BE49-F238E27FC236}">
                  <a16:creationId xmlns:a16="http://schemas.microsoft.com/office/drawing/2014/main" id="{3A4D0A12-0FFF-4C12-BA32-FCAEABE92DF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93080" y="4426415"/>
              <a:ext cx="133812" cy="84866"/>
            </a:xfrm>
            <a:custGeom>
              <a:avLst/>
              <a:gdLst>
                <a:gd name="T0" fmla="*/ 26 w 41"/>
                <a:gd name="T1" fmla="*/ 0 h 28"/>
                <a:gd name="T2" fmla="*/ 38 w 41"/>
                <a:gd name="T3" fmla="*/ 19 h 28"/>
                <a:gd name="T4" fmla="*/ 26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0"/>
                  </a:moveTo>
                  <a:cubicBezTo>
                    <a:pt x="33" y="0"/>
                    <a:pt x="41" y="10"/>
                    <a:pt x="38" y="19"/>
                  </a:cubicBezTo>
                  <a:cubicBezTo>
                    <a:pt x="16" y="28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4" name="Freeform 125">
              <a:extLst>
                <a:ext uri="{FF2B5EF4-FFF2-40B4-BE49-F238E27FC236}">
                  <a16:creationId xmlns:a16="http://schemas.microsoft.com/office/drawing/2014/main" id="{C3E12973-FC62-41C9-8E9A-DC1B8F13FC4F}"/>
                </a:ext>
              </a:extLst>
            </p:cNvPr>
            <p:cNvSpPr>
              <a:spLocks/>
            </p:cNvSpPr>
            <p:nvPr/>
          </p:nvSpPr>
          <p:spPr bwMode="auto">
            <a:xfrm>
              <a:off x="8979094" y="4541079"/>
              <a:ext cx="147990" cy="79154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9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" name="Freeform 126">
              <a:extLst>
                <a:ext uri="{FF2B5EF4-FFF2-40B4-BE49-F238E27FC236}">
                  <a16:creationId xmlns:a16="http://schemas.microsoft.com/office/drawing/2014/main" id="{31E9B4C7-9273-4A3C-BE35-ADC52C012C45}"/>
                </a:ext>
              </a:extLst>
            </p:cNvPr>
            <p:cNvSpPr>
              <a:spLocks/>
            </p:cNvSpPr>
            <p:nvPr/>
          </p:nvSpPr>
          <p:spPr bwMode="auto">
            <a:xfrm>
              <a:off x="9915906" y="4433388"/>
              <a:ext cx="151535" cy="79154"/>
            </a:xfrm>
            <a:custGeom>
              <a:avLst/>
              <a:gdLst>
                <a:gd name="T0" fmla="*/ 23 w 46"/>
                <a:gd name="T1" fmla="*/ 0 h 26"/>
                <a:gd name="T2" fmla="*/ 29 w 46"/>
                <a:gd name="T3" fmla="*/ 26 h 26"/>
                <a:gd name="T4" fmla="*/ 23 w 46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6">
                  <a:moveTo>
                    <a:pt x="23" y="0"/>
                  </a:moveTo>
                  <a:cubicBezTo>
                    <a:pt x="32" y="2"/>
                    <a:pt x="46" y="22"/>
                    <a:pt x="29" y="26"/>
                  </a:cubicBezTo>
                  <a:cubicBezTo>
                    <a:pt x="10" y="24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6" name="Freeform 127">
              <a:extLst>
                <a:ext uri="{FF2B5EF4-FFF2-40B4-BE49-F238E27FC236}">
                  <a16:creationId xmlns:a16="http://schemas.microsoft.com/office/drawing/2014/main" id="{391FA811-6CCD-4B2F-B087-21D2FE7540F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90690" y="4433387"/>
              <a:ext cx="137356" cy="79154"/>
            </a:xfrm>
            <a:custGeom>
              <a:avLst/>
              <a:gdLst>
                <a:gd name="T0" fmla="*/ 28 w 42"/>
                <a:gd name="T1" fmla="*/ 0 h 26"/>
                <a:gd name="T2" fmla="*/ 23 w 42"/>
                <a:gd name="T3" fmla="*/ 26 h 26"/>
                <a:gd name="T4" fmla="*/ 28 w 4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28" y="0"/>
                  </a:moveTo>
                  <a:cubicBezTo>
                    <a:pt x="42" y="4"/>
                    <a:pt x="38" y="23"/>
                    <a:pt x="23" y="26"/>
                  </a:cubicBezTo>
                  <a:cubicBezTo>
                    <a:pt x="0" y="26"/>
                    <a:pt x="8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7" name="Freeform 128">
              <a:extLst>
                <a:ext uri="{FF2B5EF4-FFF2-40B4-BE49-F238E27FC236}">
                  <a16:creationId xmlns:a16="http://schemas.microsoft.com/office/drawing/2014/main" id="{2C2300E6-82D6-4955-84BD-A84D0E6265CB}"/>
                </a:ext>
              </a:extLst>
            </p:cNvPr>
            <p:cNvSpPr>
              <a:spLocks/>
            </p:cNvSpPr>
            <p:nvPr/>
          </p:nvSpPr>
          <p:spPr bwMode="auto">
            <a:xfrm>
              <a:off x="9417880" y="4532271"/>
              <a:ext cx="131153" cy="78339"/>
            </a:xfrm>
            <a:custGeom>
              <a:avLst/>
              <a:gdLst>
                <a:gd name="T0" fmla="*/ 18 w 40"/>
                <a:gd name="T1" fmla="*/ 0 h 26"/>
                <a:gd name="T2" fmla="*/ 7 w 40"/>
                <a:gd name="T3" fmla="*/ 20 h 26"/>
                <a:gd name="T4" fmla="*/ 18 w 40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6">
                  <a:moveTo>
                    <a:pt x="18" y="0"/>
                  </a:moveTo>
                  <a:cubicBezTo>
                    <a:pt x="40" y="9"/>
                    <a:pt x="28" y="26"/>
                    <a:pt x="7" y="20"/>
                  </a:cubicBezTo>
                  <a:cubicBezTo>
                    <a:pt x="0" y="8"/>
                    <a:pt x="6" y="1"/>
                    <a:pt x="1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8" name="Freeform 129">
              <a:extLst>
                <a:ext uri="{FF2B5EF4-FFF2-40B4-BE49-F238E27FC236}">
                  <a16:creationId xmlns:a16="http://schemas.microsoft.com/office/drawing/2014/main" id="{A6DC0359-B40D-4F1B-BA5A-30D09D8180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65676" y="4436650"/>
              <a:ext cx="147990" cy="109348"/>
            </a:xfrm>
            <a:custGeom>
              <a:avLst/>
              <a:gdLst>
                <a:gd name="T0" fmla="*/ 28 w 45"/>
                <a:gd name="T1" fmla="*/ 0 h 36"/>
                <a:gd name="T2" fmla="*/ 42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4" y="1"/>
                    <a:pt x="45" y="11"/>
                    <a:pt x="42" y="20"/>
                  </a:cubicBezTo>
                  <a:cubicBezTo>
                    <a:pt x="25" y="36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9" name="Freeform 133">
              <a:extLst>
                <a:ext uri="{FF2B5EF4-FFF2-40B4-BE49-F238E27FC236}">
                  <a16:creationId xmlns:a16="http://schemas.microsoft.com/office/drawing/2014/main" id="{61F1994B-477A-4FC7-A6A7-25CA62B459F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72492" y="4445628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0" name="Freeform 136">
              <a:extLst>
                <a:ext uri="{FF2B5EF4-FFF2-40B4-BE49-F238E27FC236}">
                  <a16:creationId xmlns:a16="http://schemas.microsoft.com/office/drawing/2014/main" id="{BB5E2D1F-C8F2-49B1-BB6F-2205DEF3EC36}"/>
                </a:ext>
              </a:extLst>
            </p:cNvPr>
            <p:cNvSpPr>
              <a:spLocks/>
            </p:cNvSpPr>
            <p:nvPr/>
          </p:nvSpPr>
          <p:spPr bwMode="auto">
            <a:xfrm>
              <a:off x="8134498" y="4494939"/>
              <a:ext cx="127608" cy="69362"/>
            </a:xfrm>
            <a:custGeom>
              <a:avLst/>
              <a:gdLst>
                <a:gd name="T0" fmla="*/ 21 w 39"/>
                <a:gd name="T1" fmla="*/ 0 h 23"/>
                <a:gd name="T2" fmla="*/ 22 w 39"/>
                <a:gd name="T3" fmla="*/ 23 h 23"/>
                <a:gd name="T4" fmla="*/ 21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1" y="0"/>
                  </a:moveTo>
                  <a:cubicBezTo>
                    <a:pt x="37" y="0"/>
                    <a:pt x="39" y="22"/>
                    <a:pt x="22" y="23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" name="Freeform 137">
              <a:extLst>
                <a:ext uri="{FF2B5EF4-FFF2-40B4-BE49-F238E27FC236}">
                  <a16:creationId xmlns:a16="http://schemas.microsoft.com/office/drawing/2014/main" id="{1913FC04-A93C-4927-A7D6-B1A669A1095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33708" y="4461132"/>
              <a:ext cx="127608" cy="93843"/>
            </a:xfrm>
            <a:custGeom>
              <a:avLst/>
              <a:gdLst>
                <a:gd name="T0" fmla="*/ 23 w 39"/>
                <a:gd name="T1" fmla="*/ 0 h 31"/>
                <a:gd name="T2" fmla="*/ 17 w 39"/>
                <a:gd name="T3" fmla="*/ 26 h 31"/>
                <a:gd name="T4" fmla="*/ 23 w 39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3" y="0"/>
                  </a:moveTo>
                  <a:cubicBezTo>
                    <a:pt x="39" y="3"/>
                    <a:pt x="39" y="31"/>
                    <a:pt x="17" y="26"/>
                  </a:cubicBezTo>
                  <a:cubicBezTo>
                    <a:pt x="0" y="6"/>
                    <a:pt x="15" y="5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2" name="Freeform 138">
              <a:extLst>
                <a:ext uri="{FF2B5EF4-FFF2-40B4-BE49-F238E27FC236}">
                  <a16:creationId xmlns:a16="http://schemas.microsoft.com/office/drawing/2014/main" id="{EBC5842B-78C5-4DF1-A99E-74D007DBA93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81151" y="4463581"/>
              <a:ext cx="117860" cy="79154"/>
            </a:xfrm>
            <a:custGeom>
              <a:avLst/>
              <a:gdLst>
                <a:gd name="T0" fmla="*/ 21 w 36"/>
                <a:gd name="T1" fmla="*/ 0 h 26"/>
                <a:gd name="T2" fmla="*/ 21 w 36"/>
                <a:gd name="T3" fmla="*/ 26 h 26"/>
                <a:gd name="T4" fmla="*/ 21 w 36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6">
                  <a:moveTo>
                    <a:pt x="21" y="0"/>
                  </a:moveTo>
                  <a:cubicBezTo>
                    <a:pt x="32" y="4"/>
                    <a:pt x="36" y="23"/>
                    <a:pt x="21" y="26"/>
                  </a:cubicBezTo>
                  <a:cubicBezTo>
                    <a:pt x="1" y="24"/>
                    <a:pt x="0" y="2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" name="Freeform 140">
              <a:extLst>
                <a:ext uri="{FF2B5EF4-FFF2-40B4-BE49-F238E27FC236}">
                  <a16:creationId xmlns:a16="http://schemas.microsoft.com/office/drawing/2014/main" id="{4005845B-2D55-4BF2-966F-1917825A927B}"/>
                </a:ext>
              </a:extLst>
            </p:cNvPr>
            <p:cNvSpPr>
              <a:spLocks/>
            </p:cNvSpPr>
            <p:nvPr/>
          </p:nvSpPr>
          <p:spPr bwMode="auto">
            <a:xfrm>
              <a:off x="9660690" y="4473372"/>
              <a:ext cx="137356" cy="96290"/>
            </a:xfrm>
            <a:custGeom>
              <a:avLst/>
              <a:gdLst>
                <a:gd name="T0" fmla="*/ 25 w 42"/>
                <a:gd name="T1" fmla="*/ 0 h 32"/>
                <a:gd name="T2" fmla="*/ 4 w 42"/>
                <a:gd name="T3" fmla="*/ 18 h 32"/>
                <a:gd name="T4" fmla="*/ 25 w 42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2">
                  <a:moveTo>
                    <a:pt x="25" y="0"/>
                  </a:moveTo>
                  <a:cubicBezTo>
                    <a:pt x="42" y="13"/>
                    <a:pt x="15" y="32"/>
                    <a:pt x="4" y="18"/>
                  </a:cubicBezTo>
                  <a:cubicBezTo>
                    <a:pt x="0" y="5"/>
                    <a:pt x="16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4" name="Freeform 142">
              <a:extLst>
                <a:ext uri="{FF2B5EF4-FFF2-40B4-BE49-F238E27FC236}">
                  <a16:creationId xmlns:a16="http://schemas.microsoft.com/office/drawing/2014/main" id="{EB211B49-DC08-4336-A8EE-5C55AE31236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31251" y="4500301"/>
              <a:ext cx="3545" cy="5712"/>
            </a:xfrm>
            <a:custGeom>
              <a:avLst/>
              <a:gdLst>
                <a:gd name="T0" fmla="*/ 0 w 1"/>
                <a:gd name="T1" fmla="*/ 0 h 2"/>
                <a:gd name="T2" fmla="*/ 1 w 1"/>
                <a:gd name="T3" fmla="*/ 2 h 2"/>
                <a:gd name="T4" fmla="*/ 0 w 1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cubicBezTo>
                    <a:pt x="1" y="1"/>
                    <a:pt x="1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" name="Freeform 125">
              <a:extLst>
                <a:ext uri="{FF2B5EF4-FFF2-40B4-BE49-F238E27FC236}">
                  <a16:creationId xmlns:a16="http://schemas.microsoft.com/office/drawing/2014/main" id="{5E80A879-6579-477F-9DB2-3633F3494F2A}"/>
                </a:ext>
              </a:extLst>
            </p:cNvPr>
            <p:cNvSpPr>
              <a:spLocks/>
            </p:cNvSpPr>
            <p:nvPr/>
          </p:nvSpPr>
          <p:spPr bwMode="auto">
            <a:xfrm>
              <a:off x="9193742" y="4534087"/>
              <a:ext cx="147990" cy="79154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9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" name="Freeform 137">
              <a:extLst>
                <a:ext uri="{FF2B5EF4-FFF2-40B4-BE49-F238E27FC236}">
                  <a16:creationId xmlns:a16="http://schemas.microsoft.com/office/drawing/2014/main" id="{841E920F-A008-4C06-AC7B-A53CB3254CD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21339" y="4218648"/>
              <a:ext cx="127608" cy="93843"/>
            </a:xfrm>
            <a:custGeom>
              <a:avLst/>
              <a:gdLst>
                <a:gd name="T0" fmla="*/ 23 w 39"/>
                <a:gd name="T1" fmla="*/ 0 h 31"/>
                <a:gd name="T2" fmla="*/ 17 w 39"/>
                <a:gd name="T3" fmla="*/ 26 h 31"/>
                <a:gd name="T4" fmla="*/ 23 w 39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3" y="0"/>
                  </a:moveTo>
                  <a:cubicBezTo>
                    <a:pt x="39" y="3"/>
                    <a:pt x="39" y="31"/>
                    <a:pt x="17" y="26"/>
                  </a:cubicBezTo>
                  <a:cubicBezTo>
                    <a:pt x="0" y="6"/>
                    <a:pt x="15" y="5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61015456"/>
      </p:ext>
    </p:extLst>
  </p:cSld>
  <p:clrMapOvr>
    <a:masterClrMapping/>
  </p:clrMapOvr>
  <p:hf hd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0_Content 2 column (comparison slid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B46E42BB-B57B-4777-8843-87E607595C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1248" y="502920"/>
            <a:ext cx="9902952" cy="132556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522DA4-5EE1-440C-ADDE-D7B4F77B4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8F1C53-3F27-42E6-BE80-1DF5798574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4872132" cy="823912"/>
          </a:xfrm>
        </p:spPr>
        <p:txBody>
          <a:bodyPr anchor="b">
            <a:noAutofit/>
          </a:bodyPr>
          <a:lstStyle>
            <a:lvl1pPr marL="0" indent="0">
              <a:buNone/>
              <a:defRPr sz="1600" b="1" cap="all" spc="3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8CC6CB-F028-4322-B54F-571203106F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7" y="2510632"/>
            <a:ext cx="4872133" cy="3684588"/>
          </a:xfrm>
        </p:spPr>
        <p:txBody>
          <a:bodyPr>
            <a:normAutofit/>
          </a:bodyPr>
          <a:lstStyle>
            <a:lvl1pPr>
              <a:defRPr sz="1700"/>
            </a:lvl1pPr>
            <a:lvl2pPr>
              <a:defRPr sz="1700" b="1"/>
            </a:lvl2pPr>
            <a:lvl3pPr>
              <a:defRPr sz="1700" b="0"/>
            </a:lvl3pPr>
            <a:lvl4pPr>
              <a:defRPr sz="1700"/>
            </a:lvl4pPr>
            <a:lvl5pPr>
              <a:defRPr sz="17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AD2CD7-554E-4EAA-BAF6-86ABB7E81D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89809" y="1681163"/>
            <a:ext cx="4849909" cy="823912"/>
          </a:xfrm>
        </p:spPr>
        <p:txBody>
          <a:bodyPr anchor="b">
            <a:noAutofit/>
          </a:bodyPr>
          <a:lstStyle>
            <a:lvl1pPr marL="0" indent="0">
              <a:buNone/>
              <a:defRPr sz="1600" b="1" cap="all" spc="3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82A2D6-379C-4D26-90AC-9F2F46DCE7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89810" y="2505075"/>
            <a:ext cx="4872134" cy="3684588"/>
          </a:xfrm>
        </p:spPr>
        <p:txBody>
          <a:bodyPr>
            <a:normAutofit/>
          </a:bodyPr>
          <a:lstStyle>
            <a:lvl1pPr>
              <a:defRPr sz="1700"/>
            </a:lvl1pPr>
            <a:lvl2pPr>
              <a:defRPr sz="1700" b="1"/>
            </a:lvl2pPr>
            <a:lvl3pPr>
              <a:defRPr sz="1700" b="0"/>
            </a:lvl3pPr>
            <a:lvl4pPr>
              <a:defRPr sz="1700"/>
            </a:lvl4pPr>
            <a:lvl5pPr>
              <a:defRPr sz="17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A0E4F3-8A65-4788-AE96-1FB2060F4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BC291E-B8EF-4ED7-A04A-23426C220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21714"/>
      </p:ext>
    </p:extLst>
  </p:cSld>
  <p:clrMapOvr>
    <a:masterClrMapping/>
  </p:clrMapOvr>
  <p:hf hd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1_Conent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32E5C-0B2D-4DB5-95F6-3C2C825DF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02920"/>
            <a:ext cx="989993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522DA4-5EE1-440C-ADDE-D7B4F77B4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8F1C53-3F27-42E6-BE80-1DF5798574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3200400" cy="823912"/>
          </a:xfrm>
        </p:spPr>
        <p:txBody>
          <a:bodyPr anchor="b">
            <a:noAutofit/>
          </a:bodyPr>
          <a:lstStyle>
            <a:lvl1pPr marL="0" indent="0">
              <a:buNone/>
              <a:defRPr sz="1600" b="1" cap="all" spc="3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8CC6CB-F028-4322-B54F-571203106F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7" y="2510632"/>
            <a:ext cx="3200400" cy="368458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 b="1"/>
            </a:lvl2pPr>
            <a:lvl3pPr>
              <a:defRPr sz="1400" b="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AD2CD7-554E-4EAA-BAF6-86ABB7E81D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189550" y="1678169"/>
            <a:ext cx="3200400" cy="823912"/>
          </a:xfrm>
        </p:spPr>
        <p:txBody>
          <a:bodyPr anchor="b">
            <a:noAutofit/>
          </a:bodyPr>
          <a:lstStyle>
            <a:lvl1pPr marL="0" indent="0">
              <a:buNone/>
              <a:defRPr sz="1600" b="1" cap="all" spc="3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82A2D6-379C-4D26-90AC-9F2F46DCE7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189551" y="2502081"/>
            <a:ext cx="3200400" cy="368458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 b="1"/>
            </a:lvl2pPr>
            <a:lvl3pPr>
              <a:defRPr sz="1400" b="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C6B28BCD-4695-49B4-861A-4EBAAB5FA2B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539317" y="1681163"/>
            <a:ext cx="3200400" cy="823912"/>
          </a:xfrm>
        </p:spPr>
        <p:txBody>
          <a:bodyPr anchor="b">
            <a:noAutofit/>
          </a:bodyPr>
          <a:lstStyle>
            <a:lvl1pPr marL="0" indent="0">
              <a:buNone/>
              <a:defRPr sz="1600" b="1" cap="all" spc="3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FE24FFCF-8240-4047-B040-925E963392DE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539318" y="2505075"/>
            <a:ext cx="3200400" cy="368458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 b="1"/>
            </a:lvl2pPr>
            <a:lvl3pPr>
              <a:defRPr sz="1400" b="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A0E4F3-8A65-4788-AE96-1FB2060F4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BC291E-B8EF-4ED7-A04A-23426C220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974231"/>
      </p:ext>
    </p:extLst>
  </p:cSld>
  <p:clrMapOvr>
    <a:masterClrMapping/>
  </p:clrMapOvr>
  <p:hf hd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EC8E4-E66E-43DD-B7F9-77510035AC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97600" y="2921000"/>
            <a:ext cx="4749800" cy="527050"/>
          </a:xfrm>
          <a:prstGeom prst="rect">
            <a:avLst/>
          </a:prstGeom>
        </p:spPr>
        <p:txBody>
          <a:bodyPr anchor="b"/>
          <a:lstStyle>
            <a:lvl1pPr>
              <a:defRPr sz="3200" cap="all" spc="200" baseline="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3DA549A2-F99E-46CF-BFF2-0F2D5834E10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38200" y="492125"/>
            <a:ext cx="4114800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pc="400" baseline="0"/>
            </a:lvl1pPr>
          </a:lstStyle>
          <a:p>
            <a:r>
              <a:rPr lang="en-US"/>
              <a:t>Click to add photo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8E76B184-0041-41D4-948C-64DE4AB097C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97600" y="3429000"/>
            <a:ext cx="4749800" cy="2129971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50000"/>
              </a:lnSpc>
              <a:spcBef>
                <a:spcPts val="0"/>
              </a:spcBef>
              <a:buNone/>
              <a:defRPr sz="1400" cap="none" spc="50" baseline="0"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9B09CA-52A5-4AB5-AF1F-8A2194181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F5B9A3-008F-4631-AAAD-66E8363F3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547ADF-979E-4B05-BD10-4C2F27964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243993"/>
      </p:ext>
    </p:extLst>
  </p:cSld>
  <p:clrMapOvr>
    <a:masterClrMapping/>
  </p:clrMapOvr>
  <p:hf hd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roduct Laun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8101351-79F8-4AD7-A22B-E7AFB1C69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4274260"/>
            <a:ext cx="12192000" cy="2583739"/>
          </a:xfrm>
          <a:prstGeom prst="rect">
            <a:avLst/>
          </a:prstGeom>
          <a:solidFill>
            <a:schemeClr val="accent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09A49BC-8099-40DE-8210-5A1CBAA423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98928"/>
            <a:ext cx="10515600" cy="567872"/>
          </a:xfrm>
          <a:prstGeom prst="rect">
            <a:avLst/>
          </a:prstGeom>
        </p:spPr>
        <p:txBody>
          <a:bodyPr/>
          <a:lstStyle>
            <a:lvl1pPr algn="ctr">
              <a:defRPr sz="3200" cap="all" spc="200" baseline="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5B7BBE6-4278-4E33-9044-72A2E0C0E4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08564" y="1585733"/>
            <a:ext cx="2065188" cy="3995918"/>
          </a:xfrm>
          <a:prstGeom prst="rect">
            <a:avLst/>
          </a:prstGeom>
          <a:solidFill>
            <a:srgbClr val="3E70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00E549E-0E7C-4599-B51C-97AA7E525C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832832" y="1585733"/>
            <a:ext cx="2065188" cy="3995918"/>
          </a:xfrm>
          <a:prstGeom prst="rect">
            <a:avLst/>
          </a:prstGeom>
          <a:solidFill>
            <a:srgbClr val="93A5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F7C507F-AD4D-47B6-88C3-C1D0154FB7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063405" y="1585733"/>
            <a:ext cx="2065188" cy="3995918"/>
          </a:xfrm>
          <a:prstGeom prst="rect">
            <a:avLst/>
          </a:prstGeom>
          <a:solidFill>
            <a:srgbClr val="6272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A0266B1-BBD1-44C0-8D4C-4E651D320B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293980" y="1585733"/>
            <a:ext cx="2065188" cy="3995918"/>
          </a:xfrm>
          <a:prstGeom prst="rect">
            <a:avLst/>
          </a:prstGeom>
          <a:solidFill>
            <a:srgbClr val="BDA0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71BB1CE-E3FA-4E7F-A54B-3FB675098A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511052" y="1585733"/>
            <a:ext cx="2065188" cy="3995918"/>
          </a:xfrm>
          <a:prstGeom prst="rect">
            <a:avLst/>
          </a:prstGeom>
          <a:solidFill>
            <a:srgbClr val="6851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15D11F63-A3DB-4EB1-9148-6E8C6678D14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27843" y="2434147"/>
            <a:ext cx="1826631" cy="7762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cap="all" normalizeH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Add text</a:t>
            </a:r>
          </a:p>
        </p:txBody>
      </p:sp>
      <p:sp>
        <p:nvSpPr>
          <p:cNvPr id="29" name="Text Placeholder 22">
            <a:extLst>
              <a:ext uri="{FF2B5EF4-FFF2-40B4-BE49-F238E27FC236}">
                <a16:creationId xmlns:a16="http://schemas.microsoft.com/office/drawing/2014/main" id="{96E63495-7407-4360-95F6-82D0C68813B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27843" y="3267049"/>
            <a:ext cx="1826631" cy="152768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400" spc="5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Add text</a:t>
            </a:r>
          </a:p>
        </p:txBody>
      </p:sp>
      <p:sp>
        <p:nvSpPr>
          <p:cNvPr id="32" name="Text Placeholder 22">
            <a:extLst>
              <a:ext uri="{FF2B5EF4-FFF2-40B4-BE49-F238E27FC236}">
                <a16:creationId xmlns:a16="http://schemas.microsoft.com/office/drawing/2014/main" id="{3A879552-0B9C-48EC-8D07-A24DB252D63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952111" y="2443870"/>
            <a:ext cx="1826631" cy="7762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Add text</a:t>
            </a:r>
          </a:p>
        </p:txBody>
      </p:sp>
      <p:sp>
        <p:nvSpPr>
          <p:cNvPr id="33" name="Text Placeholder 22">
            <a:extLst>
              <a:ext uri="{FF2B5EF4-FFF2-40B4-BE49-F238E27FC236}">
                <a16:creationId xmlns:a16="http://schemas.microsoft.com/office/drawing/2014/main" id="{8337BD60-5C54-4FEC-A9D6-5C29EB94799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952111" y="3276772"/>
            <a:ext cx="1826631" cy="152768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400" spc="5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Add text</a:t>
            </a:r>
          </a:p>
        </p:txBody>
      </p:sp>
      <p:sp>
        <p:nvSpPr>
          <p:cNvPr id="34" name="Text Placeholder 22">
            <a:extLst>
              <a:ext uri="{FF2B5EF4-FFF2-40B4-BE49-F238E27FC236}">
                <a16:creationId xmlns:a16="http://schemas.microsoft.com/office/drawing/2014/main" id="{25F7073D-87C3-473A-9A04-748C3F68265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182684" y="2434147"/>
            <a:ext cx="1826631" cy="7762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Add text</a:t>
            </a:r>
          </a:p>
        </p:txBody>
      </p:sp>
      <p:sp>
        <p:nvSpPr>
          <p:cNvPr id="35" name="Text Placeholder 22">
            <a:extLst>
              <a:ext uri="{FF2B5EF4-FFF2-40B4-BE49-F238E27FC236}">
                <a16:creationId xmlns:a16="http://schemas.microsoft.com/office/drawing/2014/main" id="{5CB2BF3B-6E9D-4A28-A938-C9CC9E49648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182684" y="3267049"/>
            <a:ext cx="1826631" cy="152768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400" spc="5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Add text</a:t>
            </a:r>
          </a:p>
        </p:txBody>
      </p:sp>
      <p:sp>
        <p:nvSpPr>
          <p:cNvPr id="36" name="Text Placeholder 22">
            <a:extLst>
              <a:ext uri="{FF2B5EF4-FFF2-40B4-BE49-F238E27FC236}">
                <a16:creationId xmlns:a16="http://schemas.microsoft.com/office/drawing/2014/main" id="{94E179CD-2F9C-44FA-813E-253ACC4A978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413259" y="2443870"/>
            <a:ext cx="1826631" cy="7762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Add text</a:t>
            </a:r>
          </a:p>
        </p:txBody>
      </p:sp>
      <p:sp>
        <p:nvSpPr>
          <p:cNvPr id="37" name="Text Placeholder 22">
            <a:extLst>
              <a:ext uri="{FF2B5EF4-FFF2-40B4-BE49-F238E27FC236}">
                <a16:creationId xmlns:a16="http://schemas.microsoft.com/office/drawing/2014/main" id="{34D58360-D7DD-4F33-A29E-5F4835C2DC57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413259" y="3276772"/>
            <a:ext cx="1826631" cy="152768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400" spc="5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Add text</a:t>
            </a:r>
          </a:p>
        </p:txBody>
      </p:sp>
      <p:sp>
        <p:nvSpPr>
          <p:cNvPr id="38" name="Text Placeholder 22">
            <a:extLst>
              <a:ext uri="{FF2B5EF4-FFF2-40B4-BE49-F238E27FC236}">
                <a16:creationId xmlns:a16="http://schemas.microsoft.com/office/drawing/2014/main" id="{AA5A81E7-83B9-4A30-9A57-98FFF2716065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630331" y="2434147"/>
            <a:ext cx="1826631" cy="7762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Add text</a:t>
            </a:r>
          </a:p>
        </p:txBody>
      </p:sp>
      <p:sp>
        <p:nvSpPr>
          <p:cNvPr id="39" name="Text Placeholder 22">
            <a:extLst>
              <a:ext uri="{FF2B5EF4-FFF2-40B4-BE49-F238E27FC236}">
                <a16:creationId xmlns:a16="http://schemas.microsoft.com/office/drawing/2014/main" id="{C45C6D3E-88B9-42D5-9A94-6D2B9CA3CDD0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630331" y="3267049"/>
            <a:ext cx="1826631" cy="152768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400" spc="5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Add text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43D60E-3024-42AA-9CF9-A44192AE7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82FBC6-68D1-4570-A549-C4A925FB8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E1DC1F-6117-4AB4-9BF1-878D4F820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393065"/>
      </p:ext>
    </p:extLst>
  </p:cSld>
  <p:clrMapOvr>
    <a:masterClrMapping/>
  </p:clrMapOvr>
  <p:hf hd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#2 Content 2 Colum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EDC0F-3BCC-4B40-AC8B-5FD51655B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7395" y="365125"/>
            <a:ext cx="10046043" cy="1325563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ADAEDF-6709-4345-868D-28A3E2BF9A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87395" y="1798320"/>
            <a:ext cx="4922537" cy="439134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17F0D2-6EF4-B446-81DE-946EB47EBE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84557" y="1798320"/>
            <a:ext cx="4948881" cy="439134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3" name="Slide Number Placeholder 6">
            <a:extLst>
              <a:ext uri="{FF2B5EF4-FFF2-40B4-BE49-F238E27FC236}">
                <a16:creationId xmlns:a16="http://schemas.microsoft.com/office/drawing/2014/main" id="{7E383382-0294-BD4C-A5F0-F13A44A6EA7B}"/>
              </a:ext>
            </a:extLst>
          </p:cNvPr>
          <p:cNvSpPr txBox="1">
            <a:spLocks/>
          </p:cNvSpPr>
          <p:nvPr/>
        </p:nvSpPr>
        <p:spPr>
          <a:xfrm>
            <a:off x="846437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accent4"/>
                </a:solidFill>
                <a:latin typeface="Gill Sans Ultra Bold" panose="020B0A02020104020203" pitchFamily="34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92D8F1A-69A8-9242-9469-8400121D24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13750"/>
      </p:ext>
    </p:extLst>
  </p:cSld>
  <p:clrMapOvr>
    <a:masterClrMapping/>
  </p:clrMapOvr>
  <p:hf hd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#2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6">
            <a:extLst>
              <a:ext uri="{FF2B5EF4-FFF2-40B4-BE49-F238E27FC236}">
                <a16:creationId xmlns:a16="http://schemas.microsoft.com/office/drawing/2014/main" id="{7E383382-0294-BD4C-A5F0-F13A44A6EA7B}"/>
              </a:ext>
            </a:extLst>
          </p:cNvPr>
          <p:cNvSpPr txBox="1">
            <a:spLocks/>
          </p:cNvSpPr>
          <p:nvPr/>
        </p:nvSpPr>
        <p:spPr>
          <a:xfrm>
            <a:off x="846437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accent4"/>
                </a:solidFill>
                <a:latin typeface="Gill Sans Ultra Bold" panose="020B0A02020104020203" pitchFamily="34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92D8F1A-69A8-9242-9469-8400121D24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F364D7FE-3356-3F4C-A9D0-D7CF7DC02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38" y="365125"/>
            <a:ext cx="10058399" cy="1325563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EF576B0-A006-8A43-9E28-F8921C359D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5038" y="1921669"/>
            <a:ext cx="100584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22484641"/>
      </p:ext>
    </p:extLst>
  </p:cSld>
  <p:clrMapOvr>
    <a:masterClrMapping/>
  </p:clrMapOvr>
  <p:hf hd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8B9A4D3-8D91-4865-B422-5F60885A73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1592874" y="3684898"/>
            <a:ext cx="9006253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90ECDAF5-DEB9-4A0C-9165-6ED23184A32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98928"/>
            <a:ext cx="10515600" cy="565435"/>
          </a:xfrm>
          <a:prstGeom prst="rect">
            <a:avLst/>
          </a:prstGeom>
        </p:spPr>
        <p:txBody>
          <a:bodyPr/>
          <a:lstStyle>
            <a:lvl1pPr algn="ctr">
              <a:defRPr sz="3200" cap="all" spc="200" baseline="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5FEA1AD-EC70-422F-BADD-FCA14BF9D4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428750" y="3520775"/>
            <a:ext cx="328246" cy="32824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C84996E-63EA-4C88-816A-3AE158BB5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680314" y="3520775"/>
            <a:ext cx="328246" cy="3282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CA09893-F9A1-4FA2-A462-C1C443EC32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931878" y="3520775"/>
            <a:ext cx="328246" cy="32824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29FBC17-744B-4367-90B4-20C9CDBD18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183442" y="3520775"/>
            <a:ext cx="328246" cy="32824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9FD6CCE-53EA-424C-A29B-35A77F7820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435004" y="3520775"/>
            <a:ext cx="328246" cy="328246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1ADC218-9303-4431-8BD2-4D5F9C19A2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592873" y="2964383"/>
            <a:ext cx="0" cy="415716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F724929-97F8-4988-BD69-D86CAA6950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096001" y="2964383"/>
            <a:ext cx="0" cy="415716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F80FEF08-1FB7-46B4-AB6B-D672A96A71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0599127" y="2964383"/>
            <a:ext cx="0" cy="415716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Placeholder 22">
            <a:extLst>
              <a:ext uri="{FF2B5EF4-FFF2-40B4-BE49-F238E27FC236}">
                <a16:creationId xmlns:a16="http://schemas.microsoft.com/office/drawing/2014/main" id="{8BA510CE-108D-434A-9BE7-BE671217523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65172" y="1627860"/>
            <a:ext cx="2251564" cy="498496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baseline="0">
                <a:solidFill>
                  <a:schemeClr val="tx2"/>
                </a:solidFill>
                <a:latin typeface="Segoe UI" panose="020B0502040204020203" pitchFamily="34" charset="0"/>
              </a:defRPr>
            </a:lvl1pPr>
          </a:lstStyle>
          <a:p>
            <a:pPr lvl="0"/>
            <a:r>
              <a:rPr lang="en-US"/>
              <a:t>Add text</a:t>
            </a:r>
          </a:p>
        </p:txBody>
      </p:sp>
      <p:sp>
        <p:nvSpPr>
          <p:cNvPr id="28" name="Text Placeholder 22">
            <a:extLst>
              <a:ext uri="{FF2B5EF4-FFF2-40B4-BE49-F238E27FC236}">
                <a16:creationId xmlns:a16="http://schemas.microsoft.com/office/drawing/2014/main" id="{00414708-82D0-44BF-8CBD-2D165A38561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5172" y="2135346"/>
            <a:ext cx="2251564" cy="812407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14000"/>
              </a:lnSpc>
              <a:spcBef>
                <a:spcPts val="0"/>
              </a:spcBef>
              <a:buNone/>
              <a:defRPr sz="1400" spc="5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Add text</a:t>
            </a:r>
          </a:p>
        </p:txBody>
      </p:sp>
      <p:sp>
        <p:nvSpPr>
          <p:cNvPr id="29" name="Text Placeholder 22">
            <a:extLst>
              <a:ext uri="{FF2B5EF4-FFF2-40B4-BE49-F238E27FC236}">
                <a16:creationId xmlns:a16="http://schemas.microsoft.com/office/drawing/2014/main" id="{272F07D4-1C66-4FA2-8361-FC6267F1771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970216" y="1637385"/>
            <a:ext cx="2251564" cy="498496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baseline="0">
                <a:solidFill>
                  <a:schemeClr val="accent5">
                    <a:lumMod val="75000"/>
                  </a:schemeClr>
                </a:solidFill>
                <a:latin typeface="Segoe UI" panose="020B0502040204020203" pitchFamily="34" charset="0"/>
              </a:defRPr>
            </a:lvl1pPr>
          </a:lstStyle>
          <a:p>
            <a:pPr lvl="0"/>
            <a:r>
              <a:rPr lang="en-US"/>
              <a:t>Add text</a:t>
            </a:r>
          </a:p>
        </p:txBody>
      </p:sp>
      <p:sp>
        <p:nvSpPr>
          <p:cNvPr id="30" name="Text Placeholder 22">
            <a:extLst>
              <a:ext uri="{FF2B5EF4-FFF2-40B4-BE49-F238E27FC236}">
                <a16:creationId xmlns:a16="http://schemas.microsoft.com/office/drawing/2014/main" id="{432C0CF3-19F3-4C10-9EEC-BA5E5F3FD22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970216" y="2144871"/>
            <a:ext cx="2251564" cy="812407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14000"/>
              </a:lnSpc>
              <a:spcBef>
                <a:spcPts val="0"/>
              </a:spcBef>
              <a:buNone/>
              <a:defRPr sz="1400" spc="50" baseline="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/>
              <a:t>Add text</a:t>
            </a:r>
          </a:p>
        </p:txBody>
      </p:sp>
      <p:sp>
        <p:nvSpPr>
          <p:cNvPr id="31" name="Text Placeholder 22">
            <a:extLst>
              <a:ext uri="{FF2B5EF4-FFF2-40B4-BE49-F238E27FC236}">
                <a16:creationId xmlns:a16="http://schemas.microsoft.com/office/drawing/2014/main" id="{4A3A0AFC-7EB9-4059-8C59-C42379BA923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473340" y="1637385"/>
            <a:ext cx="2251564" cy="498496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baseline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</a:defRPr>
            </a:lvl1pPr>
          </a:lstStyle>
          <a:p>
            <a:pPr lvl="0"/>
            <a:r>
              <a:rPr lang="en-US"/>
              <a:t>Add text</a:t>
            </a:r>
          </a:p>
        </p:txBody>
      </p:sp>
      <p:sp>
        <p:nvSpPr>
          <p:cNvPr id="32" name="Text Placeholder 22">
            <a:extLst>
              <a:ext uri="{FF2B5EF4-FFF2-40B4-BE49-F238E27FC236}">
                <a16:creationId xmlns:a16="http://schemas.microsoft.com/office/drawing/2014/main" id="{417F27A8-21AF-48E6-8A67-65C9920A3077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473340" y="2144871"/>
            <a:ext cx="2251564" cy="812407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14000"/>
              </a:lnSpc>
              <a:spcBef>
                <a:spcPts val="0"/>
              </a:spcBef>
              <a:buNone/>
              <a:defRPr sz="1400" spc="50" baseline="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Add text</a:t>
            </a:r>
          </a:p>
        </p:txBody>
      </p:sp>
      <p:sp>
        <p:nvSpPr>
          <p:cNvPr id="33" name="Text Placeholder 22">
            <a:extLst>
              <a:ext uri="{FF2B5EF4-FFF2-40B4-BE49-F238E27FC236}">
                <a16:creationId xmlns:a16="http://schemas.microsoft.com/office/drawing/2014/main" id="{F26C8D2A-15B8-4AB1-83F7-74DB0A35CC7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716736" y="4400252"/>
            <a:ext cx="2251562" cy="498496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baseline="0">
                <a:solidFill>
                  <a:schemeClr val="accent2"/>
                </a:solidFill>
                <a:latin typeface="Segoe UI" panose="020B0502040204020203" pitchFamily="34" charset="0"/>
              </a:defRPr>
            </a:lvl1pPr>
          </a:lstStyle>
          <a:p>
            <a:pPr lvl="0"/>
            <a:r>
              <a:rPr lang="en-US"/>
              <a:t>Add text</a:t>
            </a:r>
          </a:p>
        </p:txBody>
      </p:sp>
      <p:sp>
        <p:nvSpPr>
          <p:cNvPr id="34" name="Text Placeholder 22">
            <a:extLst>
              <a:ext uri="{FF2B5EF4-FFF2-40B4-BE49-F238E27FC236}">
                <a16:creationId xmlns:a16="http://schemas.microsoft.com/office/drawing/2014/main" id="{07311D06-DEA1-4811-AC58-E3B935DC5A8F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716736" y="4917263"/>
            <a:ext cx="2251562" cy="795563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14000"/>
              </a:lnSpc>
              <a:spcBef>
                <a:spcPts val="0"/>
              </a:spcBef>
              <a:buNone/>
              <a:defRPr sz="1400" spc="50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Add text</a:t>
            </a:r>
          </a:p>
        </p:txBody>
      </p:sp>
      <p:sp>
        <p:nvSpPr>
          <p:cNvPr id="35" name="Text Placeholder 22">
            <a:extLst>
              <a:ext uri="{FF2B5EF4-FFF2-40B4-BE49-F238E27FC236}">
                <a16:creationId xmlns:a16="http://schemas.microsoft.com/office/drawing/2014/main" id="{23AC1CF6-E394-4A35-A634-F187E005A4F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221784" y="4400252"/>
            <a:ext cx="2251562" cy="498496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baseline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</a:defRPr>
            </a:lvl1pPr>
          </a:lstStyle>
          <a:p>
            <a:pPr lvl="0"/>
            <a:r>
              <a:rPr lang="en-US"/>
              <a:t>Add text</a:t>
            </a:r>
          </a:p>
        </p:txBody>
      </p:sp>
      <p:sp>
        <p:nvSpPr>
          <p:cNvPr id="36" name="Text Placeholder 22">
            <a:extLst>
              <a:ext uri="{FF2B5EF4-FFF2-40B4-BE49-F238E27FC236}">
                <a16:creationId xmlns:a16="http://schemas.microsoft.com/office/drawing/2014/main" id="{9F72BEB0-9B11-4205-B9FC-10E5201C813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7221784" y="4917263"/>
            <a:ext cx="2251562" cy="795563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14000"/>
              </a:lnSpc>
              <a:spcBef>
                <a:spcPts val="0"/>
              </a:spcBef>
              <a:buNone/>
              <a:defRPr sz="1400" spc="50" baseline="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/>
              <a:t>Add text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0E574CD7-C8A6-4F56-81B4-F72FB22E04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844715" y="3977431"/>
            <a:ext cx="0" cy="415716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50FC7994-2504-4FF9-81F5-24405FEF06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347565" y="3977431"/>
            <a:ext cx="0" cy="415716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4F63B8-F105-4AC4-889E-C12790C8E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3AAE30-8A46-485A-BD2B-6ADB18563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159F9D-CDA1-4B51-B521-C243219B8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883553"/>
      </p:ext>
    </p:extLst>
  </p:cSld>
  <p:clrMapOvr>
    <a:masterClrMapping/>
  </p:clrMapOvr>
  <p:hf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44ACCFF-64A9-40AA-93F9-86E3CE01618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1769" y="2683895"/>
            <a:ext cx="5278514" cy="2862225"/>
          </a:xfrm>
          <a:prstGeom prst="rect">
            <a:avLst/>
          </a:prstGeom>
        </p:spPr>
        <p:txBody>
          <a:bodyPr anchor="b"/>
          <a:lstStyle>
            <a:lvl1pPr>
              <a:lnSpc>
                <a:spcPct val="100000"/>
              </a:lnSpc>
              <a:defRPr sz="5000" cap="all" spc="200" baseline="0"/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D785D0F-160C-4A31-93B3-F251B073075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5636" y="5568698"/>
            <a:ext cx="5278514" cy="61814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000" b="0" i="0" spc="2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Click to add name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31CCC134-2698-41E9-A225-76300EF59E5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8143875" y="947737"/>
            <a:ext cx="4048124" cy="49625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pc="400" baseline="0"/>
            </a:lvl1pPr>
          </a:lstStyle>
          <a:p>
            <a:r>
              <a:rPr lang="en-US"/>
              <a:t>Click to add photo</a:t>
            </a:r>
          </a:p>
        </p:txBody>
      </p:sp>
    </p:spTree>
    <p:extLst>
      <p:ext uri="{BB962C8B-B14F-4D97-AF65-F5344CB8AC3E}">
        <p14:creationId xmlns:p14="http://schemas.microsoft.com/office/powerpoint/2010/main" val="342744241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65885-2633-4D0D-B355-80DBEE1CC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0AB9F7-23B5-4F8E-A014-C9F6596AC4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70D596-542E-434A-837E-49E44CB06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E287E1-A015-45D1-8163-6972551CC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7353F9-8957-4819-86EE-2197F5C40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78EB27E2-168D-4ED9-B251-F2E7C224B9B8}"/>
              </a:ext>
            </a:extLst>
          </p:cNvPr>
          <p:cNvSpPr/>
          <p:nvPr userDrawn="1"/>
        </p:nvSpPr>
        <p:spPr>
          <a:xfrm>
            <a:off x="2062836" y="686475"/>
            <a:ext cx="7774629" cy="6193018"/>
          </a:xfrm>
          <a:custGeom>
            <a:avLst/>
            <a:gdLst>
              <a:gd name="connsiteX0" fmla="*/ 3887320 w 7774629"/>
              <a:gd name="connsiteY0" fmla="*/ 0 h 6193018"/>
              <a:gd name="connsiteX1" fmla="*/ 7774629 w 7774629"/>
              <a:gd name="connsiteY1" fmla="*/ 3884811 h 6193018"/>
              <a:gd name="connsiteX2" fmla="*/ 7774629 w 7774629"/>
              <a:gd name="connsiteY2" fmla="*/ 6193018 h 6193018"/>
              <a:gd name="connsiteX3" fmla="*/ 0 w 7774629"/>
              <a:gd name="connsiteY3" fmla="*/ 6193018 h 6193018"/>
              <a:gd name="connsiteX4" fmla="*/ 0 w 7774629"/>
              <a:gd name="connsiteY4" fmla="*/ 3884811 h 6193018"/>
              <a:gd name="connsiteX5" fmla="*/ 3887320 w 7774629"/>
              <a:gd name="connsiteY5" fmla="*/ 0 h 6193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74629" h="6193018">
                <a:moveTo>
                  <a:pt x="3887320" y="0"/>
                </a:moveTo>
                <a:cubicBezTo>
                  <a:pt x="6034243" y="0"/>
                  <a:pt x="7774629" y="1739299"/>
                  <a:pt x="7774629" y="3884811"/>
                </a:cubicBezTo>
                <a:lnTo>
                  <a:pt x="7774629" y="6193018"/>
                </a:lnTo>
                <a:lnTo>
                  <a:pt x="0" y="6193018"/>
                </a:lnTo>
                <a:lnTo>
                  <a:pt x="0" y="3884811"/>
                </a:lnTo>
                <a:cubicBezTo>
                  <a:pt x="0" y="1739299"/>
                  <a:pt x="1740414" y="0"/>
                  <a:pt x="3887320" y="0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  <a:alpha val="99000"/>
            </a:schemeClr>
          </a:solidFill>
          <a:ln w="543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915EEF8-64C3-4CE1-A01C-FE94CAA599FC}"/>
              </a:ext>
            </a:extLst>
          </p:cNvPr>
          <p:cNvSpPr/>
          <p:nvPr userDrawn="1"/>
        </p:nvSpPr>
        <p:spPr>
          <a:xfrm>
            <a:off x="7610252" y="1"/>
            <a:ext cx="2273668" cy="3147998"/>
          </a:xfrm>
          <a:custGeom>
            <a:avLst/>
            <a:gdLst>
              <a:gd name="connsiteX0" fmla="*/ 183295 w 2273668"/>
              <a:gd name="connsiteY0" fmla="*/ 0 h 3147998"/>
              <a:gd name="connsiteX1" fmla="*/ 2273668 w 2273668"/>
              <a:gd name="connsiteY1" fmla="*/ 0 h 3147998"/>
              <a:gd name="connsiteX2" fmla="*/ 2273668 w 2273668"/>
              <a:gd name="connsiteY2" fmla="*/ 3147998 h 3147998"/>
              <a:gd name="connsiteX3" fmla="*/ 2096300 w 2273668"/>
              <a:gd name="connsiteY3" fmla="*/ 3147998 h 3147998"/>
              <a:gd name="connsiteX4" fmla="*/ 2033714 w 2273668"/>
              <a:gd name="connsiteY4" fmla="*/ 3144814 h 3147998"/>
              <a:gd name="connsiteX5" fmla="*/ 0 w 2273668"/>
              <a:gd name="connsiteY5" fmla="*/ 886966 h 3147998"/>
              <a:gd name="connsiteX6" fmla="*/ 178732 w 2273668"/>
              <a:gd name="connsiteY6" fmla="*/ 9417 h 314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73668" h="3147998">
                <a:moveTo>
                  <a:pt x="183295" y="0"/>
                </a:moveTo>
                <a:lnTo>
                  <a:pt x="2273668" y="0"/>
                </a:lnTo>
                <a:lnTo>
                  <a:pt x="2273668" y="3147998"/>
                </a:lnTo>
                <a:lnTo>
                  <a:pt x="2096300" y="3147998"/>
                </a:lnTo>
                <a:lnTo>
                  <a:pt x="2033714" y="3144814"/>
                </a:lnTo>
                <a:cubicBezTo>
                  <a:pt x="895944" y="3028420"/>
                  <a:pt x="0" y="2060597"/>
                  <a:pt x="0" y="886966"/>
                </a:cubicBezTo>
                <a:cubicBezTo>
                  <a:pt x="0" y="576250"/>
                  <a:pt x="63712" y="279606"/>
                  <a:pt x="178732" y="941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198096FE-5097-4C7D-B994-39C60354AAE2}"/>
              </a:ext>
            </a:extLst>
          </p:cNvPr>
          <p:cNvSpPr/>
          <p:nvPr userDrawn="1"/>
        </p:nvSpPr>
        <p:spPr>
          <a:xfrm>
            <a:off x="9883919" y="2"/>
            <a:ext cx="2254928" cy="3141557"/>
          </a:xfrm>
          <a:custGeom>
            <a:avLst/>
            <a:gdLst>
              <a:gd name="connsiteX0" fmla="*/ 0 w 2254928"/>
              <a:gd name="connsiteY0" fmla="*/ 0 h 3141557"/>
              <a:gd name="connsiteX1" fmla="*/ 2080472 w 2254928"/>
              <a:gd name="connsiteY1" fmla="*/ 0 h 3141557"/>
              <a:gd name="connsiteX2" fmla="*/ 2154269 w 2254928"/>
              <a:gd name="connsiteY2" fmla="*/ 202607 h 3141557"/>
              <a:gd name="connsiteX3" fmla="*/ 2254928 w 2254928"/>
              <a:gd name="connsiteY3" fmla="*/ 871976 h 3141557"/>
              <a:gd name="connsiteX4" fmla="*/ 231934 w 2254928"/>
              <a:gd name="connsiteY4" fmla="*/ 3128339 h 3141557"/>
              <a:gd name="connsiteX5" fmla="*/ 19 w 2254928"/>
              <a:gd name="connsiteY5" fmla="*/ 3141557 h 3141557"/>
              <a:gd name="connsiteX6" fmla="*/ 0 w 2254928"/>
              <a:gd name="connsiteY6" fmla="*/ 3141557 h 3141557"/>
              <a:gd name="connsiteX7" fmla="*/ 0 w 2254928"/>
              <a:gd name="connsiteY7" fmla="*/ 2729990 h 3141557"/>
              <a:gd name="connsiteX8" fmla="*/ 0 w 2254928"/>
              <a:gd name="connsiteY8" fmla="*/ 2344136 h 3141557"/>
              <a:gd name="connsiteX9" fmla="*/ 0 w 2254928"/>
              <a:gd name="connsiteY9" fmla="*/ 1983167 h 3141557"/>
              <a:gd name="connsiteX10" fmla="*/ 0 w 2254928"/>
              <a:gd name="connsiteY10" fmla="*/ 1646252 h 3141557"/>
              <a:gd name="connsiteX11" fmla="*/ 0 w 2254928"/>
              <a:gd name="connsiteY11" fmla="*/ 1332565 h 3141557"/>
              <a:gd name="connsiteX12" fmla="*/ 0 w 2254928"/>
              <a:gd name="connsiteY12" fmla="*/ 1041273 h 3141557"/>
              <a:gd name="connsiteX13" fmla="*/ 0 w 2254928"/>
              <a:gd name="connsiteY13" fmla="*/ 771549 h 3141557"/>
              <a:gd name="connsiteX14" fmla="*/ 0 w 2254928"/>
              <a:gd name="connsiteY14" fmla="*/ 522561 h 3141557"/>
              <a:gd name="connsiteX15" fmla="*/ 0 w 2254928"/>
              <a:gd name="connsiteY15" fmla="*/ 293482 h 3141557"/>
              <a:gd name="connsiteX16" fmla="*/ 0 w 2254928"/>
              <a:gd name="connsiteY16" fmla="*/ 83481 h 3141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254928" h="3141557">
                <a:moveTo>
                  <a:pt x="0" y="0"/>
                </a:moveTo>
                <a:lnTo>
                  <a:pt x="2080472" y="0"/>
                </a:lnTo>
                <a:lnTo>
                  <a:pt x="2154269" y="202607"/>
                </a:lnTo>
                <a:cubicBezTo>
                  <a:pt x="2219730" y="414134"/>
                  <a:pt x="2254928" y="638939"/>
                  <a:pt x="2254928" y="871976"/>
                </a:cubicBezTo>
                <a:cubicBezTo>
                  <a:pt x="2254928" y="2045607"/>
                  <a:pt x="1374977" y="3005515"/>
                  <a:pt x="231934" y="3128339"/>
                </a:cubicBezTo>
                <a:lnTo>
                  <a:pt x="19" y="3141557"/>
                </a:lnTo>
                <a:lnTo>
                  <a:pt x="0" y="3141557"/>
                </a:lnTo>
                <a:lnTo>
                  <a:pt x="0" y="2729990"/>
                </a:lnTo>
                <a:lnTo>
                  <a:pt x="0" y="2344136"/>
                </a:lnTo>
                <a:lnTo>
                  <a:pt x="0" y="1983167"/>
                </a:lnTo>
                <a:lnTo>
                  <a:pt x="0" y="1646252"/>
                </a:lnTo>
                <a:lnTo>
                  <a:pt x="0" y="1332565"/>
                </a:lnTo>
                <a:lnTo>
                  <a:pt x="0" y="1041273"/>
                </a:lnTo>
                <a:lnTo>
                  <a:pt x="0" y="771549"/>
                </a:lnTo>
                <a:lnTo>
                  <a:pt x="0" y="522561"/>
                </a:lnTo>
                <a:lnTo>
                  <a:pt x="0" y="293482"/>
                </a:lnTo>
                <a:lnTo>
                  <a:pt x="0" y="8348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F50E8C9-BFCE-4375-9B27-72CE7362D75A}"/>
              </a:ext>
            </a:extLst>
          </p:cNvPr>
          <p:cNvSpPr/>
          <p:nvPr userDrawn="1"/>
        </p:nvSpPr>
        <p:spPr>
          <a:xfrm>
            <a:off x="8395730" y="2"/>
            <a:ext cx="2959203" cy="2352793"/>
          </a:xfrm>
          <a:custGeom>
            <a:avLst/>
            <a:gdLst>
              <a:gd name="connsiteX0" fmla="*/ 289830 w 2959203"/>
              <a:gd name="connsiteY0" fmla="*/ 0 h 2352793"/>
              <a:gd name="connsiteX1" fmla="*/ 2669374 w 2959203"/>
              <a:gd name="connsiteY1" fmla="*/ 0 h 2352793"/>
              <a:gd name="connsiteX2" fmla="*/ 2706511 w 2959203"/>
              <a:gd name="connsiteY2" fmla="*/ 49584 h 2352793"/>
              <a:gd name="connsiteX3" fmla="*/ 2951565 w 2959203"/>
              <a:gd name="connsiteY3" fmla="*/ 724493 h 2352793"/>
              <a:gd name="connsiteX4" fmla="*/ 2959203 w 2959203"/>
              <a:gd name="connsiteY4" fmla="*/ 875514 h 2352793"/>
              <a:gd name="connsiteX5" fmla="*/ 2959203 w 2959203"/>
              <a:gd name="connsiteY5" fmla="*/ 875554 h 2352793"/>
              <a:gd name="connsiteX6" fmla="*/ 2951565 w 2959203"/>
              <a:gd name="connsiteY6" fmla="*/ 1026575 h 2352793"/>
              <a:gd name="connsiteX7" fmla="*/ 1479602 w 2959203"/>
              <a:gd name="connsiteY7" fmla="*/ 2352793 h 2352793"/>
              <a:gd name="connsiteX8" fmla="*/ 0 w 2959203"/>
              <a:gd name="connsiteY8" fmla="*/ 875534 h 2352793"/>
              <a:gd name="connsiteX9" fmla="*/ 252694 w 2959203"/>
              <a:gd name="connsiteY9" fmla="*/ 49584 h 2352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59203" h="2352793">
                <a:moveTo>
                  <a:pt x="289830" y="0"/>
                </a:moveTo>
                <a:lnTo>
                  <a:pt x="2669374" y="0"/>
                </a:lnTo>
                <a:lnTo>
                  <a:pt x="2706511" y="49584"/>
                </a:lnTo>
                <a:cubicBezTo>
                  <a:pt x="2839459" y="246061"/>
                  <a:pt x="2926309" y="476187"/>
                  <a:pt x="2951565" y="724493"/>
                </a:cubicBezTo>
                <a:lnTo>
                  <a:pt x="2959203" y="875514"/>
                </a:lnTo>
                <a:lnTo>
                  <a:pt x="2959203" y="875554"/>
                </a:lnTo>
                <a:lnTo>
                  <a:pt x="2951565" y="1026575"/>
                </a:lnTo>
                <a:cubicBezTo>
                  <a:pt x="2875795" y="1771492"/>
                  <a:pt x="2245691" y="2352793"/>
                  <a:pt x="1479602" y="2352793"/>
                </a:cubicBezTo>
                <a:cubicBezTo>
                  <a:pt x="662440" y="2352793"/>
                  <a:pt x="0" y="1691401"/>
                  <a:pt x="0" y="875534"/>
                </a:cubicBezTo>
                <a:cubicBezTo>
                  <a:pt x="0" y="569583"/>
                  <a:pt x="93156" y="285356"/>
                  <a:pt x="252694" y="495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55559A83-58C5-4711-BFC8-66E05478B9EA}"/>
              </a:ext>
            </a:extLst>
          </p:cNvPr>
          <p:cNvSpPr/>
          <p:nvPr userDrawn="1"/>
        </p:nvSpPr>
        <p:spPr>
          <a:xfrm>
            <a:off x="1390854" y="3130662"/>
            <a:ext cx="3106248" cy="3748831"/>
          </a:xfrm>
          <a:custGeom>
            <a:avLst/>
            <a:gdLst>
              <a:gd name="connsiteX0" fmla="*/ 0 w 3106248"/>
              <a:gd name="connsiteY0" fmla="*/ 0 h 3748831"/>
              <a:gd name="connsiteX1" fmla="*/ 3106248 w 3106248"/>
              <a:gd name="connsiteY1" fmla="*/ 3748831 h 3748831"/>
              <a:gd name="connsiteX2" fmla="*/ 0 w 3106248"/>
              <a:gd name="connsiteY2" fmla="*/ 3748831 h 3748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06248" h="3748831">
                <a:moveTo>
                  <a:pt x="0" y="0"/>
                </a:moveTo>
                <a:lnTo>
                  <a:pt x="3106248" y="3748831"/>
                </a:lnTo>
                <a:lnTo>
                  <a:pt x="0" y="3748831"/>
                </a:lnTo>
                <a:close/>
              </a:path>
            </a:pathLst>
          </a:custGeom>
          <a:solidFill>
            <a:schemeClr val="accent2">
              <a:alpha val="9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8A0D8F6-BAE8-4883-A760-C2F7643FC28F}"/>
              </a:ext>
            </a:extLst>
          </p:cNvPr>
          <p:cNvSpPr/>
          <p:nvPr userDrawn="1"/>
        </p:nvSpPr>
        <p:spPr>
          <a:xfrm>
            <a:off x="0" y="3130661"/>
            <a:ext cx="1400640" cy="3748832"/>
          </a:xfrm>
          <a:custGeom>
            <a:avLst/>
            <a:gdLst>
              <a:gd name="connsiteX0" fmla="*/ 1400640 w 1400640"/>
              <a:gd name="connsiteY0" fmla="*/ 0 h 3748832"/>
              <a:gd name="connsiteX1" fmla="*/ 1400640 w 1400640"/>
              <a:gd name="connsiteY1" fmla="*/ 3748832 h 3748832"/>
              <a:gd name="connsiteX2" fmla="*/ 0 w 1400640"/>
              <a:gd name="connsiteY2" fmla="*/ 3748832 h 3748832"/>
              <a:gd name="connsiteX3" fmla="*/ 0 w 1400640"/>
              <a:gd name="connsiteY3" fmla="*/ 1684743 h 3748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00640" h="3748832">
                <a:moveTo>
                  <a:pt x="1400640" y="0"/>
                </a:moveTo>
                <a:lnTo>
                  <a:pt x="1400640" y="3748832"/>
                </a:lnTo>
                <a:lnTo>
                  <a:pt x="0" y="3748832"/>
                </a:lnTo>
                <a:lnTo>
                  <a:pt x="0" y="168474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1965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75923D9E-9381-3D11-B31A-1BF5C97F35B0}"/>
              </a:ext>
            </a:extLst>
          </p:cNvPr>
          <p:cNvGrpSpPr/>
          <p:nvPr userDrawn="1"/>
        </p:nvGrpSpPr>
        <p:grpSpPr>
          <a:xfrm>
            <a:off x="6452303" y="3405019"/>
            <a:ext cx="5739697" cy="3467971"/>
            <a:chOff x="5009037" y="2525712"/>
            <a:chExt cx="7170193" cy="4332288"/>
          </a:xfrm>
        </p:grpSpPr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89E777D0-3240-08CE-6B6C-B33B910B849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9037" y="2525712"/>
              <a:ext cx="3601721" cy="4332288"/>
            </a:xfrm>
            <a:custGeom>
              <a:avLst/>
              <a:gdLst>
                <a:gd name="T0" fmla="*/ 1198 w 1198"/>
                <a:gd name="T1" fmla="*/ 0 h 1441"/>
                <a:gd name="T2" fmla="*/ 0 w 1198"/>
                <a:gd name="T3" fmla="*/ 1441 h 1441"/>
                <a:gd name="T4" fmla="*/ 1198 w 1198"/>
                <a:gd name="T5" fmla="*/ 1441 h 1441"/>
                <a:gd name="T6" fmla="*/ 1198 w 1198"/>
                <a:gd name="T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8" h="1441">
                  <a:moveTo>
                    <a:pt x="1198" y="0"/>
                  </a:moveTo>
                  <a:lnTo>
                    <a:pt x="0" y="1441"/>
                  </a:lnTo>
                  <a:lnTo>
                    <a:pt x="1198" y="1441"/>
                  </a:lnTo>
                  <a:lnTo>
                    <a:pt x="119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EFEA81A2-6893-518C-6AF3-37C987789C8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89536" y="2525712"/>
              <a:ext cx="3589694" cy="4332288"/>
            </a:xfrm>
            <a:custGeom>
              <a:avLst/>
              <a:gdLst>
                <a:gd name="T0" fmla="*/ 0 w 1194"/>
                <a:gd name="T1" fmla="*/ 0 h 1441"/>
                <a:gd name="T2" fmla="*/ 1194 w 1194"/>
                <a:gd name="T3" fmla="*/ 1441 h 1441"/>
                <a:gd name="T4" fmla="*/ 0 w 1194"/>
                <a:gd name="T5" fmla="*/ 1441 h 1441"/>
                <a:gd name="T6" fmla="*/ 0 w 1194"/>
                <a:gd name="T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441">
                  <a:moveTo>
                    <a:pt x="0" y="0"/>
                  </a:moveTo>
                  <a:lnTo>
                    <a:pt x="1194" y="1441"/>
                  </a:lnTo>
                  <a:lnTo>
                    <a:pt x="0" y="14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0F297964-0B81-31DC-6D6D-1414832238B1}"/>
              </a:ext>
            </a:extLst>
          </p:cNvPr>
          <p:cNvGrpSpPr/>
          <p:nvPr userDrawn="1"/>
        </p:nvGrpSpPr>
        <p:grpSpPr>
          <a:xfrm flipH="1" flipV="1">
            <a:off x="6465610" y="0"/>
            <a:ext cx="5739697" cy="3467971"/>
            <a:chOff x="5183405" y="2678112"/>
            <a:chExt cx="7170193" cy="4332288"/>
          </a:xfrm>
        </p:grpSpPr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CE4FDB43-7466-4B74-330E-836DA9504C90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3405" y="2678112"/>
              <a:ext cx="3601721" cy="4332288"/>
            </a:xfrm>
            <a:custGeom>
              <a:avLst/>
              <a:gdLst>
                <a:gd name="T0" fmla="*/ 1198 w 1198"/>
                <a:gd name="T1" fmla="*/ 0 h 1441"/>
                <a:gd name="T2" fmla="*/ 0 w 1198"/>
                <a:gd name="T3" fmla="*/ 1441 h 1441"/>
                <a:gd name="T4" fmla="*/ 1198 w 1198"/>
                <a:gd name="T5" fmla="*/ 1441 h 1441"/>
                <a:gd name="T6" fmla="*/ 1198 w 1198"/>
                <a:gd name="T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8" h="1441">
                  <a:moveTo>
                    <a:pt x="1198" y="0"/>
                  </a:moveTo>
                  <a:lnTo>
                    <a:pt x="0" y="1441"/>
                  </a:lnTo>
                  <a:lnTo>
                    <a:pt x="1198" y="1441"/>
                  </a:lnTo>
                  <a:lnTo>
                    <a:pt x="119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2EA39DB9-F1B4-F4E9-CF4D-717B0CD747DA}"/>
                </a:ext>
              </a:extLst>
            </p:cNvPr>
            <p:cNvSpPr>
              <a:spLocks/>
            </p:cNvSpPr>
            <p:nvPr/>
          </p:nvSpPr>
          <p:spPr bwMode="auto">
            <a:xfrm>
              <a:off x="8763903" y="2678112"/>
              <a:ext cx="3589695" cy="4332288"/>
            </a:xfrm>
            <a:custGeom>
              <a:avLst/>
              <a:gdLst>
                <a:gd name="T0" fmla="*/ 0 w 1194"/>
                <a:gd name="T1" fmla="*/ 0 h 1441"/>
                <a:gd name="T2" fmla="*/ 1194 w 1194"/>
                <a:gd name="T3" fmla="*/ 1441 h 1441"/>
                <a:gd name="T4" fmla="*/ 0 w 1194"/>
                <a:gd name="T5" fmla="*/ 1441 h 1441"/>
                <a:gd name="T6" fmla="*/ 0 w 1194"/>
                <a:gd name="T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441">
                  <a:moveTo>
                    <a:pt x="0" y="0"/>
                  </a:moveTo>
                  <a:lnTo>
                    <a:pt x="1194" y="1441"/>
                  </a:lnTo>
                  <a:lnTo>
                    <a:pt x="0" y="14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4" name="Image 2" descr="preencoded.png">
            <a:extLst>
              <a:ext uri="{FF2B5EF4-FFF2-40B4-BE49-F238E27FC236}">
                <a16:creationId xmlns:a16="http://schemas.microsoft.com/office/drawing/2014/main" id="{EFFAEAD9-58A9-096B-C6D0-58F7AD08EB20}"/>
              </a:ext>
            </a:extLst>
          </p:cNvPr>
          <p:cNvSpPr/>
          <p:nvPr/>
        </p:nvSpPr>
        <p:spPr>
          <a:xfrm>
            <a:off x="7642518" y="4577658"/>
            <a:ext cx="775021" cy="775021"/>
          </a:xfrm>
          <a:custGeom>
            <a:avLst/>
            <a:gdLst>
              <a:gd name="connsiteX0" fmla="*/ 387511 w 775021"/>
              <a:gd name="connsiteY0" fmla="*/ 775021 h 775021"/>
              <a:gd name="connsiteX1" fmla="*/ 775021 w 775021"/>
              <a:gd name="connsiteY1" fmla="*/ 387511 h 775021"/>
              <a:gd name="connsiteX2" fmla="*/ 387511 w 775021"/>
              <a:gd name="connsiteY2" fmla="*/ 0 h 775021"/>
              <a:gd name="connsiteX3" fmla="*/ 0 w 775021"/>
              <a:gd name="connsiteY3" fmla="*/ 387511 h 775021"/>
              <a:gd name="connsiteX4" fmla="*/ 387511 w 775021"/>
              <a:gd name="connsiteY4" fmla="*/ 775021 h 775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5021" h="775021">
                <a:moveTo>
                  <a:pt x="387511" y="775021"/>
                </a:moveTo>
                <a:cubicBezTo>
                  <a:pt x="601527" y="775021"/>
                  <a:pt x="775021" y="601527"/>
                  <a:pt x="775021" y="387511"/>
                </a:cubicBezTo>
                <a:cubicBezTo>
                  <a:pt x="775021" y="173494"/>
                  <a:pt x="601527" y="0"/>
                  <a:pt x="387511" y="0"/>
                </a:cubicBezTo>
                <a:cubicBezTo>
                  <a:pt x="173494" y="0"/>
                  <a:pt x="0" y="173494"/>
                  <a:pt x="0" y="387511"/>
                </a:cubicBezTo>
                <a:cubicBezTo>
                  <a:pt x="0" y="601527"/>
                  <a:pt x="173494" y="775021"/>
                  <a:pt x="387511" y="775021"/>
                </a:cubicBezTo>
                <a:close/>
              </a:path>
            </a:pathLst>
          </a:custGeom>
          <a:solidFill>
            <a:schemeClr val="accent6"/>
          </a:solidFill>
          <a:ln w="3801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1CFBBA-B680-A6A7-3C4B-5FEAC4253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9616" y="1901952"/>
            <a:ext cx="5693664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72386C43-DD10-E892-08AD-D6F4AE961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9616" y="2770632"/>
            <a:ext cx="5693664" cy="312216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2400"/>
            </a:lvl1pPr>
            <a:lvl2pPr marL="347472">
              <a:lnSpc>
                <a:spcPct val="150000"/>
              </a:lnSpc>
              <a:spcBef>
                <a:spcPts val="0"/>
              </a:spcBef>
              <a:defRPr sz="2000"/>
            </a:lvl2pPr>
            <a:lvl3pPr marL="685800">
              <a:lnSpc>
                <a:spcPct val="150000"/>
              </a:lnSpc>
              <a:spcBef>
                <a:spcPts val="0"/>
              </a:spcBef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32792218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B0C0F070-237F-C60F-3458-4D4D9BA0A222}"/>
              </a:ext>
            </a:extLst>
          </p:cNvPr>
          <p:cNvSpPr/>
          <p:nvPr userDrawn="1"/>
        </p:nvSpPr>
        <p:spPr>
          <a:xfrm>
            <a:off x="9866106" y="0"/>
            <a:ext cx="2325894" cy="2180854"/>
          </a:xfrm>
          <a:custGeom>
            <a:avLst/>
            <a:gdLst>
              <a:gd name="connsiteX0" fmla="*/ 2066927 w 2325894"/>
              <a:gd name="connsiteY0" fmla="*/ 0 h 2180854"/>
              <a:gd name="connsiteX1" fmla="*/ 2098882 w 2325894"/>
              <a:gd name="connsiteY1" fmla="*/ 0 h 2180854"/>
              <a:gd name="connsiteX2" fmla="*/ 2128893 w 2325894"/>
              <a:gd name="connsiteY2" fmla="*/ 44463 h 2180854"/>
              <a:gd name="connsiteX3" fmla="*/ 2269798 w 2325894"/>
              <a:gd name="connsiteY3" fmla="*/ 120493 h 2180854"/>
              <a:gd name="connsiteX4" fmla="*/ 2325894 w 2325894"/>
              <a:gd name="connsiteY4" fmla="*/ 126162 h 2180854"/>
              <a:gd name="connsiteX5" fmla="*/ 2325894 w 2325894"/>
              <a:gd name="connsiteY5" fmla="*/ 149263 h 2180854"/>
              <a:gd name="connsiteX6" fmla="*/ 2265120 w 2325894"/>
              <a:gd name="connsiteY6" fmla="*/ 143117 h 2180854"/>
              <a:gd name="connsiteX7" fmla="*/ 2075647 w 2325894"/>
              <a:gd name="connsiteY7" fmla="*/ 16048 h 2180854"/>
              <a:gd name="connsiteX8" fmla="*/ 1926448 w 2325894"/>
              <a:gd name="connsiteY8" fmla="*/ 0 h 2180854"/>
              <a:gd name="connsiteX9" fmla="*/ 1950522 w 2325894"/>
              <a:gd name="connsiteY9" fmla="*/ 0 h 2180854"/>
              <a:gd name="connsiteX10" fmla="*/ 1952130 w 2325894"/>
              <a:gd name="connsiteY10" fmla="*/ 5167 h 2180854"/>
              <a:gd name="connsiteX11" fmla="*/ 2244242 w 2325894"/>
              <a:gd name="connsiteY11" fmla="*/ 244834 h 2180854"/>
              <a:gd name="connsiteX12" fmla="*/ 2325894 w 2325894"/>
              <a:gd name="connsiteY12" fmla="*/ 253091 h 2180854"/>
              <a:gd name="connsiteX13" fmla="*/ 2325894 w 2325894"/>
              <a:gd name="connsiteY13" fmla="*/ 276192 h 2180854"/>
              <a:gd name="connsiteX14" fmla="*/ 2239598 w 2325894"/>
              <a:gd name="connsiteY14" fmla="*/ 267464 h 2180854"/>
              <a:gd name="connsiteX15" fmla="*/ 1930848 w 2325894"/>
              <a:gd name="connsiteY15" fmla="*/ 14141 h 2180854"/>
              <a:gd name="connsiteX16" fmla="*/ 1794114 w 2325894"/>
              <a:gd name="connsiteY16" fmla="*/ 0 h 2180854"/>
              <a:gd name="connsiteX17" fmla="*/ 1818202 w 2325894"/>
              <a:gd name="connsiteY17" fmla="*/ 0 h 2180854"/>
              <a:gd name="connsiteX18" fmla="*/ 1835170 w 2325894"/>
              <a:gd name="connsiteY18" fmla="*/ 54535 h 2180854"/>
              <a:gd name="connsiteX19" fmla="*/ 2218687 w 2325894"/>
              <a:gd name="connsiteY19" fmla="*/ 369191 h 2180854"/>
              <a:gd name="connsiteX20" fmla="*/ 2325894 w 2325894"/>
              <a:gd name="connsiteY20" fmla="*/ 380032 h 2180854"/>
              <a:gd name="connsiteX21" fmla="*/ 2325894 w 2325894"/>
              <a:gd name="connsiteY21" fmla="*/ 403132 h 2180854"/>
              <a:gd name="connsiteX22" fmla="*/ 2214043 w 2325894"/>
              <a:gd name="connsiteY22" fmla="*/ 391825 h 2180854"/>
              <a:gd name="connsiteX23" fmla="*/ 1813889 w 2325894"/>
              <a:gd name="connsiteY23" fmla="*/ 63559 h 2180854"/>
              <a:gd name="connsiteX24" fmla="*/ 1661683 w 2325894"/>
              <a:gd name="connsiteY24" fmla="*/ 0 h 2180854"/>
              <a:gd name="connsiteX25" fmla="*/ 1685874 w 2325894"/>
              <a:gd name="connsiteY25" fmla="*/ 0 h 2180854"/>
              <a:gd name="connsiteX26" fmla="*/ 1718212 w 2325894"/>
              <a:gd name="connsiteY26" fmla="*/ 103965 h 2180854"/>
              <a:gd name="connsiteX27" fmla="*/ 2193133 w 2325894"/>
              <a:gd name="connsiteY27" fmla="*/ 493659 h 2180854"/>
              <a:gd name="connsiteX28" fmla="*/ 2325894 w 2325894"/>
              <a:gd name="connsiteY28" fmla="*/ 507083 h 2180854"/>
              <a:gd name="connsiteX29" fmla="*/ 2325894 w 2325894"/>
              <a:gd name="connsiteY29" fmla="*/ 530183 h 2180854"/>
              <a:gd name="connsiteX30" fmla="*/ 2188450 w 2325894"/>
              <a:gd name="connsiteY30" fmla="*/ 516288 h 2180854"/>
              <a:gd name="connsiteX31" fmla="*/ 1696817 w 2325894"/>
              <a:gd name="connsiteY31" fmla="*/ 112939 h 2180854"/>
              <a:gd name="connsiteX32" fmla="*/ 1531553 w 2325894"/>
              <a:gd name="connsiteY32" fmla="*/ 0 h 2180854"/>
              <a:gd name="connsiteX33" fmla="*/ 1554659 w 2325894"/>
              <a:gd name="connsiteY33" fmla="*/ 0 h 2180854"/>
              <a:gd name="connsiteX34" fmla="*/ 1555243 w 2325894"/>
              <a:gd name="connsiteY34" fmla="*/ 5776 h 2180854"/>
              <a:gd name="connsiteX35" fmla="*/ 2245588 w 2325894"/>
              <a:gd name="connsiteY35" fmla="*/ 629962 h 2180854"/>
              <a:gd name="connsiteX36" fmla="*/ 2325894 w 2325894"/>
              <a:gd name="connsiteY36" fmla="*/ 634030 h 2180854"/>
              <a:gd name="connsiteX37" fmla="*/ 2325894 w 2325894"/>
              <a:gd name="connsiteY37" fmla="*/ 657131 h 2180854"/>
              <a:gd name="connsiteX38" fmla="*/ 2243214 w 2325894"/>
              <a:gd name="connsiteY38" fmla="*/ 652943 h 2180854"/>
              <a:gd name="connsiteX39" fmla="*/ 1532607 w 2325894"/>
              <a:gd name="connsiteY39" fmla="*/ 10419 h 2180854"/>
              <a:gd name="connsiteX40" fmla="*/ 1404609 w 2325894"/>
              <a:gd name="connsiteY40" fmla="*/ 0 h 2180854"/>
              <a:gd name="connsiteX41" fmla="*/ 1427709 w 2325894"/>
              <a:gd name="connsiteY41" fmla="*/ 0 h 2180854"/>
              <a:gd name="connsiteX42" fmla="*/ 1430873 w 2325894"/>
              <a:gd name="connsiteY42" fmla="*/ 31287 h 2180854"/>
              <a:gd name="connsiteX43" fmla="*/ 2232606 w 2325894"/>
              <a:gd name="connsiteY43" fmla="*/ 756233 h 2180854"/>
              <a:gd name="connsiteX44" fmla="*/ 2325894 w 2325894"/>
              <a:gd name="connsiteY44" fmla="*/ 760959 h 2180854"/>
              <a:gd name="connsiteX45" fmla="*/ 2325894 w 2325894"/>
              <a:gd name="connsiteY45" fmla="*/ 784060 h 2180854"/>
              <a:gd name="connsiteX46" fmla="*/ 2230270 w 2325894"/>
              <a:gd name="connsiteY46" fmla="*/ 779216 h 2180854"/>
              <a:gd name="connsiteX47" fmla="*/ 1408246 w 2325894"/>
              <a:gd name="connsiteY47" fmla="*/ 35964 h 2180854"/>
              <a:gd name="connsiteX48" fmla="*/ 1274343 w 2325894"/>
              <a:gd name="connsiteY48" fmla="*/ 0 h 2180854"/>
              <a:gd name="connsiteX49" fmla="*/ 1300756 w 2325894"/>
              <a:gd name="connsiteY49" fmla="*/ 0 h 2180854"/>
              <a:gd name="connsiteX50" fmla="*/ 1306507 w 2325894"/>
              <a:gd name="connsiteY50" fmla="*/ 56884 h 2180854"/>
              <a:gd name="connsiteX51" fmla="*/ 2219643 w 2325894"/>
              <a:gd name="connsiteY51" fmla="*/ 882640 h 2180854"/>
              <a:gd name="connsiteX52" fmla="*/ 2325894 w 2325894"/>
              <a:gd name="connsiteY52" fmla="*/ 888022 h 2180854"/>
              <a:gd name="connsiteX53" fmla="*/ 2325894 w 2325894"/>
              <a:gd name="connsiteY53" fmla="*/ 911123 h 2180854"/>
              <a:gd name="connsiteX54" fmla="*/ 2217286 w 2325894"/>
              <a:gd name="connsiteY54" fmla="*/ 905621 h 2180854"/>
              <a:gd name="connsiteX55" fmla="*/ 1283761 w 2325894"/>
              <a:gd name="connsiteY55" fmla="*/ 61528 h 2180854"/>
              <a:gd name="connsiteX56" fmla="*/ 1146071 w 2325894"/>
              <a:gd name="connsiteY56" fmla="*/ 0 h 2180854"/>
              <a:gd name="connsiteX57" fmla="*/ 1169414 w 2325894"/>
              <a:gd name="connsiteY57" fmla="*/ 0 h 2180854"/>
              <a:gd name="connsiteX58" fmla="*/ 1182030 w 2325894"/>
              <a:gd name="connsiteY58" fmla="*/ 82429 h 2180854"/>
              <a:gd name="connsiteX59" fmla="*/ 2206679 w 2325894"/>
              <a:gd name="connsiteY59" fmla="*/ 1008912 h 2180854"/>
              <a:gd name="connsiteX60" fmla="*/ 2325894 w 2325894"/>
              <a:gd name="connsiteY60" fmla="*/ 1014951 h 2180854"/>
              <a:gd name="connsiteX61" fmla="*/ 2325894 w 2325894"/>
              <a:gd name="connsiteY61" fmla="*/ 1038052 h 2180854"/>
              <a:gd name="connsiteX62" fmla="*/ 2204323 w 2325894"/>
              <a:gd name="connsiteY62" fmla="*/ 1031893 h 2180854"/>
              <a:gd name="connsiteX63" fmla="*/ 1159398 w 2325894"/>
              <a:gd name="connsiteY63" fmla="*/ 87072 h 2180854"/>
              <a:gd name="connsiteX64" fmla="*/ 1017789 w 2325894"/>
              <a:gd name="connsiteY64" fmla="*/ 0 h 2180854"/>
              <a:gd name="connsiteX65" fmla="*/ 1041132 w 2325894"/>
              <a:gd name="connsiteY65" fmla="*/ 0 h 2180854"/>
              <a:gd name="connsiteX66" fmla="*/ 1057661 w 2325894"/>
              <a:gd name="connsiteY66" fmla="*/ 107992 h 2180854"/>
              <a:gd name="connsiteX67" fmla="*/ 2193716 w 2325894"/>
              <a:gd name="connsiteY67" fmla="*/ 1135208 h 2180854"/>
              <a:gd name="connsiteX68" fmla="*/ 2325894 w 2325894"/>
              <a:gd name="connsiteY68" fmla="*/ 1141903 h 2180854"/>
              <a:gd name="connsiteX69" fmla="*/ 2325894 w 2325894"/>
              <a:gd name="connsiteY69" fmla="*/ 1165004 h 2180854"/>
              <a:gd name="connsiteX70" fmla="*/ 2191361 w 2325894"/>
              <a:gd name="connsiteY70" fmla="*/ 1158189 h 2180854"/>
              <a:gd name="connsiteX71" fmla="*/ 1035029 w 2325894"/>
              <a:gd name="connsiteY71" fmla="*/ 112636 h 2180854"/>
              <a:gd name="connsiteX72" fmla="*/ 889397 w 2325894"/>
              <a:gd name="connsiteY72" fmla="*/ 0 h 2180854"/>
              <a:gd name="connsiteX73" fmla="*/ 912837 w 2325894"/>
              <a:gd name="connsiteY73" fmla="*/ 0 h 2180854"/>
              <a:gd name="connsiteX74" fmla="*/ 933296 w 2325894"/>
              <a:gd name="connsiteY74" fmla="*/ 133667 h 2180854"/>
              <a:gd name="connsiteX75" fmla="*/ 2180754 w 2325894"/>
              <a:gd name="connsiteY75" fmla="*/ 1261608 h 2180854"/>
              <a:gd name="connsiteX76" fmla="*/ 2325894 w 2325894"/>
              <a:gd name="connsiteY76" fmla="*/ 1268960 h 2180854"/>
              <a:gd name="connsiteX77" fmla="*/ 2325894 w 2325894"/>
              <a:gd name="connsiteY77" fmla="*/ 1292061 h 2180854"/>
              <a:gd name="connsiteX78" fmla="*/ 2178378 w 2325894"/>
              <a:gd name="connsiteY78" fmla="*/ 1284588 h 2180854"/>
              <a:gd name="connsiteX79" fmla="*/ 910550 w 2325894"/>
              <a:gd name="connsiteY79" fmla="*/ 138199 h 2180854"/>
              <a:gd name="connsiteX80" fmla="*/ 761929 w 2325894"/>
              <a:gd name="connsiteY80" fmla="*/ 0 h 2180854"/>
              <a:gd name="connsiteX81" fmla="*/ 785032 w 2325894"/>
              <a:gd name="connsiteY81" fmla="*/ 0 h 2180854"/>
              <a:gd name="connsiteX82" fmla="*/ 785312 w 2325894"/>
              <a:gd name="connsiteY82" fmla="*/ 5523 h 2180854"/>
              <a:gd name="connsiteX83" fmla="*/ 2167790 w 2325894"/>
              <a:gd name="connsiteY83" fmla="*/ 1387884 h 2180854"/>
              <a:gd name="connsiteX84" fmla="*/ 2325894 w 2325894"/>
              <a:gd name="connsiteY84" fmla="*/ 1395894 h 2180854"/>
              <a:gd name="connsiteX85" fmla="*/ 2325894 w 2325894"/>
              <a:gd name="connsiteY85" fmla="*/ 1418995 h 2180854"/>
              <a:gd name="connsiteX86" fmla="*/ 2165434 w 2325894"/>
              <a:gd name="connsiteY86" fmla="*/ 1410866 h 2180854"/>
              <a:gd name="connsiteX87" fmla="*/ 762328 w 2325894"/>
              <a:gd name="connsiteY87" fmla="*/ 7877 h 2180854"/>
              <a:gd name="connsiteX88" fmla="*/ 634980 w 2325894"/>
              <a:gd name="connsiteY88" fmla="*/ 0 h 2180854"/>
              <a:gd name="connsiteX89" fmla="*/ 658083 w 2325894"/>
              <a:gd name="connsiteY89" fmla="*/ 0 h 2180854"/>
              <a:gd name="connsiteX90" fmla="*/ 659019 w 2325894"/>
              <a:gd name="connsiteY90" fmla="*/ 18476 h 2180854"/>
              <a:gd name="connsiteX91" fmla="*/ 2154827 w 2325894"/>
              <a:gd name="connsiteY91" fmla="*/ 1514157 h 2180854"/>
              <a:gd name="connsiteX92" fmla="*/ 2325894 w 2325894"/>
              <a:gd name="connsiteY92" fmla="*/ 1522823 h 2180854"/>
              <a:gd name="connsiteX93" fmla="*/ 2325894 w 2325894"/>
              <a:gd name="connsiteY93" fmla="*/ 1545924 h 2180854"/>
              <a:gd name="connsiteX94" fmla="*/ 2152472 w 2325894"/>
              <a:gd name="connsiteY94" fmla="*/ 1537138 h 2180854"/>
              <a:gd name="connsiteX95" fmla="*/ 636036 w 2325894"/>
              <a:gd name="connsiteY95" fmla="*/ 20831 h 2180854"/>
              <a:gd name="connsiteX96" fmla="*/ 507911 w 2325894"/>
              <a:gd name="connsiteY96" fmla="*/ 0 h 2180854"/>
              <a:gd name="connsiteX97" fmla="*/ 531128 w 2325894"/>
              <a:gd name="connsiteY97" fmla="*/ 0 h 2180854"/>
              <a:gd name="connsiteX98" fmla="*/ 532727 w 2325894"/>
              <a:gd name="connsiteY98" fmla="*/ 31559 h 2180854"/>
              <a:gd name="connsiteX99" fmla="*/ 2141864 w 2325894"/>
              <a:gd name="connsiteY99" fmla="*/ 1640562 h 2180854"/>
              <a:gd name="connsiteX100" fmla="*/ 2325894 w 2325894"/>
              <a:gd name="connsiteY100" fmla="*/ 1649885 h 2180854"/>
              <a:gd name="connsiteX101" fmla="*/ 2325894 w 2325894"/>
              <a:gd name="connsiteY101" fmla="*/ 1672981 h 2180854"/>
              <a:gd name="connsiteX102" fmla="*/ 2139488 w 2325894"/>
              <a:gd name="connsiteY102" fmla="*/ 1663539 h 2180854"/>
              <a:gd name="connsiteX103" fmla="*/ 509624 w 2325894"/>
              <a:gd name="connsiteY103" fmla="*/ 33818 h 2180854"/>
              <a:gd name="connsiteX104" fmla="*/ 380961 w 2325894"/>
              <a:gd name="connsiteY104" fmla="*/ 0 h 2180854"/>
              <a:gd name="connsiteX105" fmla="*/ 404065 w 2325894"/>
              <a:gd name="connsiteY105" fmla="*/ 0 h 2180854"/>
              <a:gd name="connsiteX106" fmla="*/ 406316 w 2325894"/>
              <a:gd name="connsiteY106" fmla="*/ 44437 h 2180854"/>
              <a:gd name="connsiteX107" fmla="*/ 2128900 w 2325894"/>
              <a:gd name="connsiteY107" fmla="*/ 1766854 h 2180854"/>
              <a:gd name="connsiteX108" fmla="*/ 2325894 w 2325894"/>
              <a:gd name="connsiteY108" fmla="*/ 1776833 h 2180854"/>
              <a:gd name="connsiteX109" fmla="*/ 2325894 w 2325894"/>
              <a:gd name="connsiteY109" fmla="*/ 1799934 h 2180854"/>
              <a:gd name="connsiteX110" fmla="*/ 2126525 w 2325894"/>
              <a:gd name="connsiteY110" fmla="*/ 1789835 h 2180854"/>
              <a:gd name="connsiteX111" fmla="*/ 383332 w 2325894"/>
              <a:gd name="connsiteY111" fmla="*/ 46792 h 2180854"/>
              <a:gd name="connsiteX112" fmla="*/ 254013 w 2325894"/>
              <a:gd name="connsiteY112" fmla="*/ 0 h 2180854"/>
              <a:gd name="connsiteX113" fmla="*/ 277116 w 2325894"/>
              <a:gd name="connsiteY113" fmla="*/ 0 h 2180854"/>
              <a:gd name="connsiteX114" fmla="*/ 280023 w 2325894"/>
              <a:gd name="connsiteY114" fmla="*/ 57371 h 2180854"/>
              <a:gd name="connsiteX115" fmla="*/ 2115917 w 2325894"/>
              <a:gd name="connsiteY115" fmla="*/ 1893125 h 2180854"/>
              <a:gd name="connsiteX116" fmla="*/ 2325894 w 2325894"/>
              <a:gd name="connsiteY116" fmla="*/ 1903762 h 2180854"/>
              <a:gd name="connsiteX117" fmla="*/ 2325894 w 2325894"/>
              <a:gd name="connsiteY117" fmla="*/ 1926863 h 2180854"/>
              <a:gd name="connsiteX118" fmla="*/ 2113563 w 2325894"/>
              <a:gd name="connsiteY118" fmla="*/ 1916107 h 2180854"/>
              <a:gd name="connsiteX119" fmla="*/ 257040 w 2325894"/>
              <a:gd name="connsiteY119" fmla="*/ 59745 h 2180854"/>
              <a:gd name="connsiteX120" fmla="*/ 126949 w 2325894"/>
              <a:gd name="connsiteY120" fmla="*/ 0 h 2180854"/>
              <a:gd name="connsiteX121" fmla="*/ 150160 w 2325894"/>
              <a:gd name="connsiteY121" fmla="*/ 0 h 2180854"/>
              <a:gd name="connsiteX122" fmla="*/ 153729 w 2325894"/>
              <a:gd name="connsiteY122" fmla="*/ 70454 h 2180854"/>
              <a:gd name="connsiteX123" fmla="*/ 2102955 w 2325894"/>
              <a:gd name="connsiteY123" fmla="*/ 2019530 h 2180854"/>
              <a:gd name="connsiteX124" fmla="*/ 2325894 w 2325894"/>
              <a:gd name="connsiteY124" fmla="*/ 2030824 h 2180854"/>
              <a:gd name="connsiteX125" fmla="*/ 2325894 w 2325894"/>
              <a:gd name="connsiteY125" fmla="*/ 2053925 h 2180854"/>
              <a:gd name="connsiteX126" fmla="*/ 2100598 w 2325894"/>
              <a:gd name="connsiteY126" fmla="*/ 2042512 h 2180854"/>
              <a:gd name="connsiteX127" fmla="*/ 130633 w 2325894"/>
              <a:gd name="connsiteY127" fmla="*/ 72714 h 2180854"/>
              <a:gd name="connsiteX128" fmla="*/ 0 w 2325894"/>
              <a:gd name="connsiteY128" fmla="*/ 0 h 2180854"/>
              <a:gd name="connsiteX129" fmla="*/ 23103 w 2325894"/>
              <a:gd name="connsiteY129" fmla="*/ 0 h 2180854"/>
              <a:gd name="connsiteX130" fmla="*/ 27324 w 2325894"/>
              <a:gd name="connsiteY130" fmla="*/ 83311 h 2180854"/>
              <a:gd name="connsiteX131" fmla="*/ 2089991 w 2325894"/>
              <a:gd name="connsiteY131" fmla="*/ 2145803 h 2180854"/>
              <a:gd name="connsiteX132" fmla="*/ 2325894 w 2325894"/>
              <a:gd name="connsiteY132" fmla="*/ 2157753 h 2180854"/>
              <a:gd name="connsiteX133" fmla="*/ 2325894 w 2325894"/>
              <a:gd name="connsiteY133" fmla="*/ 2180854 h 2180854"/>
              <a:gd name="connsiteX134" fmla="*/ 2087636 w 2325894"/>
              <a:gd name="connsiteY134" fmla="*/ 2168784 h 2180854"/>
              <a:gd name="connsiteX135" fmla="*/ 4341 w 2325894"/>
              <a:gd name="connsiteY135" fmla="*/ 85667 h 2180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</a:cxnLst>
            <a:rect l="l" t="t" r="r" b="b"/>
            <a:pathLst>
              <a:path w="2325894" h="2180854">
                <a:moveTo>
                  <a:pt x="2066927" y="0"/>
                </a:moveTo>
                <a:lnTo>
                  <a:pt x="2098882" y="0"/>
                </a:lnTo>
                <a:lnTo>
                  <a:pt x="2128893" y="44463"/>
                </a:lnTo>
                <a:cubicBezTo>
                  <a:pt x="2166753" y="82308"/>
                  <a:pt x="2215417" y="109341"/>
                  <a:pt x="2269798" y="120493"/>
                </a:cubicBezTo>
                <a:lnTo>
                  <a:pt x="2325894" y="126162"/>
                </a:lnTo>
                <a:lnTo>
                  <a:pt x="2325894" y="149263"/>
                </a:lnTo>
                <a:lnTo>
                  <a:pt x="2265120" y="143117"/>
                </a:lnTo>
                <a:cubicBezTo>
                  <a:pt x="2186576" y="127002"/>
                  <a:pt x="2119077" y="80290"/>
                  <a:pt x="2075647" y="16048"/>
                </a:cubicBezTo>
                <a:close/>
                <a:moveTo>
                  <a:pt x="1926448" y="0"/>
                </a:moveTo>
                <a:lnTo>
                  <a:pt x="1950522" y="0"/>
                </a:lnTo>
                <a:lnTo>
                  <a:pt x="1952130" y="5167"/>
                </a:lnTo>
                <a:cubicBezTo>
                  <a:pt x="2003529" y="126455"/>
                  <a:pt x="2112323" y="217766"/>
                  <a:pt x="2244242" y="244834"/>
                </a:cubicBezTo>
                <a:lnTo>
                  <a:pt x="2325894" y="253091"/>
                </a:lnTo>
                <a:lnTo>
                  <a:pt x="2325894" y="276192"/>
                </a:lnTo>
                <a:lnTo>
                  <a:pt x="2239598" y="267464"/>
                </a:lnTo>
                <a:cubicBezTo>
                  <a:pt x="2100173" y="238852"/>
                  <a:pt x="1985178" y="142334"/>
                  <a:pt x="1930848" y="14141"/>
                </a:cubicBezTo>
                <a:close/>
                <a:moveTo>
                  <a:pt x="1794114" y="0"/>
                </a:moveTo>
                <a:lnTo>
                  <a:pt x="1818202" y="0"/>
                </a:lnTo>
                <a:lnTo>
                  <a:pt x="1835170" y="54535"/>
                </a:lnTo>
                <a:cubicBezTo>
                  <a:pt x="1902650" y="213778"/>
                  <a:pt x="2045483" y="333656"/>
                  <a:pt x="2218687" y="369191"/>
                </a:cubicBezTo>
                <a:lnTo>
                  <a:pt x="2325894" y="380032"/>
                </a:lnTo>
                <a:lnTo>
                  <a:pt x="2325894" y="403132"/>
                </a:lnTo>
                <a:lnTo>
                  <a:pt x="2214043" y="391825"/>
                </a:lnTo>
                <a:cubicBezTo>
                  <a:pt x="2033333" y="354761"/>
                  <a:pt x="1884299" y="229720"/>
                  <a:pt x="1813889" y="63559"/>
                </a:cubicBezTo>
                <a:close/>
                <a:moveTo>
                  <a:pt x="1661683" y="0"/>
                </a:moveTo>
                <a:lnTo>
                  <a:pt x="1685874" y="0"/>
                </a:lnTo>
                <a:lnTo>
                  <a:pt x="1718212" y="103965"/>
                </a:lnTo>
                <a:cubicBezTo>
                  <a:pt x="1801772" y="301203"/>
                  <a:pt x="1978643" y="449654"/>
                  <a:pt x="2193133" y="493659"/>
                </a:cubicBezTo>
                <a:lnTo>
                  <a:pt x="2325894" y="507083"/>
                </a:lnTo>
                <a:lnTo>
                  <a:pt x="2325894" y="530183"/>
                </a:lnTo>
                <a:lnTo>
                  <a:pt x="2188450" y="516288"/>
                </a:lnTo>
                <a:cubicBezTo>
                  <a:pt x="1966399" y="470740"/>
                  <a:pt x="1783312" y="317082"/>
                  <a:pt x="1696817" y="112939"/>
                </a:cubicBezTo>
                <a:close/>
                <a:moveTo>
                  <a:pt x="1531553" y="0"/>
                </a:moveTo>
                <a:lnTo>
                  <a:pt x="1554659" y="0"/>
                </a:lnTo>
                <a:lnTo>
                  <a:pt x="1555243" y="5776"/>
                </a:lnTo>
                <a:cubicBezTo>
                  <a:pt x="1623483" y="338327"/>
                  <a:pt x="1902268" y="594992"/>
                  <a:pt x="2245588" y="629962"/>
                </a:cubicBezTo>
                <a:lnTo>
                  <a:pt x="2325894" y="634030"/>
                </a:lnTo>
                <a:lnTo>
                  <a:pt x="2325894" y="657131"/>
                </a:lnTo>
                <a:lnTo>
                  <a:pt x="2243214" y="652943"/>
                </a:lnTo>
                <a:cubicBezTo>
                  <a:pt x="1889750" y="616944"/>
                  <a:pt x="1602834" y="352727"/>
                  <a:pt x="1532607" y="10419"/>
                </a:cubicBezTo>
                <a:close/>
                <a:moveTo>
                  <a:pt x="1404609" y="0"/>
                </a:moveTo>
                <a:lnTo>
                  <a:pt x="1427709" y="0"/>
                </a:lnTo>
                <a:lnTo>
                  <a:pt x="1430873" y="31287"/>
                </a:lnTo>
                <a:cubicBezTo>
                  <a:pt x="1510102" y="417452"/>
                  <a:pt x="1833798" y="715609"/>
                  <a:pt x="2232606" y="756233"/>
                </a:cubicBezTo>
                <a:lnTo>
                  <a:pt x="2325894" y="760959"/>
                </a:lnTo>
                <a:lnTo>
                  <a:pt x="2325894" y="784060"/>
                </a:lnTo>
                <a:lnTo>
                  <a:pt x="2230270" y="779216"/>
                </a:lnTo>
                <a:cubicBezTo>
                  <a:pt x="1821463" y="737574"/>
                  <a:pt x="1489501" y="431938"/>
                  <a:pt x="1408246" y="35964"/>
                </a:cubicBezTo>
                <a:close/>
                <a:moveTo>
                  <a:pt x="1274343" y="0"/>
                </a:moveTo>
                <a:lnTo>
                  <a:pt x="1300756" y="0"/>
                </a:lnTo>
                <a:lnTo>
                  <a:pt x="1306507" y="56884"/>
                </a:lnTo>
                <a:cubicBezTo>
                  <a:pt x="1396745" y="496788"/>
                  <a:pt x="1765420" y="836372"/>
                  <a:pt x="2219643" y="882640"/>
                </a:cubicBezTo>
                <a:lnTo>
                  <a:pt x="2325894" y="888022"/>
                </a:lnTo>
                <a:lnTo>
                  <a:pt x="2325894" y="911123"/>
                </a:lnTo>
                <a:lnTo>
                  <a:pt x="2217286" y="905621"/>
                </a:lnTo>
                <a:cubicBezTo>
                  <a:pt x="1752979" y="858324"/>
                  <a:pt x="1376027" y="511189"/>
                  <a:pt x="1283761" y="61528"/>
                </a:cubicBezTo>
                <a:close/>
                <a:moveTo>
                  <a:pt x="1146071" y="0"/>
                </a:moveTo>
                <a:lnTo>
                  <a:pt x="1169414" y="0"/>
                </a:lnTo>
                <a:lnTo>
                  <a:pt x="1182030" y="82429"/>
                </a:lnTo>
                <a:cubicBezTo>
                  <a:pt x="1283296" y="576000"/>
                  <a:pt x="1697029" y="957001"/>
                  <a:pt x="2206679" y="1008912"/>
                </a:cubicBezTo>
                <a:lnTo>
                  <a:pt x="2325894" y="1014951"/>
                </a:lnTo>
                <a:lnTo>
                  <a:pt x="2325894" y="1038052"/>
                </a:lnTo>
                <a:lnTo>
                  <a:pt x="2204323" y="1031893"/>
                </a:lnTo>
                <a:cubicBezTo>
                  <a:pt x="1684600" y="978953"/>
                  <a:pt x="1262670" y="590398"/>
                  <a:pt x="1159398" y="87072"/>
                </a:cubicBezTo>
                <a:close/>
                <a:moveTo>
                  <a:pt x="1017789" y="0"/>
                </a:moveTo>
                <a:lnTo>
                  <a:pt x="1041132" y="0"/>
                </a:lnTo>
                <a:lnTo>
                  <a:pt x="1057661" y="107992"/>
                </a:lnTo>
                <a:cubicBezTo>
                  <a:pt x="1169939" y="655229"/>
                  <a:pt x="1628650" y="1077653"/>
                  <a:pt x="2193716" y="1135208"/>
                </a:cubicBezTo>
                <a:lnTo>
                  <a:pt x="2325894" y="1141903"/>
                </a:lnTo>
                <a:lnTo>
                  <a:pt x="2325894" y="1165004"/>
                </a:lnTo>
                <a:lnTo>
                  <a:pt x="2191361" y="1158189"/>
                </a:lnTo>
                <a:cubicBezTo>
                  <a:pt x="1616222" y="1099606"/>
                  <a:pt x="1149313" y="669630"/>
                  <a:pt x="1035029" y="112636"/>
                </a:cubicBezTo>
                <a:close/>
                <a:moveTo>
                  <a:pt x="889397" y="0"/>
                </a:moveTo>
                <a:lnTo>
                  <a:pt x="912837" y="0"/>
                </a:lnTo>
                <a:lnTo>
                  <a:pt x="933296" y="133667"/>
                </a:lnTo>
                <a:cubicBezTo>
                  <a:pt x="1056582" y="734570"/>
                  <a:pt x="1560272" y="1198411"/>
                  <a:pt x="2180754" y="1261608"/>
                </a:cubicBezTo>
                <a:lnTo>
                  <a:pt x="2325894" y="1268960"/>
                </a:lnTo>
                <a:lnTo>
                  <a:pt x="2325894" y="1292061"/>
                </a:lnTo>
                <a:lnTo>
                  <a:pt x="2178378" y="1284588"/>
                </a:lnTo>
                <a:cubicBezTo>
                  <a:pt x="1547742" y="1220351"/>
                  <a:pt x="1035844" y="748879"/>
                  <a:pt x="910550" y="138199"/>
                </a:cubicBezTo>
                <a:close/>
                <a:moveTo>
                  <a:pt x="761929" y="0"/>
                </a:moveTo>
                <a:lnTo>
                  <a:pt x="785032" y="0"/>
                </a:lnTo>
                <a:lnTo>
                  <a:pt x="785312" y="5523"/>
                </a:lnTo>
                <a:cubicBezTo>
                  <a:pt x="859466" y="733364"/>
                  <a:pt x="1439889" y="1313736"/>
                  <a:pt x="2167790" y="1387884"/>
                </a:cubicBezTo>
                <a:lnTo>
                  <a:pt x="2325894" y="1395894"/>
                </a:lnTo>
                <a:lnTo>
                  <a:pt x="2325894" y="1418995"/>
                </a:lnTo>
                <a:lnTo>
                  <a:pt x="2165434" y="1410866"/>
                </a:lnTo>
                <a:cubicBezTo>
                  <a:pt x="1426685" y="1335609"/>
                  <a:pt x="837591" y="746563"/>
                  <a:pt x="762328" y="7877"/>
                </a:cubicBezTo>
                <a:close/>
                <a:moveTo>
                  <a:pt x="634980" y="0"/>
                </a:moveTo>
                <a:lnTo>
                  <a:pt x="658083" y="0"/>
                </a:lnTo>
                <a:lnTo>
                  <a:pt x="659019" y="18476"/>
                </a:lnTo>
                <a:cubicBezTo>
                  <a:pt x="739252" y="805990"/>
                  <a:pt x="1367247" y="1433931"/>
                  <a:pt x="2154827" y="1514157"/>
                </a:cubicBezTo>
                <a:lnTo>
                  <a:pt x="2325894" y="1522823"/>
                </a:lnTo>
                <a:lnTo>
                  <a:pt x="2325894" y="1545924"/>
                </a:lnTo>
                <a:lnTo>
                  <a:pt x="2152472" y="1537138"/>
                </a:lnTo>
                <a:cubicBezTo>
                  <a:pt x="1354048" y="1455804"/>
                  <a:pt x="717377" y="819188"/>
                  <a:pt x="636036" y="20831"/>
                </a:cubicBezTo>
                <a:close/>
                <a:moveTo>
                  <a:pt x="507911" y="0"/>
                </a:moveTo>
                <a:lnTo>
                  <a:pt x="531128" y="0"/>
                </a:lnTo>
                <a:lnTo>
                  <a:pt x="532727" y="31559"/>
                </a:lnTo>
                <a:cubicBezTo>
                  <a:pt x="619037" y="878744"/>
                  <a:pt x="1294606" y="1554259"/>
                  <a:pt x="2141864" y="1640562"/>
                </a:cubicBezTo>
                <a:lnTo>
                  <a:pt x="2325894" y="1649885"/>
                </a:lnTo>
                <a:lnTo>
                  <a:pt x="2325894" y="1672981"/>
                </a:lnTo>
                <a:lnTo>
                  <a:pt x="2139488" y="1663539"/>
                </a:lnTo>
                <a:cubicBezTo>
                  <a:pt x="1281294" y="1576127"/>
                  <a:pt x="597044" y="891939"/>
                  <a:pt x="509624" y="33818"/>
                </a:cubicBezTo>
                <a:close/>
                <a:moveTo>
                  <a:pt x="380961" y="0"/>
                </a:moveTo>
                <a:lnTo>
                  <a:pt x="404065" y="0"/>
                </a:lnTo>
                <a:lnTo>
                  <a:pt x="406316" y="44437"/>
                </a:lnTo>
                <a:cubicBezTo>
                  <a:pt x="498717" y="951387"/>
                  <a:pt x="1221951" y="1674473"/>
                  <a:pt x="2128900" y="1766854"/>
                </a:cubicBezTo>
                <a:lnTo>
                  <a:pt x="2325894" y="1776833"/>
                </a:lnTo>
                <a:lnTo>
                  <a:pt x="2325894" y="1799934"/>
                </a:lnTo>
                <a:lnTo>
                  <a:pt x="2126525" y="1789835"/>
                </a:lnTo>
                <a:cubicBezTo>
                  <a:pt x="1208653" y="1696346"/>
                  <a:pt x="476829" y="964585"/>
                  <a:pt x="383332" y="46792"/>
                </a:cubicBezTo>
                <a:close/>
                <a:moveTo>
                  <a:pt x="254013" y="0"/>
                </a:moveTo>
                <a:lnTo>
                  <a:pt x="277116" y="0"/>
                </a:lnTo>
                <a:lnTo>
                  <a:pt x="280023" y="57371"/>
                </a:lnTo>
                <a:cubicBezTo>
                  <a:pt x="378489" y="1023914"/>
                  <a:pt x="1149211" y="1794655"/>
                  <a:pt x="2115917" y="1893125"/>
                </a:cubicBezTo>
                <a:lnTo>
                  <a:pt x="2325894" y="1903762"/>
                </a:lnTo>
                <a:lnTo>
                  <a:pt x="2325894" y="1926863"/>
                </a:lnTo>
                <a:lnTo>
                  <a:pt x="2113563" y="1916107"/>
                </a:lnTo>
                <a:cubicBezTo>
                  <a:pt x="1136012" y="1816541"/>
                  <a:pt x="356615" y="1037211"/>
                  <a:pt x="257040" y="59745"/>
                </a:cubicBezTo>
                <a:close/>
                <a:moveTo>
                  <a:pt x="126949" y="0"/>
                </a:moveTo>
                <a:lnTo>
                  <a:pt x="150160" y="0"/>
                </a:lnTo>
                <a:lnTo>
                  <a:pt x="153729" y="70454"/>
                </a:lnTo>
                <a:cubicBezTo>
                  <a:pt x="258274" y="1096671"/>
                  <a:pt x="1076570" y="1914983"/>
                  <a:pt x="2102955" y="2019530"/>
                </a:cubicBezTo>
                <a:lnTo>
                  <a:pt x="2325894" y="2030824"/>
                </a:lnTo>
                <a:lnTo>
                  <a:pt x="2325894" y="2053925"/>
                </a:lnTo>
                <a:lnTo>
                  <a:pt x="2100598" y="2042512"/>
                </a:lnTo>
                <a:cubicBezTo>
                  <a:pt x="1063358" y="1936856"/>
                  <a:pt x="236298" y="1109866"/>
                  <a:pt x="130633" y="72714"/>
                </a:cubicBezTo>
                <a:close/>
                <a:moveTo>
                  <a:pt x="0" y="0"/>
                </a:moveTo>
                <a:lnTo>
                  <a:pt x="23103" y="0"/>
                </a:lnTo>
                <a:lnTo>
                  <a:pt x="27324" y="83311"/>
                </a:lnTo>
                <a:cubicBezTo>
                  <a:pt x="137958" y="1169290"/>
                  <a:pt x="1003916" y="2035178"/>
                  <a:pt x="2089991" y="2145803"/>
                </a:cubicBezTo>
                <a:lnTo>
                  <a:pt x="2325894" y="2157753"/>
                </a:lnTo>
                <a:lnTo>
                  <a:pt x="2325894" y="2180854"/>
                </a:lnTo>
                <a:lnTo>
                  <a:pt x="2087636" y="2168784"/>
                </a:lnTo>
                <a:cubicBezTo>
                  <a:pt x="990717" y="2057051"/>
                  <a:pt x="116084" y="1182492"/>
                  <a:pt x="4341" y="85667"/>
                </a:cubicBezTo>
                <a:close/>
              </a:path>
            </a:pathLst>
          </a:custGeom>
          <a:solidFill>
            <a:srgbClr val="E6F0FE"/>
          </a:solidFill>
          <a:ln w="476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904" y="2825496"/>
            <a:ext cx="10680192" cy="28346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61277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9120" y="2395728"/>
            <a:ext cx="7013448" cy="1627632"/>
          </a:xfr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00000"/>
              </a:lnSpc>
              <a:defRPr sz="33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Text Placeholder 54">
            <a:extLst>
              <a:ext uri="{FF2B5EF4-FFF2-40B4-BE49-F238E27FC236}">
                <a16:creationId xmlns:a16="http://schemas.microsoft.com/office/drawing/2014/main" id="{A493C80D-2813-9E70-8901-D4B9EA4DD7E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611880" y="1984248"/>
            <a:ext cx="768096" cy="1627632"/>
          </a:xfrm>
        </p:spPr>
        <p:txBody>
          <a:bodyPr lIns="91440" tIns="45720" rIns="91440" bIns="54864">
            <a:noAutofit/>
          </a:bodyPr>
          <a:lstStyle>
            <a:lvl1pPr marL="0" indent="0">
              <a:buNone/>
              <a:defRPr sz="10000" b="1"/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A2733C45-7C53-2BC5-3F62-D069650A79C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89120" y="4308475"/>
            <a:ext cx="3932238" cy="588963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6" name="Text Placeholder 54">
            <a:extLst>
              <a:ext uri="{FF2B5EF4-FFF2-40B4-BE49-F238E27FC236}">
                <a16:creationId xmlns:a16="http://schemas.microsoft.com/office/drawing/2014/main" id="{B1D62231-87CB-21EC-CF8C-46276AD1F95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500616" y="3209544"/>
            <a:ext cx="768096" cy="1627632"/>
          </a:xfrm>
        </p:spPr>
        <p:txBody>
          <a:bodyPr lIns="91440" tIns="45720" rIns="91440" bIns="54864">
            <a:noAutofit/>
          </a:bodyPr>
          <a:lstStyle>
            <a:lvl1pPr marL="0" indent="0">
              <a:buNone/>
              <a:defRPr sz="10000" b="1"/>
            </a:lvl1pPr>
          </a:lstStyle>
          <a:p>
            <a:pPr lvl="0"/>
            <a:r>
              <a:rPr lang="en-US" dirty="0"/>
              <a:t>”</a:t>
            </a:r>
          </a:p>
        </p:txBody>
      </p:sp>
      <p:sp>
        <p:nvSpPr>
          <p:cNvPr id="32" name="Image 1" descr="preencoded.png">
            <a:extLst>
              <a:ext uri="{FF2B5EF4-FFF2-40B4-BE49-F238E27FC236}">
                <a16:creationId xmlns:a16="http://schemas.microsoft.com/office/drawing/2014/main" id="{2A3EC91E-4089-D366-06D3-3E66F93DFAF3}"/>
              </a:ext>
            </a:extLst>
          </p:cNvPr>
          <p:cNvSpPr/>
          <p:nvPr/>
        </p:nvSpPr>
        <p:spPr>
          <a:xfrm>
            <a:off x="-7117" y="0"/>
            <a:ext cx="2550985" cy="6858000"/>
          </a:xfrm>
          <a:custGeom>
            <a:avLst/>
            <a:gdLst>
              <a:gd name="connsiteX0" fmla="*/ 2550985 w 2550985"/>
              <a:gd name="connsiteY0" fmla="*/ 0 h 6858000"/>
              <a:gd name="connsiteX1" fmla="*/ 0 w 2550985"/>
              <a:gd name="connsiteY1" fmla="*/ 0 h 6858000"/>
              <a:gd name="connsiteX2" fmla="*/ 0 w 2550985"/>
              <a:gd name="connsiteY2" fmla="*/ 6858000 h 6858000"/>
              <a:gd name="connsiteX3" fmla="*/ 2550985 w 2550985"/>
              <a:gd name="connsiteY3" fmla="*/ 6858000 h 6858000"/>
              <a:gd name="connsiteX4" fmla="*/ 2550985 w 2550985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50985" h="6858000">
                <a:moveTo>
                  <a:pt x="2550985" y="0"/>
                </a:moveTo>
                <a:lnTo>
                  <a:pt x="0" y="0"/>
                </a:lnTo>
                <a:lnTo>
                  <a:pt x="0" y="6858000"/>
                </a:lnTo>
                <a:lnTo>
                  <a:pt x="2550985" y="6858000"/>
                </a:lnTo>
                <a:lnTo>
                  <a:pt x="2550985" y="0"/>
                </a:lnTo>
                <a:close/>
              </a:path>
            </a:pathLst>
          </a:custGeom>
          <a:solidFill>
            <a:schemeClr val="accent4"/>
          </a:solidFill>
          <a:ln w="7045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70F595E1-C910-3710-90E9-AF5FFCE05861}"/>
              </a:ext>
            </a:extLst>
          </p:cNvPr>
          <p:cNvSpPr/>
          <p:nvPr userDrawn="1"/>
        </p:nvSpPr>
        <p:spPr>
          <a:xfrm>
            <a:off x="-9415" y="0"/>
            <a:ext cx="2548591" cy="2555628"/>
          </a:xfrm>
          <a:custGeom>
            <a:avLst/>
            <a:gdLst>
              <a:gd name="connsiteX0" fmla="*/ 138643 w 2548591"/>
              <a:gd name="connsiteY0" fmla="*/ 1 h 2555628"/>
              <a:gd name="connsiteX1" fmla="*/ 163874 w 2548591"/>
              <a:gd name="connsiteY1" fmla="*/ 1 h 2555628"/>
              <a:gd name="connsiteX2" fmla="*/ 2548463 w 2548591"/>
              <a:gd name="connsiteY2" fmla="*/ 2391168 h 2555628"/>
              <a:gd name="connsiteX3" fmla="*/ 2548463 w 2548591"/>
              <a:gd name="connsiteY3" fmla="*/ 2416472 h 2555628"/>
              <a:gd name="connsiteX4" fmla="*/ 2548590 w 2548591"/>
              <a:gd name="connsiteY4" fmla="*/ 2416600 h 2555628"/>
              <a:gd name="connsiteX5" fmla="*/ 138643 w 2548591"/>
              <a:gd name="connsiteY5" fmla="*/ 1 h 2555628"/>
              <a:gd name="connsiteX6" fmla="*/ 0 w 2548591"/>
              <a:gd name="connsiteY6" fmla="*/ 1 h 2555628"/>
              <a:gd name="connsiteX7" fmla="*/ 25231 w 2548591"/>
              <a:gd name="connsiteY7" fmla="*/ 1 h 2555628"/>
              <a:gd name="connsiteX8" fmla="*/ 2548591 w 2548591"/>
              <a:gd name="connsiteY8" fmla="*/ 2530324 h 2555628"/>
              <a:gd name="connsiteX9" fmla="*/ 2548591 w 2548591"/>
              <a:gd name="connsiteY9" fmla="*/ 2555628 h 2555628"/>
              <a:gd name="connsiteX10" fmla="*/ 0 w 2548591"/>
              <a:gd name="connsiteY10" fmla="*/ 1 h 2555628"/>
              <a:gd name="connsiteX11" fmla="*/ 277411 w 2548591"/>
              <a:gd name="connsiteY11" fmla="*/ 1 h 2555628"/>
              <a:gd name="connsiteX12" fmla="*/ 302642 w 2548591"/>
              <a:gd name="connsiteY12" fmla="*/ 1 h 2555628"/>
              <a:gd name="connsiteX13" fmla="*/ 2548582 w 2548591"/>
              <a:gd name="connsiteY13" fmla="*/ 2252147 h 2555628"/>
              <a:gd name="connsiteX14" fmla="*/ 2548582 w 2548591"/>
              <a:gd name="connsiteY14" fmla="*/ 2277444 h 2555628"/>
              <a:gd name="connsiteX15" fmla="*/ 277411 w 2548591"/>
              <a:gd name="connsiteY15" fmla="*/ 1 h 2555628"/>
              <a:gd name="connsiteX16" fmla="*/ 416054 w 2548591"/>
              <a:gd name="connsiteY16" fmla="*/ 1 h 2555628"/>
              <a:gd name="connsiteX17" fmla="*/ 441285 w 2548591"/>
              <a:gd name="connsiteY17" fmla="*/ 1 h 2555628"/>
              <a:gd name="connsiteX18" fmla="*/ 2548589 w 2548591"/>
              <a:gd name="connsiteY18" fmla="*/ 2113119 h 2555628"/>
              <a:gd name="connsiteX19" fmla="*/ 2548589 w 2548591"/>
              <a:gd name="connsiteY19" fmla="*/ 2138423 h 2555628"/>
              <a:gd name="connsiteX20" fmla="*/ 416054 w 2548591"/>
              <a:gd name="connsiteY20" fmla="*/ 1 h 2555628"/>
              <a:gd name="connsiteX21" fmla="*/ 554698 w 2548591"/>
              <a:gd name="connsiteY21" fmla="*/ 1 h 2555628"/>
              <a:gd name="connsiteX22" fmla="*/ 579930 w 2548591"/>
              <a:gd name="connsiteY22" fmla="*/ 1 h 2555628"/>
              <a:gd name="connsiteX23" fmla="*/ 2548462 w 2548591"/>
              <a:gd name="connsiteY23" fmla="*/ 1973963 h 2555628"/>
              <a:gd name="connsiteX24" fmla="*/ 2548462 w 2548591"/>
              <a:gd name="connsiteY24" fmla="*/ 1999267 h 2555628"/>
              <a:gd name="connsiteX25" fmla="*/ 2548589 w 2548591"/>
              <a:gd name="connsiteY25" fmla="*/ 1999394 h 2555628"/>
              <a:gd name="connsiteX26" fmla="*/ 554698 w 2548591"/>
              <a:gd name="connsiteY26" fmla="*/ 1 h 2555628"/>
              <a:gd name="connsiteX27" fmla="*/ 693468 w 2548591"/>
              <a:gd name="connsiteY27" fmla="*/ 0 h 2555628"/>
              <a:gd name="connsiteX28" fmla="*/ 718701 w 2548591"/>
              <a:gd name="connsiteY28" fmla="*/ 0 h 2555628"/>
              <a:gd name="connsiteX29" fmla="*/ 2548583 w 2548591"/>
              <a:gd name="connsiteY29" fmla="*/ 1834942 h 2555628"/>
              <a:gd name="connsiteX30" fmla="*/ 2548583 w 2548591"/>
              <a:gd name="connsiteY30" fmla="*/ 1860239 h 2555628"/>
              <a:gd name="connsiteX31" fmla="*/ 693468 w 2548591"/>
              <a:gd name="connsiteY31" fmla="*/ 0 h 2555628"/>
              <a:gd name="connsiteX32" fmla="*/ 832112 w 2548591"/>
              <a:gd name="connsiteY32" fmla="*/ 0 h 2555628"/>
              <a:gd name="connsiteX33" fmla="*/ 857340 w 2548591"/>
              <a:gd name="connsiteY33" fmla="*/ 0 h 2555628"/>
              <a:gd name="connsiteX34" fmla="*/ 2548582 w 2548591"/>
              <a:gd name="connsiteY34" fmla="*/ 1695913 h 2555628"/>
              <a:gd name="connsiteX35" fmla="*/ 2548582 w 2548591"/>
              <a:gd name="connsiteY35" fmla="*/ 1721210 h 2555628"/>
              <a:gd name="connsiteX36" fmla="*/ 832112 w 2548591"/>
              <a:gd name="connsiteY36" fmla="*/ 0 h 2555628"/>
              <a:gd name="connsiteX37" fmla="*/ 970758 w 2548591"/>
              <a:gd name="connsiteY37" fmla="*/ 0 h 2555628"/>
              <a:gd name="connsiteX38" fmla="*/ 995986 w 2548591"/>
              <a:gd name="connsiteY38" fmla="*/ 0 h 2555628"/>
              <a:gd name="connsiteX39" fmla="*/ 2548463 w 2548591"/>
              <a:gd name="connsiteY39" fmla="*/ 1556758 h 2555628"/>
              <a:gd name="connsiteX40" fmla="*/ 2548463 w 2548591"/>
              <a:gd name="connsiteY40" fmla="*/ 1582062 h 2555628"/>
              <a:gd name="connsiteX41" fmla="*/ 2548590 w 2548591"/>
              <a:gd name="connsiteY41" fmla="*/ 1582189 h 2555628"/>
              <a:gd name="connsiteX42" fmla="*/ 970758 w 2548591"/>
              <a:gd name="connsiteY42" fmla="*/ 0 h 2555628"/>
              <a:gd name="connsiteX43" fmla="*/ 1109529 w 2548591"/>
              <a:gd name="connsiteY43" fmla="*/ 0 h 2555628"/>
              <a:gd name="connsiteX44" fmla="*/ 1134764 w 2548591"/>
              <a:gd name="connsiteY44" fmla="*/ 0 h 2555628"/>
              <a:gd name="connsiteX45" fmla="*/ 2548589 w 2548591"/>
              <a:gd name="connsiteY45" fmla="*/ 1417736 h 2555628"/>
              <a:gd name="connsiteX46" fmla="*/ 2548589 w 2548591"/>
              <a:gd name="connsiteY46" fmla="*/ 1443033 h 2555628"/>
              <a:gd name="connsiteX47" fmla="*/ 1109529 w 2548591"/>
              <a:gd name="connsiteY47" fmla="*/ 0 h 2555628"/>
              <a:gd name="connsiteX48" fmla="*/ 1248168 w 2548591"/>
              <a:gd name="connsiteY48" fmla="*/ 0 h 2555628"/>
              <a:gd name="connsiteX49" fmla="*/ 1273396 w 2548591"/>
              <a:gd name="connsiteY49" fmla="*/ 0 h 2555628"/>
              <a:gd name="connsiteX50" fmla="*/ 2548583 w 2548591"/>
              <a:gd name="connsiteY50" fmla="*/ 1278708 h 2555628"/>
              <a:gd name="connsiteX51" fmla="*/ 2548583 w 2548591"/>
              <a:gd name="connsiteY51" fmla="*/ 1304005 h 2555628"/>
              <a:gd name="connsiteX52" fmla="*/ 1248168 w 2548591"/>
              <a:gd name="connsiteY52" fmla="*/ 0 h 2555628"/>
              <a:gd name="connsiteX53" fmla="*/ 1386813 w 2548591"/>
              <a:gd name="connsiteY53" fmla="*/ 0 h 2555628"/>
              <a:gd name="connsiteX54" fmla="*/ 1412041 w 2548591"/>
              <a:gd name="connsiteY54" fmla="*/ 0 h 2555628"/>
              <a:gd name="connsiteX55" fmla="*/ 2548589 w 2548591"/>
              <a:gd name="connsiteY55" fmla="*/ 1139552 h 2555628"/>
              <a:gd name="connsiteX56" fmla="*/ 2548589 w 2548591"/>
              <a:gd name="connsiteY56" fmla="*/ 1164857 h 2555628"/>
              <a:gd name="connsiteX57" fmla="*/ 2548589 w 2548591"/>
              <a:gd name="connsiteY57" fmla="*/ 1164984 h 2555628"/>
              <a:gd name="connsiteX58" fmla="*/ 1386813 w 2548591"/>
              <a:gd name="connsiteY58" fmla="*/ 0 h 2555628"/>
              <a:gd name="connsiteX59" fmla="*/ 1525579 w 2548591"/>
              <a:gd name="connsiteY59" fmla="*/ 0 h 2555628"/>
              <a:gd name="connsiteX60" fmla="*/ 1550814 w 2548591"/>
              <a:gd name="connsiteY60" fmla="*/ 0 h 2555628"/>
              <a:gd name="connsiteX61" fmla="*/ 2548583 w 2548591"/>
              <a:gd name="connsiteY61" fmla="*/ 1000531 h 2555628"/>
              <a:gd name="connsiteX62" fmla="*/ 2548583 w 2548591"/>
              <a:gd name="connsiteY62" fmla="*/ 1025828 h 2555628"/>
              <a:gd name="connsiteX63" fmla="*/ 1525579 w 2548591"/>
              <a:gd name="connsiteY63" fmla="*/ 0 h 2555628"/>
              <a:gd name="connsiteX64" fmla="*/ 1664231 w 2548591"/>
              <a:gd name="connsiteY64" fmla="*/ 0 h 2555628"/>
              <a:gd name="connsiteX65" fmla="*/ 1689459 w 2548591"/>
              <a:gd name="connsiteY65" fmla="*/ 0 h 2555628"/>
              <a:gd name="connsiteX66" fmla="*/ 2548589 w 2548591"/>
              <a:gd name="connsiteY66" fmla="*/ 861503 h 2555628"/>
              <a:gd name="connsiteX67" fmla="*/ 2548589 w 2548591"/>
              <a:gd name="connsiteY67" fmla="*/ 886800 h 2555628"/>
              <a:gd name="connsiteX68" fmla="*/ 1664231 w 2548591"/>
              <a:gd name="connsiteY68" fmla="*/ 0 h 2555628"/>
              <a:gd name="connsiteX69" fmla="*/ 1802870 w 2548591"/>
              <a:gd name="connsiteY69" fmla="*/ 0 h 2555628"/>
              <a:gd name="connsiteX70" fmla="*/ 1828097 w 2548591"/>
              <a:gd name="connsiteY70" fmla="*/ 0 h 2555628"/>
              <a:gd name="connsiteX71" fmla="*/ 2548583 w 2548591"/>
              <a:gd name="connsiteY71" fmla="*/ 722347 h 2555628"/>
              <a:gd name="connsiteX72" fmla="*/ 2548583 w 2548591"/>
              <a:gd name="connsiteY72" fmla="*/ 747651 h 2555628"/>
              <a:gd name="connsiteX73" fmla="*/ 2548583 w 2548591"/>
              <a:gd name="connsiteY73" fmla="*/ 747778 h 2555628"/>
              <a:gd name="connsiteX74" fmla="*/ 1802870 w 2548591"/>
              <a:gd name="connsiteY74" fmla="*/ 0 h 2555628"/>
              <a:gd name="connsiteX75" fmla="*/ 1941642 w 2548591"/>
              <a:gd name="connsiteY75" fmla="*/ 0 h 2555628"/>
              <a:gd name="connsiteX76" fmla="*/ 1966877 w 2548591"/>
              <a:gd name="connsiteY76" fmla="*/ 0 h 2555628"/>
              <a:gd name="connsiteX77" fmla="*/ 2548589 w 2548591"/>
              <a:gd name="connsiteY77" fmla="*/ 583321 h 2555628"/>
              <a:gd name="connsiteX78" fmla="*/ 2548589 w 2548591"/>
              <a:gd name="connsiteY78" fmla="*/ 608622 h 2555628"/>
              <a:gd name="connsiteX79" fmla="*/ 1941642 w 2548591"/>
              <a:gd name="connsiteY79" fmla="*/ 0 h 2555628"/>
              <a:gd name="connsiteX80" fmla="*/ 2080281 w 2548591"/>
              <a:gd name="connsiteY80" fmla="*/ 0 h 2555628"/>
              <a:gd name="connsiteX81" fmla="*/ 2105508 w 2548591"/>
              <a:gd name="connsiteY81" fmla="*/ 0 h 2555628"/>
              <a:gd name="connsiteX82" fmla="*/ 2548582 w 2548591"/>
              <a:gd name="connsiteY82" fmla="*/ 444296 h 2555628"/>
              <a:gd name="connsiteX83" fmla="*/ 2548582 w 2548591"/>
              <a:gd name="connsiteY83" fmla="*/ 469597 h 2555628"/>
              <a:gd name="connsiteX84" fmla="*/ 2080281 w 2548591"/>
              <a:gd name="connsiteY84" fmla="*/ 0 h 2555628"/>
              <a:gd name="connsiteX85" fmla="*/ 2218926 w 2548591"/>
              <a:gd name="connsiteY85" fmla="*/ 0 h 2555628"/>
              <a:gd name="connsiteX86" fmla="*/ 2244153 w 2548591"/>
              <a:gd name="connsiteY86" fmla="*/ 0 h 2555628"/>
              <a:gd name="connsiteX87" fmla="*/ 2548582 w 2548591"/>
              <a:gd name="connsiteY87" fmla="*/ 305270 h 2555628"/>
              <a:gd name="connsiteX88" fmla="*/ 2548582 w 2548591"/>
              <a:gd name="connsiteY88" fmla="*/ 330570 h 2555628"/>
              <a:gd name="connsiteX89" fmla="*/ 2218926 w 2548591"/>
              <a:gd name="connsiteY89" fmla="*/ 0 h 2555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2548591" h="2555628">
                <a:moveTo>
                  <a:pt x="138643" y="1"/>
                </a:moveTo>
                <a:lnTo>
                  <a:pt x="163874" y="1"/>
                </a:lnTo>
                <a:cubicBezTo>
                  <a:pt x="163874" y="1318576"/>
                  <a:pt x="1233644" y="2391168"/>
                  <a:pt x="2548463" y="2391168"/>
                </a:cubicBezTo>
                <a:lnTo>
                  <a:pt x="2548463" y="2416472"/>
                </a:lnTo>
                <a:lnTo>
                  <a:pt x="2548590" y="2416600"/>
                </a:lnTo>
                <a:cubicBezTo>
                  <a:pt x="1219755" y="2416600"/>
                  <a:pt x="138643" y="1332503"/>
                  <a:pt x="138643" y="1"/>
                </a:cubicBezTo>
                <a:close/>
                <a:moveTo>
                  <a:pt x="0" y="1"/>
                </a:moveTo>
                <a:lnTo>
                  <a:pt x="25231" y="1"/>
                </a:lnTo>
                <a:cubicBezTo>
                  <a:pt x="25231" y="1395244"/>
                  <a:pt x="1157188" y="2530324"/>
                  <a:pt x="2548591" y="2530324"/>
                </a:cubicBezTo>
                <a:lnTo>
                  <a:pt x="2548591" y="2555628"/>
                </a:lnTo>
                <a:cubicBezTo>
                  <a:pt x="1143299" y="2555628"/>
                  <a:pt x="0" y="1409172"/>
                  <a:pt x="0" y="1"/>
                </a:cubicBezTo>
                <a:close/>
                <a:moveTo>
                  <a:pt x="277411" y="1"/>
                </a:moveTo>
                <a:lnTo>
                  <a:pt x="302642" y="1"/>
                </a:lnTo>
                <a:cubicBezTo>
                  <a:pt x="302642" y="1241907"/>
                  <a:pt x="1310229" y="2252147"/>
                  <a:pt x="2548582" y="2252147"/>
                </a:cubicBezTo>
                <a:lnTo>
                  <a:pt x="2548582" y="2277444"/>
                </a:lnTo>
                <a:cubicBezTo>
                  <a:pt x="1296205" y="2277444"/>
                  <a:pt x="277411" y="1255835"/>
                  <a:pt x="277411" y="1"/>
                </a:cubicBezTo>
                <a:close/>
                <a:moveTo>
                  <a:pt x="416054" y="1"/>
                </a:moveTo>
                <a:lnTo>
                  <a:pt x="441285" y="1"/>
                </a:lnTo>
                <a:cubicBezTo>
                  <a:pt x="441285" y="1165111"/>
                  <a:pt x="1386559" y="2113119"/>
                  <a:pt x="2548589" y="2113119"/>
                </a:cubicBezTo>
                <a:lnTo>
                  <a:pt x="2548589" y="2138423"/>
                </a:lnTo>
                <a:cubicBezTo>
                  <a:pt x="1372670" y="2138423"/>
                  <a:pt x="416054" y="1179166"/>
                  <a:pt x="416054" y="1"/>
                </a:cubicBezTo>
                <a:close/>
                <a:moveTo>
                  <a:pt x="554698" y="1"/>
                </a:moveTo>
                <a:lnTo>
                  <a:pt x="579930" y="1"/>
                </a:lnTo>
                <a:cubicBezTo>
                  <a:pt x="579930" y="1088442"/>
                  <a:pt x="1463017" y="1973963"/>
                  <a:pt x="2548462" y="1973963"/>
                </a:cubicBezTo>
                <a:lnTo>
                  <a:pt x="2548462" y="1999267"/>
                </a:lnTo>
                <a:lnTo>
                  <a:pt x="2548589" y="1999394"/>
                </a:lnTo>
                <a:cubicBezTo>
                  <a:pt x="1449127" y="1999394"/>
                  <a:pt x="554698" y="1102497"/>
                  <a:pt x="554698" y="1"/>
                </a:cubicBezTo>
                <a:close/>
                <a:moveTo>
                  <a:pt x="693468" y="0"/>
                </a:moveTo>
                <a:lnTo>
                  <a:pt x="718701" y="0"/>
                </a:lnTo>
                <a:cubicBezTo>
                  <a:pt x="718701" y="1011773"/>
                  <a:pt x="1539602" y="1834942"/>
                  <a:pt x="2548583" y="1834942"/>
                </a:cubicBezTo>
                <a:lnTo>
                  <a:pt x="2548583" y="1860239"/>
                </a:lnTo>
                <a:cubicBezTo>
                  <a:pt x="1525706" y="1860239"/>
                  <a:pt x="693468" y="1025701"/>
                  <a:pt x="693468" y="0"/>
                </a:cubicBezTo>
                <a:close/>
                <a:moveTo>
                  <a:pt x="832112" y="0"/>
                </a:moveTo>
                <a:lnTo>
                  <a:pt x="857340" y="0"/>
                </a:lnTo>
                <a:cubicBezTo>
                  <a:pt x="857340" y="935105"/>
                  <a:pt x="1616059" y="1695913"/>
                  <a:pt x="2548582" y="1695913"/>
                </a:cubicBezTo>
                <a:lnTo>
                  <a:pt x="2548582" y="1721210"/>
                </a:lnTo>
                <a:cubicBezTo>
                  <a:pt x="1602170" y="1721210"/>
                  <a:pt x="832112" y="949032"/>
                  <a:pt x="832112" y="0"/>
                </a:cubicBezTo>
                <a:close/>
                <a:moveTo>
                  <a:pt x="970758" y="0"/>
                </a:moveTo>
                <a:lnTo>
                  <a:pt x="995986" y="0"/>
                </a:lnTo>
                <a:cubicBezTo>
                  <a:pt x="995986" y="858436"/>
                  <a:pt x="1692391" y="1556758"/>
                  <a:pt x="2548463" y="1556758"/>
                </a:cubicBezTo>
                <a:lnTo>
                  <a:pt x="2548463" y="1582062"/>
                </a:lnTo>
                <a:lnTo>
                  <a:pt x="2548590" y="1582189"/>
                </a:lnTo>
                <a:cubicBezTo>
                  <a:pt x="1678628" y="1582189"/>
                  <a:pt x="970758" y="872491"/>
                  <a:pt x="970758" y="0"/>
                </a:cubicBezTo>
                <a:close/>
                <a:moveTo>
                  <a:pt x="1109529" y="0"/>
                </a:moveTo>
                <a:lnTo>
                  <a:pt x="1134764" y="0"/>
                </a:lnTo>
                <a:cubicBezTo>
                  <a:pt x="1134764" y="781767"/>
                  <a:pt x="1768975" y="1417736"/>
                  <a:pt x="2548589" y="1417736"/>
                </a:cubicBezTo>
                <a:lnTo>
                  <a:pt x="2548589" y="1443033"/>
                </a:lnTo>
                <a:cubicBezTo>
                  <a:pt x="1755086" y="1443033"/>
                  <a:pt x="1109529" y="795695"/>
                  <a:pt x="1109529" y="0"/>
                </a:cubicBezTo>
                <a:close/>
                <a:moveTo>
                  <a:pt x="1248168" y="0"/>
                </a:moveTo>
                <a:lnTo>
                  <a:pt x="1273396" y="0"/>
                </a:lnTo>
                <a:cubicBezTo>
                  <a:pt x="1273396" y="705097"/>
                  <a:pt x="1845433" y="1278708"/>
                  <a:pt x="2548583" y="1278708"/>
                </a:cubicBezTo>
                <a:lnTo>
                  <a:pt x="2548583" y="1304005"/>
                </a:lnTo>
                <a:cubicBezTo>
                  <a:pt x="1831537" y="1304005"/>
                  <a:pt x="1248168" y="719026"/>
                  <a:pt x="1248168" y="0"/>
                </a:cubicBezTo>
                <a:close/>
                <a:moveTo>
                  <a:pt x="1386813" y="0"/>
                </a:moveTo>
                <a:lnTo>
                  <a:pt x="1412041" y="0"/>
                </a:lnTo>
                <a:cubicBezTo>
                  <a:pt x="1412041" y="628428"/>
                  <a:pt x="1921890" y="1139552"/>
                  <a:pt x="2548589" y="1139552"/>
                </a:cubicBezTo>
                <a:lnTo>
                  <a:pt x="2548589" y="1164857"/>
                </a:lnTo>
                <a:lnTo>
                  <a:pt x="2548589" y="1164984"/>
                </a:lnTo>
                <a:cubicBezTo>
                  <a:pt x="1908001" y="1164984"/>
                  <a:pt x="1386813" y="642356"/>
                  <a:pt x="1386813" y="0"/>
                </a:cubicBezTo>
                <a:close/>
                <a:moveTo>
                  <a:pt x="1525579" y="0"/>
                </a:moveTo>
                <a:lnTo>
                  <a:pt x="1550814" y="0"/>
                </a:lnTo>
                <a:cubicBezTo>
                  <a:pt x="1550814" y="551759"/>
                  <a:pt x="1998468" y="1000531"/>
                  <a:pt x="2548583" y="1000531"/>
                </a:cubicBezTo>
                <a:lnTo>
                  <a:pt x="2548583" y="1025828"/>
                </a:lnTo>
                <a:cubicBezTo>
                  <a:pt x="1984452" y="1025828"/>
                  <a:pt x="1525579" y="565560"/>
                  <a:pt x="1525579" y="0"/>
                </a:cubicBezTo>
                <a:close/>
                <a:moveTo>
                  <a:pt x="1664231" y="0"/>
                </a:moveTo>
                <a:lnTo>
                  <a:pt x="1689459" y="0"/>
                </a:lnTo>
                <a:cubicBezTo>
                  <a:pt x="1689459" y="474963"/>
                  <a:pt x="2074805" y="861503"/>
                  <a:pt x="2548589" y="861503"/>
                </a:cubicBezTo>
                <a:lnTo>
                  <a:pt x="2548589" y="886800"/>
                </a:lnTo>
                <a:cubicBezTo>
                  <a:pt x="2060916" y="886800"/>
                  <a:pt x="1664231" y="489019"/>
                  <a:pt x="1664231" y="0"/>
                </a:cubicBezTo>
                <a:close/>
                <a:moveTo>
                  <a:pt x="1802870" y="0"/>
                </a:moveTo>
                <a:lnTo>
                  <a:pt x="1828097" y="0"/>
                </a:lnTo>
                <a:cubicBezTo>
                  <a:pt x="1828097" y="398295"/>
                  <a:pt x="2151263" y="722347"/>
                  <a:pt x="2548583" y="722347"/>
                </a:cubicBezTo>
                <a:lnTo>
                  <a:pt x="2548583" y="747651"/>
                </a:lnTo>
                <a:lnTo>
                  <a:pt x="2548583" y="747778"/>
                </a:lnTo>
                <a:cubicBezTo>
                  <a:pt x="2137367" y="747778"/>
                  <a:pt x="1802870" y="412350"/>
                  <a:pt x="1802870" y="0"/>
                </a:cubicBezTo>
                <a:close/>
                <a:moveTo>
                  <a:pt x="1941642" y="0"/>
                </a:moveTo>
                <a:lnTo>
                  <a:pt x="1966877" y="0"/>
                </a:lnTo>
                <a:cubicBezTo>
                  <a:pt x="1966877" y="321626"/>
                  <a:pt x="2227847" y="583321"/>
                  <a:pt x="2548589" y="583321"/>
                </a:cubicBezTo>
                <a:lnTo>
                  <a:pt x="2548589" y="608622"/>
                </a:lnTo>
                <a:cubicBezTo>
                  <a:pt x="2213831" y="608622"/>
                  <a:pt x="1941642" y="335553"/>
                  <a:pt x="1941642" y="0"/>
                </a:cubicBezTo>
                <a:close/>
                <a:moveTo>
                  <a:pt x="2080281" y="0"/>
                </a:moveTo>
                <a:lnTo>
                  <a:pt x="2105508" y="0"/>
                </a:lnTo>
                <a:cubicBezTo>
                  <a:pt x="2105508" y="244957"/>
                  <a:pt x="2304298" y="444296"/>
                  <a:pt x="2548582" y="444296"/>
                </a:cubicBezTo>
                <a:lnTo>
                  <a:pt x="2548582" y="469597"/>
                </a:lnTo>
                <a:cubicBezTo>
                  <a:pt x="2290409" y="469597"/>
                  <a:pt x="2080281" y="258885"/>
                  <a:pt x="2080281" y="0"/>
                </a:cubicBezTo>
                <a:close/>
                <a:moveTo>
                  <a:pt x="2218926" y="0"/>
                </a:moveTo>
                <a:lnTo>
                  <a:pt x="2244153" y="0"/>
                </a:lnTo>
                <a:cubicBezTo>
                  <a:pt x="2244153" y="168288"/>
                  <a:pt x="2380629" y="305270"/>
                  <a:pt x="2548582" y="305270"/>
                </a:cubicBezTo>
                <a:lnTo>
                  <a:pt x="2548582" y="330570"/>
                </a:lnTo>
                <a:cubicBezTo>
                  <a:pt x="2366866" y="330570"/>
                  <a:pt x="2218926" y="182344"/>
                  <a:pt x="2218926" y="0"/>
                </a:cubicBezTo>
                <a:close/>
              </a:path>
            </a:pathLst>
          </a:custGeom>
          <a:solidFill>
            <a:schemeClr val="bg1"/>
          </a:solidFill>
          <a:ln w="7032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sp>
        <p:nvSpPr>
          <p:cNvPr id="33" name="Image 4" descr="preencoded.png">
            <a:extLst>
              <a:ext uri="{FF2B5EF4-FFF2-40B4-BE49-F238E27FC236}">
                <a16:creationId xmlns:a16="http://schemas.microsoft.com/office/drawing/2014/main" id="{EC46DC71-C12A-96C8-3FE2-AA95AB58B349}"/>
              </a:ext>
            </a:extLst>
          </p:cNvPr>
          <p:cNvSpPr/>
          <p:nvPr/>
        </p:nvSpPr>
        <p:spPr>
          <a:xfrm>
            <a:off x="2543868" y="0"/>
            <a:ext cx="2560340" cy="2560340"/>
          </a:xfrm>
          <a:custGeom>
            <a:avLst/>
            <a:gdLst>
              <a:gd name="connsiteX0" fmla="*/ 0 w 2560340"/>
              <a:gd name="connsiteY0" fmla="*/ 2560340 h 2560340"/>
              <a:gd name="connsiteX1" fmla="*/ 2560340 w 2560340"/>
              <a:gd name="connsiteY1" fmla="*/ 0 h 2560340"/>
              <a:gd name="connsiteX2" fmla="*/ 0 w 2560340"/>
              <a:gd name="connsiteY2" fmla="*/ 0 h 2560340"/>
              <a:gd name="connsiteX3" fmla="*/ 0 w 2560340"/>
              <a:gd name="connsiteY3" fmla="*/ 2560340 h 2560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60340" h="2560340">
                <a:moveTo>
                  <a:pt x="0" y="2560340"/>
                </a:moveTo>
                <a:cubicBezTo>
                  <a:pt x="1414079" y="2560340"/>
                  <a:pt x="2560340" y="1414079"/>
                  <a:pt x="2560340" y="0"/>
                </a:cubicBezTo>
                <a:lnTo>
                  <a:pt x="0" y="0"/>
                </a:lnTo>
                <a:lnTo>
                  <a:pt x="0" y="2560340"/>
                </a:lnTo>
                <a:close/>
              </a:path>
            </a:pathLst>
          </a:custGeom>
          <a:solidFill>
            <a:schemeClr val="accent3"/>
          </a:solidFill>
          <a:ln w="7052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sp>
        <p:nvSpPr>
          <p:cNvPr id="29" name="Freeform 70">
            <a:extLst>
              <a:ext uri="{FF2B5EF4-FFF2-40B4-BE49-F238E27FC236}">
                <a16:creationId xmlns:a16="http://schemas.microsoft.com/office/drawing/2014/main" id="{AA39EF58-54F1-4AC9-1D83-2E7DEEAAEA6A}"/>
              </a:ext>
            </a:extLst>
          </p:cNvPr>
          <p:cNvSpPr>
            <a:spLocks/>
          </p:cNvSpPr>
          <p:nvPr userDrawn="1"/>
        </p:nvSpPr>
        <p:spPr bwMode="auto">
          <a:xfrm flipH="1">
            <a:off x="2535251" y="4308466"/>
            <a:ext cx="2550984" cy="2560441"/>
          </a:xfrm>
          <a:custGeom>
            <a:avLst/>
            <a:gdLst>
              <a:gd name="T0" fmla="*/ 0 w 1079"/>
              <a:gd name="T1" fmla="*/ 1083 h 1083"/>
              <a:gd name="T2" fmla="*/ 1079 w 1079"/>
              <a:gd name="T3" fmla="*/ 1083 h 1083"/>
              <a:gd name="T4" fmla="*/ 1079 w 1079"/>
              <a:gd name="T5" fmla="*/ 0 h 1083"/>
              <a:gd name="T6" fmla="*/ 0 w 1079"/>
              <a:gd name="T7" fmla="*/ 1083 h 10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79" h="1083">
                <a:moveTo>
                  <a:pt x="0" y="1083"/>
                </a:moveTo>
                <a:lnTo>
                  <a:pt x="1079" y="1083"/>
                </a:lnTo>
                <a:lnTo>
                  <a:pt x="1079" y="0"/>
                </a:lnTo>
                <a:lnTo>
                  <a:pt x="0" y="108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31" name="Freeform 70">
            <a:extLst>
              <a:ext uri="{FF2B5EF4-FFF2-40B4-BE49-F238E27FC236}">
                <a16:creationId xmlns:a16="http://schemas.microsoft.com/office/drawing/2014/main" id="{0C320934-59CC-4123-C7C1-FEEE89F3045F}"/>
              </a:ext>
            </a:extLst>
          </p:cNvPr>
          <p:cNvSpPr>
            <a:spLocks/>
          </p:cNvSpPr>
          <p:nvPr userDrawn="1"/>
        </p:nvSpPr>
        <p:spPr bwMode="auto">
          <a:xfrm flipH="1">
            <a:off x="-10617" y="4308466"/>
            <a:ext cx="2550984" cy="2560441"/>
          </a:xfrm>
          <a:custGeom>
            <a:avLst/>
            <a:gdLst>
              <a:gd name="T0" fmla="*/ 0 w 1079"/>
              <a:gd name="T1" fmla="*/ 1083 h 1083"/>
              <a:gd name="T2" fmla="*/ 1079 w 1079"/>
              <a:gd name="T3" fmla="*/ 1083 h 1083"/>
              <a:gd name="T4" fmla="*/ 1079 w 1079"/>
              <a:gd name="T5" fmla="*/ 0 h 1083"/>
              <a:gd name="T6" fmla="*/ 0 w 1079"/>
              <a:gd name="T7" fmla="*/ 1083 h 10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79" h="1083">
                <a:moveTo>
                  <a:pt x="0" y="1083"/>
                </a:moveTo>
                <a:lnTo>
                  <a:pt x="1079" y="1083"/>
                </a:lnTo>
                <a:lnTo>
                  <a:pt x="1079" y="0"/>
                </a:lnTo>
                <a:lnTo>
                  <a:pt x="0" y="108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93203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am x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CC43996-DAC9-130F-CB05-4A8A90381D37}"/>
              </a:ext>
            </a:extLst>
          </p:cNvPr>
          <p:cNvSpPr/>
          <p:nvPr userDrawn="1"/>
        </p:nvSpPr>
        <p:spPr>
          <a:xfrm>
            <a:off x="-24064" y="3390900"/>
            <a:ext cx="12216063" cy="346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45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04E8AF-9DFE-7077-DB36-941F6490B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B58B80-D2DB-A0A1-0362-1157E9087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2C22E6-000A-05BA-5872-EF37F029A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6AAAFB85-16C0-836A-1D0D-E65277CC341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8905" y="2392023"/>
            <a:ext cx="2596896" cy="2596896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FB04BFFD-8D76-D31F-232F-38A7065ACAF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58905" y="4989515"/>
            <a:ext cx="2598737" cy="1109662"/>
          </a:xfrm>
          <a:solidFill>
            <a:schemeClr val="bg1"/>
          </a:solidFill>
        </p:spPr>
        <p:txBody>
          <a:bodyPr lIns="0" tIns="274320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1" cap="all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75A2E03A-AFB4-3868-FAB5-A24228FA8A0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6885" y="5599755"/>
            <a:ext cx="2283472" cy="365125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3" name="Picture Placeholder 16">
            <a:extLst>
              <a:ext uri="{FF2B5EF4-FFF2-40B4-BE49-F238E27FC236}">
                <a16:creationId xmlns:a16="http://schemas.microsoft.com/office/drawing/2014/main" id="{FBADCD1B-D9E0-EA12-0DD5-22E5C60E5D6B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517361" y="2392619"/>
            <a:ext cx="2596896" cy="2596896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endParaRPr lang="en-US" dirty="0"/>
          </a:p>
        </p:txBody>
      </p:sp>
      <p:sp>
        <p:nvSpPr>
          <p:cNvPr id="22" name="Text Placeholder 18">
            <a:extLst>
              <a:ext uri="{FF2B5EF4-FFF2-40B4-BE49-F238E27FC236}">
                <a16:creationId xmlns:a16="http://schemas.microsoft.com/office/drawing/2014/main" id="{AD33972D-9092-4B3C-A699-07849068AF1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16747" y="4990111"/>
            <a:ext cx="2598737" cy="1109662"/>
          </a:xfrm>
          <a:solidFill>
            <a:schemeClr val="bg1"/>
          </a:solidFill>
        </p:spPr>
        <p:txBody>
          <a:bodyPr lIns="0" tIns="274320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1" cap="all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4" name="Text Placeholder 20">
            <a:extLst>
              <a:ext uri="{FF2B5EF4-FFF2-40B4-BE49-F238E27FC236}">
                <a16:creationId xmlns:a16="http://schemas.microsoft.com/office/drawing/2014/main" id="{B54F15B1-EAC3-0113-6737-C64480876C5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74073" y="5600351"/>
            <a:ext cx="2283472" cy="365125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6" name="Picture Placeholder 16">
            <a:extLst>
              <a:ext uri="{FF2B5EF4-FFF2-40B4-BE49-F238E27FC236}">
                <a16:creationId xmlns:a16="http://schemas.microsoft.com/office/drawing/2014/main" id="{FCEED0A5-9A71-D54A-91FC-264BD71DDED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75817" y="2393215"/>
            <a:ext cx="2596896" cy="2596896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endParaRPr lang="en-US" dirty="0"/>
          </a:p>
        </p:txBody>
      </p:sp>
      <p:sp>
        <p:nvSpPr>
          <p:cNvPr id="25" name="Text Placeholder 18">
            <a:extLst>
              <a:ext uri="{FF2B5EF4-FFF2-40B4-BE49-F238E27FC236}">
                <a16:creationId xmlns:a16="http://schemas.microsoft.com/office/drawing/2014/main" id="{F44A0C74-A714-A8C2-69D2-74CAD68037A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274589" y="4990707"/>
            <a:ext cx="2598737" cy="1109662"/>
          </a:xfrm>
          <a:solidFill>
            <a:schemeClr val="bg1"/>
          </a:solidFill>
        </p:spPr>
        <p:txBody>
          <a:bodyPr lIns="0" tIns="274320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1" cap="all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7" name="Text Placeholder 20">
            <a:extLst>
              <a:ext uri="{FF2B5EF4-FFF2-40B4-BE49-F238E27FC236}">
                <a16:creationId xmlns:a16="http://schemas.microsoft.com/office/drawing/2014/main" id="{552F4682-3F02-2A70-A285-FB2D1822A4D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432529" y="5600947"/>
            <a:ext cx="2283472" cy="365125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9" name="Picture Placeholder 16">
            <a:extLst>
              <a:ext uri="{FF2B5EF4-FFF2-40B4-BE49-F238E27FC236}">
                <a16:creationId xmlns:a16="http://schemas.microsoft.com/office/drawing/2014/main" id="{4F0F5D16-7316-B120-F378-E3D492FEEB9C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034272" y="2393215"/>
            <a:ext cx="2596896" cy="2596896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endParaRPr lang="en-US" dirty="0"/>
          </a:p>
        </p:txBody>
      </p:sp>
      <p:sp>
        <p:nvSpPr>
          <p:cNvPr id="28" name="Text Placeholder 18">
            <a:extLst>
              <a:ext uri="{FF2B5EF4-FFF2-40B4-BE49-F238E27FC236}">
                <a16:creationId xmlns:a16="http://schemas.microsoft.com/office/drawing/2014/main" id="{47AC9724-9FC2-62FA-0DE7-3F9FE9B67A3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032431" y="4990707"/>
            <a:ext cx="2598737" cy="1109662"/>
          </a:xfrm>
          <a:solidFill>
            <a:schemeClr val="bg1"/>
          </a:solidFill>
        </p:spPr>
        <p:txBody>
          <a:bodyPr lIns="0" tIns="274320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1" cap="all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0" name="Text Placeholder 20">
            <a:extLst>
              <a:ext uri="{FF2B5EF4-FFF2-40B4-BE49-F238E27FC236}">
                <a16:creationId xmlns:a16="http://schemas.microsoft.com/office/drawing/2014/main" id="{114EE337-FC29-F325-E528-A3F809B28B5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190984" y="5600947"/>
            <a:ext cx="2283472" cy="365125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71365032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am x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4E8AF-9DFE-7077-DB36-941F6490B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539496"/>
            <a:ext cx="10671048" cy="768096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B58B80-D2DB-A0A1-0362-1157E9087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2C22E6-000A-05BA-5872-EF37F029A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6AAAFB85-16C0-836A-1D0D-E65277CC341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71016" y="1545336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FB04BFFD-8D76-D31F-232F-38A7065ACAF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71016" y="3191256"/>
            <a:ext cx="2029968" cy="694944"/>
          </a:xfrm>
          <a:solidFill>
            <a:schemeClr val="accent4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75A2E03A-AFB4-3868-FAB5-A24228FA8A0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271016" y="3616960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0" name="Picture Placeholder 16">
            <a:extLst>
              <a:ext uri="{FF2B5EF4-FFF2-40B4-BE49-F238E27FC236}">
                <a16:creationId xmlns:a16="http://schemas.microsoft.com/office/drawing/2014/main" id="{BB749B9A-080F-37C0-08E6-909A5DA554D4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271016" y="4144264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endParaRPr lang="en-US" dirty="0"/>
          </a:p>
        </p:txBody>
      </p:sp>
      <p:sp>
        <p:nvSpPr>
          <p:cNvPr id="14" name="Text Placeholder 18">
            <a:extLst>
              <a:ext uri="{FF2B5EF4-FFF2-40B4-BE49-F238E27FC236}">
                <a16:creationId xmlns:a16="http://schemas.microsoft.com/office/drawing/2014/main" id="{C4C7516E-0853-87BE-108B-697DD8E0DA75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271016" y="5790184"/>
            <a:ext cx="2029968" cy="694944"/>
          </a:xfrm>
          <a:solidFill>
            <a:schemeClr val="accent1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5" name="Text Placeholder 20">
            <a:extLst>
              <a:ext uri="{FF2B5EF4-FFF2-40B4-BE49-F238E27FC236}">
                <a16:creationId xmlns:a16="http://schemas.microsoft.com/office/drawing/2014/main" id="{FB1A74E1-7CEB-F501-F998-7361A20F7349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271016" y="6215888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3" name="Picture Placeholder 16">
            <a:extLst>
              <a:ext uri="{FF2B5EF4-FFF2-40B4-BE49-F238E27FC236}">
                <a16:creationId xmlns:a16="http://schemas.microsoft.com/office/drawing/2014/main" id="{FBADCD1B-D9E0-EA12-0DD5-22E5C60E5D6B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828288" y="1545336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endParaRPr lang="en-US" dirty="0"/>
          </a:p>
        </p:txBody>
      </p:sp>
      <p:sp>
        <p:nvSpPr>
          <p:cNvPr id="22" name="Text Placeholder 18">
            <a:extLst>
              <a:ext uri="{FF2B5EF4-FFF2-40B4-BE49-F238E27FC236}">
                <a16:creationId xmlns:a16="http://schemas.microsoft.com/office/drawing/2014/main" id="{AD33972D-9092-4B3C-A699-07849068AF1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828288" y="3191256"/>
            <a:ext cx="2029968" cy="694944"/>
          </a:xfrm>
          <a:solidFill>
            <a:schemeClr val="accent1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4" name="Text Placeholder 20">
            <a:extLst>
              <a:ext uri="{FF2B5EF4-FFF2-40B4-BE49-F238E27FC236}">
                <a16:creationId xmlns:a16="http://schemas.microsoft.com/office/drawing/2014/main" id="{B54F15B1-EAC3-0113-6737-C64480876C5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828288" y="3616960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1" name="Picture Placeholder 16">
            <a:extLst>
              <a:ext uri="{FF2B5EF4-FFF2-40B4-BE49-F238E27FC236}">
                <a16:creationId xmlns:a16="http://schemas.microsoft.com/office/drawing/2014/main" id="{B5D5100A-3D51-45DB-3A84-9E7FB85261E3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3828288" y="4144264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endParaRPr lang="en-US" dirty="0"/>
          </a:p>
        </p:txBody>
      </p:sp>
      <p:sp>
        <p:nvSpPr>
          <p:cNvPr id="16" name="Text Placeholder 18">
            <a:extLst>
              <a:ext uri="{FF2B5EF4-FFF2-40B4-BE49-F238E27FC236}">
                <a16:creationId xmlns:a16="http://schemas.microsoft.com/office/drawing/2014/main" id="{B775B771-678A-D917-7FE0-5DA7A23CCE25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828288" y="5790184"/>
            <a:ext cx="2029968" cy="694944"/>
          </a:xfrm>
          <a:solidFill>
            <a:schemeClr val="accent4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8" name="Text Placeholder 20">
            <a:extLst>
              <a:ext uri="{FF2B5EF4-FFF2-40B4-BE49-F238E27FC236}">
                <a16:creationId xmlns:a16="http://schemas.microsoft.com/office/drawing/2014/main" id="{AA2B9540-B92A-AD9C-C01A-B08A98BF8455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3828288" y="6215888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6" name="Picture Placeholder 16">
            <a:extLst>
              <a:ext uri="{FF2B5EF4-FFF2-40B4-BE49-F238E27FC236}">
                <a16:creationId xmlns:a16="http://schemas.microsoft.com/office/drawing/2014/main" id="{FCEED0A5-9A71-D54A-91FC-264BD71DDED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385560" y="1545336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endParaRPr lang="en-US" dirty="0"/>
          </a:p>
        </p:txBody>
      </p:sp>
      <p:sp>
        <p:nvSpPr>
          <p:cNvPr id="25" name="Text Placeholder 18">
            <a:extLst>
              <a:ext uri="{FF2B5EF4-FFF2-40B4-BE49-F238E27FC236}">
                <a16:creationId xmlns:a16="http://schemas.microsoft.com/office/drawing/2014/main" id="{F44A0C74-A714-A8C2-69D2-74CAD68037A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385560" y="3191256"/>
            <a:ext cx="2029968" cy="694944"/>
          </a:xfrm>
          <a:solidFill>
            <a:schemeClr val="accent4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7" name="Text Placeholder 20">
            <a:extLst>
              <a:ext uri="{FF2B5EF4-FFF2-40B4-BE49-F238E27FC236}">
                <a16:creationId xmlns:a16="http://schemas.microsoft.com/office/drawing/2014/main" id="{552F4682-3F02-2A70-A285-FB2D1822A4D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385560" y="3616960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2" name="Picture Placeholder 16">
            <a:extLst>
              <a:ext uri="{FF2B5EF4-FFF2-40B4-BE49-F238E27FC236}">
                <a16:creationId xmlns:a16="http://schemas.microsoft.com/office/drawing/2014/main" id="{3D2AAC25-9404-1F6F-200C-5660F4995858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385560" y="4144264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endParaRPr lang="en-US" dirty="0"/>
          </a:p>
        </p:txBody>
      </p:sp>
      <p:sp>
        <p:nvSpPr>
          <p:cNvPr id="20" name="Text Placeholder 18">
            <a:extLst>
              <a:ext uri="{FF2B5EF4-FFF2-40B4-BE49-F238E27FC236}">
                <a16:creationId xmlns:a16="http://schemas.microsoft.com/office/drawing/2014/main" id="{AE4677E1-AC1B-AB9C-5E0C-794903DD1CEB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85560" y="5790184"/>
            <a:ext cx="2029968" cy="694944"/>
          </a:xfrm>
          <a:solidFill>
            <a:schemeClr val="accent1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1" name="Text Placeholder 20">
            <a:extLst>
              <a:ext uri="{FF2B5EF4-FFF2-40B4-BE49-F238E27FC236}">
                <a16:creationId xmlns:a16="http://schemas.microsoft.com/office/drawing/2014/main" id="{826BBF6C-7198-3C15-CDCB-E72B08709C1F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385560" y="6215888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9" name="Picture Placeholder 16">
            <a:extLst>
              <a:ext uri="{FF2B5EF4-FFF2-40B4-BE49-F238E27FC236}">
                <a16:creationId xmlns:a16="http://schemas.microsoft.com/office/drawing/2014/main" id="{4F0F5D16-7316-B120-F378-E3D492FEEB9C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8942832" y="1545336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endParaRPr lang="en-US" dirty="0"/>
          </a:p>
        </p:txBody>
      </p:sp>
      <p:sp>
        <p:nvSpPr>
          <p:cNvPr id="28" name="Text Placeholder 18">
            <a:extLst>
              <a:ext uri="{FF2B5EF4-FFF2-40B4-BE49-F238E27FC236}">
                <a16:creationId xmlns:a16="http://schemas.microsoft.com/office/drawing/2014/main" id="{47AC9724-9FC2-62FA-0DE7-3F9FE9B67A3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942832" y="3191256"/>
            <a:ext cx="2029968" cy="694944"/>
          </a:xfrm>
          <a:solidFill>
            <a:schemeClr val="accent1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0" name="Text Placeholder 20">
            <a:extLst>
              <a:ext uri="{FF2B5EF4-FFF2-40B4-BE49-F238E27FC236}">
                <a16:creationId xmlns:a16="http://schemas.microsoft.com/office/drawing/2014/main" id="{114EE337-FC29-F325-E528-A3F809B28B5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942832" y="3616960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3" name="Picture Placeholder 16">
            <a:extLst>
              <a:ext uri="{FF2B5EF4-FFF2-40B4-BE49-F238E27FC236}">
                <a16:creationId xmlns:a16="http://schemas.microsoft.com/office/drawing/2014/main" id="{90CBAA5D-3D9B-0CB5-E527-996433638BE3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8942832" y="4144264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endParaRPr lang="en-US" dirty="0"/>
          </a:p>
        </p:txBody>
      </p:sp>
      <p:sp>
        <p:nvSpPr>
          <p:cNvPr id="32" name="Text Placeholder 18">
            <a:extLst>
              <a:ext uri="{FF2B5EF4-FFF2-40B4-BE49-F238E27FC236}">
                <a16:creationId xmlns:a16="http://schemas.microsoft.com/office/drawing/2014/main" id="{5B47333C-2F5E-FA7D-5DD1-191E0F421B61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8942832" y="5790184"/>
            <a:ext cx="2029968" cy="694944"/>
          </a:xfrm>
          <a:solidFill>
            <a:schemeClr val="accent4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3" name="Text Placeholder 20">
            <a:extLst>
              <a:ext uri="{FF2B5EF4-FFF2-40B4-BE49-F238E27FC236}">
                <a16:creationId xmlns:a16="http://schemas.microsoft.com/office/drawing/2014/main" id="{D0AA2AE2-5A11-76D4-4D9C-B6B24D1419D0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8942832" y="6215888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53064902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B950ED98-B5D1-206C-403F-FA954F9D2CFF}"/>
              </a:ext>
            </a:extLst>
          </p:cNvPr>
          <p:cNvSpPr/>
          <p:nvPr userDrawn="1"/>
        </p:nvSpPr>
        <p:spPr>
          <a:xfrm>
            <a:off x="685338" y="3796480"/>
            <a:ext cx="2011680" cy="15179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E8643CE-01D9-3E5E-15F6-20689F775F15}"/>
              </a:ext>
            </a:extLst>
          </p:cNvPr>
          <p:cNvSpPr/>
          <p:nvPr userDrawn="1"/>
        </p:nvSpPr>
        <p:spPr>
          <a:xfrm>
            <a:off x="2900911" y="3796480"/>
            <a:ext cx="2011680" cy="151790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AF82DDD-EDEC-7D87-F43A-113C5E4A4FE7}"/>
              </a:ext>
            </a:extLst>
          </p:cNvPr>
          <p:cNvSpPr/>
          <p:nvPr userDrawn="1"/>
        </p:nvSpPr>
        <p:spPr>
          <a:xfrm>
            <a:off x="5116484" y="3796480"/>
            <a:ext cx="2011680" cy="15179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47E492E-967F-54B7-55B1-08A5E1C3615B}"/>
              </a:ext>
            </a:extLst>
          </p:cNvPr>
          <p:cNvSpPr/>
          <p:nvPr userDrawn="1"/>
        </p:nvSpPr>
        <p:spPr>
          <a:xfrm>
            <a:off x="9547629" y="3796480"/>
            <a:ext cx="2011680" cy="15179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C0053FE-E44A-CA97-F782-67FC633E722E}"/>
              </a:ext>
            </a:extLst>
          </p:cNvPr>
          <p:cNvSpPr/>
          <p:nvPr userDrawn="1"/>
        </p:nvSpPr>
        <p:spPr>
          <a:xfrm>
            <a:off x="7332057" y="3796480"/>
            <a:ext cx="2011680" cy="151790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445A0A-815D-3414-088B-C041E6742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841248"/>
            <a:ext cx="10671048" cy="768096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7B5E29-6335-83BC-FA01-FAE422D26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6476D1-B61A-E9FD-E266-768B405CC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6" name="Text Placeholder 2">
            <a:extLst>
              <a:ext uri="{FF2B5EF4-FFF2-40B4-BE49-F238E27FC236}">
                <a16:creationId xmlns:a16="http://schemas.microsoft.com/office/drawing/2014/main" id="{C025625F-8274-840F-6DD8-D36687CB8F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338" y="2491684"/>
            <a:ext cx="2011680" cy="2825173"/>
          </a:xfrm>
          <a:noFill/>
          <a:ln w="12700">
            <a:solidFill>
              <a:schemeClr val="accent1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4" name="Picture Placeholder 62">
            <a:extLst>
              <a:ext uri="{FF2B5EF4-FFF2-40B4-BE49-F238E27FC236}">
                <a16:creationId xmlns:a16="http://schemas.microsoft.com/office/drawing/2014/main" id="{2F18FBB7-2D21-7954-1324-C7D3BFE5C85D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1339134" y="2111058"/>
            <a:ext cx="704088" cy="704088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endParaRPr lang="en-US" dirty="0"/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2EF54C35-5F8E-4E0A-AB4D-97E38121910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31058" y="3888404"/>
            <a:ext cx="1920240" cy="1371600"/>
          </a:xfrm>
          <a:noFill/>
          <a:ln>
            <a:noFill/>
          </a:ln>
        </p:spPr>
        <p:txBody>
          <a:bodyPr lIns="91440" rIns="91440"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7" name="Text Placeholder 4">
            <a:extLst>
              <a:ext uri="{FF2B5EF4-FFF2-40B4-BE49-F238E27FC236}">
                <a16:creationId xmlns:a16="http://schemas.microsoft.com/office/drawing/2014/main" id="{79F9AD31-B0C5-3563-C73A-8B6297FCFD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900910" y="2491684"/>
            <a:ext cx="2011680" cy="2825173"/>
          </a:xfrm>
          <a:noFill/>
          <a:ln w="12700">
            <a:solidFill>
              <a:schemeClr val="accent3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8" name="Picture Placeholder 62">
            <a:extLst>
              <a:ext uri="{FF2B5EF4-FFF2-40B4-BE49-F238E27FC236}">
                <a16:creationId xmlns:a16="http://schemas.microsoft.com/office/drawing/2014/main" id="{05E8E8EF-4954-870B-04E5-82BC660A6738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3554707" y="2111058"/>
            <a:ext cx="704088" cy="704088"/>
          </a:xfrm>
          <a:prstGeom prst="ellipse">
            <a:avLst/>
          </a:prstGeom>
          <a:solidFill>
            <a:schemeClr val="accent3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endParaRPr lang="en-US" dirty="0"/>
          </a:p>
        </p:txBody>
      </p:sp>
      <p:sp>
        <p:nvSpPr>
          <p:cNvPr id="58" name="Text Placeholder 51">
            <a:extLst>
              <a:ext uri="{FF2B5EF4-FFF2-40B4-BE49-F238E27FC236}">
                <a16:creationId xmlns:a16="http://schemas.microsoft.com/office/drawing/2014/main" id="{75981CD1-EA26-D1CF-F19E-B58C16BA8A6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946630" y="3888404"/>
            <a:ext cx="1920240" cy="1371600"/>
          </a:xfrm>
          <a:noFill/>
          <a:ln>
            <a:noFill/>
          </a:ln>
        </p:spPr>
        <p:txBody>
          <a:bodyPr lIns="91440" rIns="91440"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8" name="Text Placeholder 4">
            <a:extLst>
              <a:ext uri="{FF2B5EF4-FFF2-40B4-BE49-F238E27FC236}">
                <a16:creationId xmlns:a16="http://schemas.microsoft.com/office/drawing/2014/main" id="{3A09BBD1-5CBC-B0EF-71C0-054FCB989BC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16484" y="2491684"/>
            <a:ext cx="2011680" cy="2825173"/>
          </a:xfrm>
          <a:noFill/>
          <a:ln w="12700">
            <a:solidFill>
              <a:schemeClr val="accent1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7" name="Picture Placeholder 62">
            <a:extLst>
              <a:ext uri="{FF2B5EF4-FFF2-40B4-BE49-F238E27FC236}">
                <a16:creationId xmlns:a16="http://schemas.microsoft.com/office/drawing/2014/main" id="{4AD0C8C9-DB5A-6DC8-2729-A21F1A5CF174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5770280" y="2111058"/>
            <a:ext cx="704088" cy="704088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endParaRPr lang="en-US" dirty="0"/>
          </a:p>
        </p:txBody>
      </p:sp>
      <p:sp>
        <p:nvSpPr>
          <p:cNvPr id="59" name="Text Placeholder 51">
            <a:extLst>
              <a:ext uri="{FF2B5EF4-FFF2-40B4-BE49-F238E27FC236}">
                <a16:creationId xmlns:a16="http://schemas.microsoft.com/office/drawing/2014/main" id="{F02DE2DC-F65C-32A5-5821-89FB2F53C32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162204" y="3888404"/>
            <a:ext cx="1920240" cy="1371600"/>
          </a:xfrm>
          <a:noFill/>
          <a:ln>
            <a:noFill/>
          </a:ln>
        </p:spPr>
        <p:txBody>
          <a:bodyPr lIns="91440" rIns="91440"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9" name="Text Placeholder 4">
            <a:extLst>
              <a:ext uri="{FF2B5EF4-FFF2-40B4-BE49-F238E27FC236}">
                <a16:creationId xmlns:a16="http://schemas.microsoft.com/office/drawing/2014/main" id="{084A0326-A0B8-1723-B8BA-B015344F2DC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32057" y="2491684"/>
            <a:ext cx="2011680" cy="2825173"/>
          </a:xfrm>
          <a:noFill/>
          <a:ln w="12700">
            <a:solidFill>
              <a:schemeClr val="accent3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6" name="Picture Placeholder 62">
            <a:extLst>
              <a:ext uri="{FF2B5EF4-FFF2-40B4-BE49-F238E27FC236}">
                <a16:creationId xmlns:a16="http://schemas.microsoft.com/office/drawing/2014/main" id="{139354A0-F5DF-3AC5-5E8B-A41146C26F3C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7985853" y="2111058"/>
            <a:ext cx="704088" cy="704088"/>
          </a:xfrm>
          <a:prstGeom prst="ellipse">
            <a:avLst/>
          </a:prstGeom>
          <a:solidFill>
            <a:schemeClr val="accent3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endParaRPr lang="en-US" dirty="0"/>
          </a:p>
        </p:txBody>
      </p:sp>
      <p:sp>
        <p:nvSpPr>
          <p:cNvPr id="60" name="Text Placeholder 51">
            <a:extLst>
              <a:ext uri="{FF2B5EF4-FFF2-40B4-BE49-F238E27FC236}">
                <a16:creationId xmlns:a16="http://schemas.microsoft.com/office/drawing/2014/main" id="{E9730E82-F317-686A-8777-D81705BCC70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377777" y="3888404"/>
            <a:ext cx="1920240" cy="1371600"/>
          </a:xfrm>
          <a:noFill/>
          <a:ln>
            <a:noFill/>
          </a:ln>
        </p:spPr>
        <p:txBody>
          <a:bodyPr lIns="91440" rIns="91440"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0" name="Text Placeholder 4">
            <a:extLst>
              <a:ext uri="{FF2B5EF4-FFF2-40B4-BE49-F238E27FC236}">
                <a16:creationId xmlns:a16="http://schemas.microsoft.com/office/drawing/2014/main" id="{0E3B57F3-1903-446F-D989-D6CA342D086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547629" y="2491684"/>
            <a:ext cx="2011680" cy="2825173"/>
          </a:xfrm>
          <a:noFill/>
          <a:ln w="12700">
            <a:solidFill>
              <a:schemeClr val="accent1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5" name="Picture Placeholder 62">
            <a:extLst>
              <a:ext uri="{FF2B5EF4-FFF2-40B4-BE49-F238E27FC236}">
                <a16:creationId xmlns:a16="http://schemas.microsoft.com/office/drawing/2014/main" id="{D5BF3A8A-72F1-392E-855B-5B36E244A7FD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0201425" y="2111058"/>
            <a:ext cx="704088" cy="704088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endParaRPr lang="en-US" dirty="0"/>
          </a:p>
        </p:txBody>
      </p:sp>
      <p:sp>
        <p:nvSpPr>
          <p:cNvPr id="61" name="Text Placeholder 51">
            <a:extLst>
              <a:ext uri="{FF2B5EF4-FFF2-40B4-BE49-F238E27FC236}">
                <a16:creationId xmlns:a16="http://schemas.microsoft.com/office/drawing/2014/main" id="{2AED5DDC-3165-FA12-0310-E3545223E29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593349" y="3888404"/>
            <a:ext cx="1920240" cy="1371600"/>
          </a:xfrm>
          <a:noFill/>
          <a:ln>
            <a:noFill/>
          </a:ln>
        </p:spPr>
        <p:txBody>
          <a:bodyPr lIns="91440" rIns="91440"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8051024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E2DECB02-D9CE-E57A-0604-BFF41EC38AFA}"/>
              </a:ext>
            </a:extLst>
          </p:cNvPr>
          <p:cNvSpPr/>
          <p:nvPr userDrawn="1"/>
        </p:nvSpPr>
        <p:spPr>
          <a:xfrm>
            <a:off x="0" y="0"/>
            <a:ext cx="2838450" cy="2857958"/>
          </a:xfrm>
          <a:custGeom>
            <a:avLst/>
            <a:gdLst>
              <a:gd name="connsiteX0" fmla="*/ 1971005 w 2838450"/>
              <a:gd name="connsiteY0" fmla="*/ 0 h 2857958"/>
              <a:gd name="connsiteX1" fmla="*/ 2838450 w 2838450"/>
              <a:gd name="connsiteY1" fmla="*/ 0 h 2857958"/>
              <a:gd name="connsiteX2" fmla="*/ 2838450 w 2838450"/>
              <a:gd name="connsiteY2" fmla="*/ 7240 h 2857958"/>
              <a:gd name="connsiteX3" fmla="*/ 278890 w 2838450"/>
              <a:gd name="connsiteY3" fmla="*/ 2843883 h 2857958"/>
              <a:gd name="connsiteX4" fmla="*/ 0 w 2838450"/>
              <a:gd name="connsiteY4" fmla="*/ 2857958 h 2857958"/>
              <a:gd name="connsiteX5" fmla="*/ 0 w 2838450"/>
              <a:gd name="connsiteY5" fmla="*/ 1990580 h 2857958"/>
              <a:gd name="connsiteX6" fmla="*/ 190293 w 2838450"/>
              <a:gd name="connsiteY6" fmla="*/ 1980883 h 2857958"/>
              <a:gd name="connsiteX7" fmla="*/ 1960910 w 2838450"/>
              <a:gd name="connsiteY7" fmla="*/ 200390 h 2857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38450" h="2857958">
                <a:moveTo>
                  <a:pt x="1971005" y="0"/>
                </a:moveTo>
                <a:lnTo>
                  <a:pt x="2838450" y="0"/>
                </a:lnTo>
                <a:lnTo>
                  <a:pt x="2838450" y="7240"/>
                </a:lnTo>
                <a:cubicBezTo>
                  <a:pt x="2838450" y="1484015"/>
                  <a:pt x="1716931" y="2697914"/>
                  <a:pt x="278890" y="2843883"/>
                </a:cubicBezTo>
                <a:lnTo>
                  <a:pt x="0" y="2857958"/>
                </a:lnTo>
                <a:lnTo>
                  <a:pt x="0" y="1990580"/>
                </a:lnTo>
                <a:lnTo>
                  <a:pt x="190293" y="1980883"/>
                </a:lnTo>
                <a:cubicBezTo>
                  <a:pt x="1124600" y="1885128"/>
                  <a:pt x="1866185" y="1135788"/>
                  <a:pt x="1960910" y="20039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68E760EA-7D83-1DF2-A8EE-4F218084E74F}"/>
              </a:ext>
            </a:extLst>
          </p:cNvPr>
          <p:cNvSpPr/>
          <p:nvPr userDrawn="1"/>
        </p:nvSpPr>
        <p:spPr>
          <a:xfrm>
            <a:off x="1" y="-1"/>
            <a:ext cx="1970627" cy="1990267"/>
          </a:xfrm>
          <a:custGeom>
            <a:avLst/>
            <a:gdLst>
              <a:gd name="connsiteX0" fmla="*/ 0 w 1970627"/>
              <a:gd name="connsiteY0" fmla="*/ 0 h 1990267"/>
              <a:gd name="connsiteX1" fmla="*/ 1970627 w 1970627"/>
              <a:gd name="connsiteY1" fmla="*/ 0 h 1990267"/>
              <a:gd name="connsiteX2" fmla="*/ 1960534 w 1970627"/>
              <a:gd name="connsiteY2" fmla="*/ 200357 h 1990267"/>
              <a:gd name="connsiteX3" fmla="*/ 190254 w 1970627"/>
              <a:gd name="connsiteY3" fmla="*/ 1980571 h 1990267"/>
              <a:gd name="connsiteX4" fmla="*/ 0 w 1970627"/>
              <a:gd name="connsiteY4" fmla="*/ 1990267 h 1990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0627" h="1990267">
                <a:moveTo>
                  <a:pt x="0" y="0"/>
                </a:moveTo>
                <a:lnTo>
                  <a:pt x="1970627" y="0"/>
                </a:lnTo>
                <a:lnTo>
                  <a:pt x="1960534" y="200357"/>
                </a:lnTo>
                <a:cubicBezTo>
                  <a:pt x="1865827" y="1135608"/>
                  <a:pt x="1124383" y="1884831"/>
                  <a:pt x="190254" y="1980571"/>
                </a:cubicBezTo>
                <a:lnTo>
                  <a:pt x="0" y="1990267"/>
                </a:lnTo>
                <a:close/>
              </a:path>
            </a:pathLst>
          </a:custGeom>
          <a:solidFill>
            <a:srgbClr val="F5CDCE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FF3F3353-78A1-F584-81A6-9513382DF18F}"/>
              </a:ext>
            </a:extLst>
          </p:cNvPr>
          <p:cNvSpPr/>
          <p:nvPr userDrawn="1"/>
        </p:nvSpPr>
        <p:spPr>
          <a:xfrm>
            <a:off x="1" y="1"/>
            <a:ext cx="1003449" cy="1013015"/>
          </a:xfrm>
          <a:custGeom>
            <a:avLst/>
            <a:gdLst>
              <a:gd name="connsiteX0" fmla="*/ 0 w 1003449"/>
              <a:gd name="connsiteY0" fmla="*/ 0 h 1013015"/>
              <a:gd name="connsiteX1" fmla="*/ 1003449 w 1003449"/>
              <a:gd name="connsiteY1" fmla="*/ 0 h 1013015"/>
              <a:gd name="connsiteX2" fmla="*/ 998306 w 1003449"/>
              <a:gd name="connsiteY2" fmla="*/ 100639 h 1013015"/>
              <a:gd name="connsiteX3" fmla="*/ 90663 w 1003449"/>
              <a:gd name="connsiteY3" fmla="*/ 1008380 h 1013015"/>
              <a:gd name="connsiteX4" fmla="*/ 0 w 1003449"/>
              <a:gd name="connsiteY4" fmla="*/ 1013015 h 1013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449" h="1013015">
                <a:moveTo>
                  <a:pt x="0" y="0"/>
                </a:moveTo>
                <a:lnTo>
                  <a:pt x="1003449" y="0"/>
                </a:lnTo>
                <a:lnTo>
                  <a:pt x="998306" y="100639"/>
                </a:lnTo>
                <a:cubicBezTo>
                  <a:pt x="949402" y="576784"/>
                  <a:pt x="566756" y="959471"/>
                  <a:pt x="90663" y="1008380"/>
                </a:cubicBezTo>
                <a:lnTo>
                  <a:pt x="0" y="101301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5C6DDD-D2BB-0153-0F53-9F7C17BDF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>
                <a:solidFill>
                  <a:schemeClr val="accent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1A846E-CBB1-9805-456D-0C0B89091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0" name="Image 2" descr="preencoded.png">
            <a:extLst>
              <a:ext uri="{FF2B5EF4-FFF2-40B4-BE49-F238E27FC236}">
                <a16:creationId xmlns:a16="http://schemas.microsoft.com/office/drawing/2014/main" id="{790E862E-398F-571C-EC2C-3D17164DE059}"/>
              </a:ext>
            </a:extLst>
          </p:cNvPr>
          <p:cNvSpPr/>
          <p:nvPr/>
        </p:nvSpPr>
        <p:spPr>
          <a:xfrm>
            <a:off x="1458332" y="590133"/>
            <a:ext cx="775021" cy="775021"/>
          </a:xfrm>
          <a:custGeom>
            <a:avLst/>
            <a:gdLst>
              <a:gd name="connsiteX0" fmla="*/ 387511 w 775021"/>
              <a:gd name="connsiteY0" fmla="*/ 775021 h 775021"/>
              <a:gd name="connsiteX1" fmla="*/ 775021 w 775021"/>
              <a:gd name="connsiteY1" fmla="*/ 387511 h 775021"/>
              <a:gd name="connsiteX2" fmla="*/ 387511 w 775021"/>
              <a:gd name="connsiteY2" fmla="*/ 0 h 775021"/>
              <a:gd name="connsiteX3" fmla="*/ 0 w 775021"/>
              <a:gd name="connsiteY3" fmla="*/ 387511 h 775021"/>
              <a:gd name="connsiteX4" fmla="*/ 387511 w 775021"/>
              <a:gd name="connsiteY4" fmla="*/ 775021 h 775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5021" h="775021">
                <a:moveTo>
                  <a:pt x="387511" y="775021"/>
                </a:moveTo>
                <a:cubicBezTo>
                  <a:pt x="601527" y="775021"/>
                  <a:pt x="775021" y="601527"/>
                  <a:pt x="775021" y="387511"/>
                </a:cubicBezTo>
                <a:cubicBezTo>
                  <a:pt x="775021" y="173494"/>
                  <a:pt x="601527" y="0"/>
                  <a:pt x="387511" y="0"/>
                </a:cubicBezTo>
                <a:cubicBezTo>
                  <a:pt x="173494" y="0"/>
                  <a:pt x="0" y="173494"/>
                  <a:pt x="0" y="387511"/>
                </a:cubicBezTo>
                <a:cubicBezTo>
                  <a:pt x="0" y="601527"/>
                  <a:pt x="173494" y="775021"/>
                  <a:pt x="387511" y="775021"/>
                </a:cubicBezTo>
                <a:close/>
              </a:path>
            </a:pathLst>
          </a:custGeom>
          <a:solidFill>
            <a:schemeClr val="accent6"/>
          </a:solidFill>
          <a:ln w="3801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AB1DF8DE-0EED-2627-4B5E-266C0BC276B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85338" y="3017520"/>
            <a:ext cx="1993392" cy="557784"/>
          </a:xfrm>
          <a:solidFill>
            <a:schemeClr val="accent3"/>
          </a:solidFill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MMM YYYY</a:t>
            </a:r>
          </a:p>
        </p:txBody>
      </p:sp>
      <p:sp>
        <p:nvSpPr>
          <p:cNvPr id="32" name="Text Placeholder 4">
            <a:extLst>
              <a:ext uri="{FF2B5EF4-FFF2-40B4-BE49-F238E27FC236}">
                <a16:creationId xmlns:a16="http://schemas.microsoft.com/office/drawing/2014/main" id="{5AE99EEE-38C4-CB2D-EEA0-8A2EB6F129E4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2900911" y="3017520"/>
            <a:ext cx="1993392" cy="557784"/>
          </a:xfrm>
          <a:solidFill>
            <a:schemeClr val="accent1"/>
          </a:solidFill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MMM YYYY</a:t>
            </a:r>
          </a:p>
        </p:txBody>
      </p:sp>
      <p:sp>
        <p:nvSpPr>
          <p:cNvPr id="33" name="Text Placeholder 4">
            <a:extLst>
              <a:ext uri="{FF2B5EF4-FFF2-40B4-BE49-F238E27FC236}">
                <a16:creationId xmlns:a16="http://schemas.microsoft.com/office/drawing/2014/main" id="{AA90F0AE-69F4-EBD3-AED1-81E98D34811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16484" y="3017520"/>
            <a:ext cx="1993392" cy="557784"/>
          </a:xfrm>
          <a:solidFill>
            <a:schemeClr val="accent3"/>
          </a:solidFill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MMM YYYY</a:t>
            </a:r>
          </a:p>
        </p:txBody>
      </p:sp>
      <p:sp>
        <p:nvSpPr>
          <p:cNvPr id="34" name="Text Placeholder 4">
            <a:extLst>
              <a:ext uri="{FF2B5EF4-FFF2-40B4-BE49-F238E27FC236}">
                <a16:creationId xmlns:a16="http://schemas.microsoft.com/office/drawing/2014/main" id="{F9E49243-B04A-D7AF-B4C7-8E1AE776F81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332057" y="3017520"/>
            <a:ext cx="1993392" cy="557784"/>
          </a:xfrm>
          <a:solidFill>
            <a:schemeClr val="accent1"/>
          </a:solidFill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MMM YYYY</a:t>
            </a:r>
          </a:p>
        </p:txBody>
      </p:sp>
      <p:sp>
        <p:nvSpPr>
          <p:cNvPr id="35" name="Text Placeholder 4">
            <a:extLst>
              <a:ext uri="{FF2B5EF4-FFF2-40B4-BE49-F238E27FC236}">
                <a16:creationId xmlns:a16="http://schemas.microsoft.com/office/drawing/2014/main" id="{4780DCD4-46DE-8C31-9F39-FC6E45FC1EB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547629" y="3017520"/>
            <a:ext cx="1993392" cy="557784"/>
          </a:xfrm>
          <a:solidFill>
            <a:schemeClr val="accent3"/>
          </a:solidFill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MMM YYYY</a:t>
            </a:r>
          </a:p>
        </p:txBody>
      </p:sp>
      <p:sp>
        <p:nvSpPr>
          <p:cNvPr id="36" name="Text Placeholder 51">
            <a:extLst>
              <a:ext uri="{FF2B5EF4-FFF2-40B4-BE49-F238E27FC236}">
                <a16:creationId xmlns:a16="http://schemas.microsoft.com/office/drawing/2014/main" id="{9FBDF935-4925-03EC-CBC9-1EBA90DF84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85338" y="4745736"/>
            <a:ext cx="1993392" cy="795528"/>
          </a:xfrm>
          <a:noFill/>
        </p:spPr>
        <p:txBody>
          <a:bodyPr lIns="0" rIns="0"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7" name="Text Placeholder 51">
            <a:extLst>
              <a:ext uri="{FF2B5EF4-FFF2-40B4-BE49-F238E27FC236}">
                <a16:creationId xmlns:a16="http://schemas.microsoft.com/office/drawing/2014/main" id="{9BB76AA7-442D-54A7-D075-C67F4743896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900911" y="4745736"/>
            <a:ext cx="1993392" cy="795528"/>
          </a:xfrm>
          <a:noFill/>
        </p:spPr>
        <p:txBody>
          <a:bodyPr lIns="0" rIns="0"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8" name="Text Placeholder 51">
            <a:extLst>
              <a:ext uri="{FF2B5EF4-FFF2-40B4-BE49-F238E27FC236}">
                <a16:creationId xmlns:a16="http://schemas.microsoft.com/office/drawing/2014/main" id="{9E419856-1586-F2D8-A1B4-F67FEE9839D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116484" y="4745736"/>
            <a:ext cx="1993392" cy="795528"/>
          </a:xfrm>
          <a:noFill/>
        </p:spPr>
        <p:txBody>
          <a:bodyPr lIns="0" rIns="0"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9" name="Text Placeholder 51">
            <a:extLst>
              <a:ext uri="{FF2B5EF4-FFF2-40B4-BE49-F238E27FC236}">
                <a16:creationId xmlns:a16="http://schemas.microsoft.com/office/drawing/2014/main" id="{AED74DD2-EAE3-76BF-56B9-C04FCED1F2D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332057" y="4745736"/>
            <a:ext cx="1993392" cy="795528"/>
          </a:xfrm>
          <a:noFill/>
        </p:spPr>
        <p:txBody>
          <a:bodyPr lIns="0" rIns="0"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0" name="Text Placeholder 51">
            <a:extLst>
              <a:ext uri="{FF2B5EF4-FFF2-40B4-BE49-F238E27FC236}">
                <a16:creationId xmlns:a16="http://schemas.microsoft.com/office/drawing/2014/main" id="{0A39AD48-2F98-C0C9-DE08-CED7EBF816B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547629" y="4745736"/>
            <a:ext cx="1993392" cy="795528"/>
          </a:xfrm>
          <a:noFill/>
        </p:spPr>
        <p:txBody>
          <a:bodyPr lIns="0" rIns="0"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E6BE61D7-B0A3-902B-4F58-727982880EF5}"/>
              </a:ext>
            </a:extLst>
          </p:cNvPr>
          <p:cNvCxnSpPr>
            <a:cxnSpLocks/>
          </p:cNvCxnSpPr>
          <p:nvPr userDrawn="1"/>
        </p:nvCxnSpPr>
        <p:spPr>
          <a:xfrm>
            <a:off x="739398" y="4187681"/>
            <a:ext cx="10812360" cy="0"/>
          </a:xfrm>
          <a:prstGeom prst="line">
            <a:avLst/>
          </a:prstGeom>
          <a:ln w="127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651257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45A0A-815D-3414-088B-C041E6742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1234440"/>
            <a:ext cx="10671048" cy="768096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7B5E29-6335-83BC-FA01-FAE422D26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6476D1-B61A-E9FD-E266-768B405CC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6" name="Text Placeholder 2">
            <a:extLst>
              <a:ext uri="{FF2B5EF4-FFF2-40B4-BE49-F238E27FC236}">
                <a16:creationId xmlns:a16="http://schemas.microsoft.com/office/drawing/2014/main" id="{C025625F-8274-840F-6DD8-D36687CB8F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3232" y="2743200"/>
            <a:ext cx="3328416" cy="3557016"/>
          </a:xfrm>
          <a:noFill/>
          <a:ln w="12700">
            <a:solidFill>
              <a:schemeClr val="accent3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4" name="Picture Placeholder 62">
            <a:extLst>
              <a:ext uri="{FF2B5EF4-FFF2-40B4-BE49-F238E27FC236}">
                <a16:creationId xmlns:a16="http://schemas.microsoft.com/office/drawing/2014/main" id="{2F18FBB7-2D21-7954-1324-C7D3BFE5C85D}"/>
              </a:ext>
            </a:extLst>
          </p:cNvPr>
          <p:cNvSpPr>
            <a:spLocks noGrp="1" noChangeAspect="1"/>
          </p:cNvSpPr>
          <p:nvPr>
            <p:ph type="pic" sz="quarter" idx="23"/>
          </p:nvPr>
        </p:nvSpPr>
        <p:spPr>
          <a:xfrm>
            <a:off x="1911096" y="2258568"/>
            <a:ext cx="932688" cy="932688"/>
          </a:xfrm>
          <a:prstGeom prst="ellipse">
            <a:avLst/>
          </a:prstGeom>
          <a:solidFill>
            <a:schemeClr val="accent3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endParaRPr lang="en-US" dirty="0"/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2EF54C35-5F8E-4E0A-AB4D-97E38121910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92124" y="3950208"/>
            <a:ext cx="2770632" cy="2206752"/>
          </a:xfrm>
          <a:noFill/>
        </p:spPr>
        <p:txBody>
          <a:bodyPr lIns="91440" rIns="91440" anchor="t">
            <a:normAutofit/>
          </a:bodyPr>
          <a:lstStyle>
            <a:lvl1pPr marL="347472" indent="-347472" algn="l">
              <a:spcBef>
                <a:spcPts val="360"/>
              </a:spcBef>
              <a:buFont typeface="Arial" panose="020B0604020202020204" pitchFamily="34" charset="0"/>
              <a:buChar char="•"/>
              <a:defRPr sz="15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9" name="Text Placeholder 4">
            <a:extLst>
              <a:ext uri="{FF2B5EF4-FFF2-40B4-BE49-F238E27FC236}">
                <a16:creationId xmlns:a16="http://schemas.microsoft.com/office/drawing/2014/main" id="{084A0326-A0B8-1723-B8BA-B015344F2DC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443984" y="2743200"/>
            <a:ext cx="3328416" cy="3557016"/>
          </a:xfrm>
          <a:noFill/>
          <a:ln w="12700">
            <a:solidFill>
              <a:schemeClr val="accent1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6" name="Picture Placeholder 62">
            <a:extLst>
              <a:ext uri="{FF2B5EF4-FFF2-40B4-BE49-F238E27FC236}">
                <a16:creationId xmlns:a16="http://schemas.microsoft.com/office/drawing/2014/main" id="{139354A0-F5DF-3AC5-5E8B-A41146C26F3C}"/>
              </a:ext>
            </a:extLst>
          </p:cNvPr>
          <p:cNvSpPr>
            <a:spLocks noGrp="1" noChangeAspect="1"/>
          </p:cNvSpPr>
          <p:nvPr>
            <p:ph type="pic" sz="quarter" idx="25"/>
          </p:nvPr>
        </p:nvSpPr>
        <p:spPr>
          <a:xfrm>
            <a:off x="5641848" y="2258568"/>
            <a:ext cx="932688" cy="932688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endParaRPr lang="en-US" dirty="0"/>
          </a:p>
        </p:txBody>
      </p:sp>
      <p:sp>
        <p:nvSpPr>
          <p:cNvPr id="60" name="Text Placeholder 51">
            <a:extLst>
              <a:ext uri="{FF2B5EF4-FFF2-40B4-BE49-F238E27FC236}">
                <a16:creationId xmlns:a16="http://schemas.microsoft.com/office/drawing/2014/main" id="{E9730E82-F317-686A-8777-D81705BCC70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722876" y="3950208"/>
            <a:ext cx="2770632" cy="2206752"/>
          </a:xfrm>
          <a:noFill/>
        </p:spPr>
        <p:txBody>
          <a:bodyPr lIns="91440" rIns="91440" anchor="t">
            <a:normAutofit/>
          </a:bodyPr>
          <a:lstStyle>
            <a:lvl1pPr marL="347472" indent="-347472" algn="l">
              <a:spcBef>
                <a:spcPts val="360"/>
              </a:spcBef>
              <a:buFont typeface="Arial" panose="020B0604020202020204" pitchFamily="34" charset="0"/>
              <a:buChar char="•"/>
              <a:defRPr sz="15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0" name="Text Placeholder 4">
            <a:extLst>
              <a:ext uri="{FF2B5EF4-FFF2-40B4-BE49-F238E27FC236}">
                <a16:creationId xmlns:a16="http://schemas.microsoft.com/office/drawing/2014/main" id="{0E3B57F3-1903-446F-D989-D6CA342D086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092440" y="2743200"/>
            <a:ext cx="3328416" cy="3557016"/>
          </a:xfrm>
          <a:noFill/>
          <a:ln w="12700">
            <a:solidFill>
              <a:schemeClr val="accent4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5" name="Picture Placeholder 62">
            <a:extLst>
              <a:ext uri="{FF2B5EF4-FFF2-40B4-BE49-F238E27FC236}">
                <a16:creationId xmlns:a16="http://schemas.microsoft.com/office/drawing/2014/main" id="{D5BF3A8A-72F1-392E-855B-5B36E244A7FD}"/>
              </a:ext>
            </a:extLst>
          </p:cNvPr>
          <p:cNvSpPr>
            <a:spLocks noGrp="1" noChangeAspect="1"/>
          </p:cNvSpPr>
          <p:nvPr>
            <p:ph type="pic" sz="quarter" idx="24"/>
          </p:nvPr>
        </p:nvSpPr>
        <p:spPr>
          <a:xfrm>
            <a:off x="9290304" y="2258568"/>
            <a:ext cx="932688" cy="932688"/>
          </a:xfrm>
          <a:prstGeom prst="ellipse">
            <a:avLst/>
          </a:prstGeom>
          <a:solidFill>
            <a:schemeClr val="accent4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endParaRPr lang="en-US" dirty="0"/>
          </a:p>
        </p:txBody>
      </p:sp>
      <p:sp>
        <p:nvSpPr>
          <p:cNvPr id="61" name="Text Placeholder 51">
            <a:extLst>
              <a:ext uri="{FF2B5EF4-FFF2-40B4-BE49-F238E27FC236}">
                <a16:creationId xmlns:a16="http://schemas.microsoft.com/office/drawing/2014/main" id="{2AED5DDC-3165-FA12-0310-E3545223E29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371332" y="3950208"/>
            <a:ext cx="2770632" cy="2206752"/>
          </a:xfrm>
          <a:noFill/>
        </p:spPr>
        <p:txBody>
          <a:bodyPr lIns="91440" rIns="91440" anchor="t">
            <a:normAutofit/>
          </a:bodyPr>
          <a:lstStyle>
            <a:lvl1pPr marL="347472" indent="-347472" algn="l">
              <a:spcBef>
                <a:spcPts val="360"/>
              </a:spcBef>
              <a:buFont typeface="Arial" panose="020B0604020202020204" pitchFamily="34" charset="0"/>
              <a:buChar char="•"/>
              <a:defRPr sz="15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8314831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2459EA3C-8B88-5F1F-531E-7DA7DE55710B}"/>
              </a:ext>
            </a:extLst>
          </p:cNvPr>
          <p:cNvSpPr/>
          <p:nvPr userDrawn="1"/>
        </p:nvSpPr>
        <p:spPr>
          <a:xfrm>
            <a:off x="1" y="0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496" y="2103120"/>
            <a:ext cx="11119104" cy="44348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0428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C26B5661-F583-FA44-8353-161B862E6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6784" y="1243584"/>
            <a:ext cx="8165592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Image 0" descr="preencoded.png">
            <a:extLst>
              <a:ext uri="{FF2B5EF4-FFF2-40B4-BE49-F238E27FC236}">
                <a16:creationId xmlns:a16="http://schemas.microsoft.com/office/drawing/2014/main" id="{CD2D664E-6702-6607-A37E-2E996144917C}"/>
              </a:ext>
            </a:extLst>
          </p:cNvPr>
          <p:cNvSpPr/>
          <p:nvPr userDrawn="1"/>
        </p:nvSpPr>
        <p:spPr>
          <a:xfrm>
            <a:off x="-5568" y="-2784"/>
            <a:ext cx="3443288" cy="6891337"/>
          </a:xfrm>
          <a:custGeom>
            <a:avLst/>
            <a:gdLst>
              <a:gd name="connsiteX0" fmla="*/ 3443288 w 3443288"/>
              <a:gd name="connsiteY0" fmla="*/ 0 h 6891337"/>
              <a:gd name="connsiteX1" fmla="*/ 0 w 3443288"/>
              <a:gd name="connsiteY1" fmla="*/ 0 h 6891337"/>
              <a:gd name="connsiteX2" fmla="*/ 0 w 3443288"/>
              <a:gd name="connsiteY2" fmla="*/ 6891338 h 6891337"/>
              <a:gd name="connsiteX3" fmla="*/ 3443288 w 3443288"/>
              <a:gd name="connsiteY3" fmla="*/ 6891338 h 6891337"/>
              <a:gd name="connsiteX4" fmla="*/ 3443288 w 3443288"/>
              <a:gd name="connsiteY4" fmla="*/ 0 h 6891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6891337">
                <a:moveTo>
                  <a:pt x="3443288" y="0"/>
                </a:moveTo>
                <a:lnTo>
                  <a:pt x="0" y="0"/>
                </a:lnTo>
                <a:lnTo>
                  <a:pt x="0" y="6891338"/>
                </a:lnTo>
                <a:lnTo>
                  <a:pt x="3443288" y="6891338"/>
                </a:lnTo>
                <a:lnTo>
                  <a:pt x="3443288" y="0"/>
                </a:lnTo>
                <a:close/>
              </a:path>
            </a:pathLst>
          </a:custGeom>
          <a:solidFill>
            <a:schemeClr val="accent3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3" name="Image 1" descr="preencoded.png">
            <a:extLst>
              <a:ext uri="{FF2B5EF4-FFF2-40B4-BE49-F238E27FC236}">
                <a16:creationId xmlns:a16="http://schemas.microsoft.com/office/drawing/2014/main" id="{951C5737-DF7E-D671-AC74-9E488335BCA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703311" y="-2784"/>
            <a:ext cx="1734410" cy="5167313"/>
          </a:xfrm>
          <a:prstGeom prst="rect">
            <a:avLst/>
          </a:prstGeom>
        </p:spPr>
      </p:pic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F232A1E1-DD38-15EA-6CA1-A84950EC43F0}"/>
              </a:ext>
            </a:extLst>
          </p:cNvPr>
          <p:cNvSpPr/>
          <p:nvPr/>
        </p:nvSpPr>
        <p:spPr>
          <a:xfrm>
            <a:off x="1721621" y="-2784"/>
            <a:ext cx="1716115" cy="1720853"/>
          </a:xfrm>
          <a:custGeom>
            <a:avLst/>
            <a:gdLst>
              <a:gd name="connsiteX0" fmla="*/ 93358 w 1716115"/>
              <a:gd name="connsiteY0" fmla="*/ 0 h 1720853"/>
              <a:gd name="connsiteX1" fmla="*/ 110348 w 1716115"/>
              <a:gd name="connsiteY1" fmla="*/ 0 h 1720853"/>
              <a:gd name="connsiteX2" fmla="*/ 1716029 w 1716115"/>
              <a:gd name="connsiteY2" fmla="*/ 1610112 h 1720853"/>
              <a:gd name="connsiteX3" fmla="*/ 1716029 w 1716115"/>
              <a:gd name="connsiteY3" fmla="*/ 1627151 h 1720853"/>
              <a:gd name="connsiteX4" fmla="*/ 1716115 w 1716115"/>
              <a:gd name="connsiteY4" fmla="*/ 1627237 h 1720853"/>
              <a:gd name="connsiteX5" fmla="*/ 93358 w 1716115"/>
              <a:gd name="connsiteY5" fmla="*/ 0 h 1720853"/>
              <a:gd name="connsiteX6" fmla="*/ 0 w 1716115"/>
              <a:gd name="connsiteY6" fmla="*/ 0 h 1720853"/>
              <a:gd name="connsiteX7" fmla="*/ 16989 w 1716115"/>
              <a:gd name="connsiteY7" fmla="*/ 0 h 1720853"/>
              <a:gd name="connsiteX8" fmla="*/ 1716114 w 1716115"/>
              <a:gd name="connsiteY8" fmla="*/ 1703814 h 1720853"/>
              <a:gd name="connsiteX9" fmla="*/ 1716114 w 1716115"/>
              <a:gd name="connsiteY9" fmla="*/ 1720853 h 1720853"/>
              <a:gd name="connsiteX10" fmla="*/ 0 w 1716115"/>
              <a:gd name="connsiteY10" fmla="*/ 0 h 1720853"/>
              <a:gd name="connsiteX11" fmla="*/ 186798 w 1716115"/>
              <a:gd name="connsiteY11" fmla="*/ 0 h 1720853"/>
              <a:gd name="connsiteX12" fmla="*/ 203788 w 1716115"/>
              <a:gd name="connsiteY12" fmla="*/ 0 h 1720853"/>
              <a:gd name="connsiteX13" fmla="*/ 1716109 w 1716115"/>
              <a:gd name="connsiteY13" fmla="*/ 1516501 h 1720853"/>
              <a:gd name="connsiteX14" fmla="*/ 1716109 w 1716115"/>
              <a:gd name="connsiteY14" fmla="*/ 1533535 h 1720853"/>
              <a:gd name="connsiteX15" fmla="*/ 186798 w 1716115"/>
              <a:gd name="connsiteY15" fmla="*/ 0 h 1720853"/>
              <a:gd name="connsiteX16" fmla="*/ 280155 w 1716115"/>
              <a:gd name="connsiteY16" fmla="*/ 0 h 1720853"/>
              <a:gd name="connsiteX17" fmla="*/ 297145 w 1716115"/>
              <a:gd name="connsiteY17" fmla="*/ 0 h 1720853"/>
              <a:gd name="connsiteX18" fmla="*/ 1716114 w 1716115"/>
              <a:gd name="connsiteY18" fmla="*/ 1422885 h 1720853"/>
              <a:gd name="connsiteX19" fmla="*/ 1716114 w 1716115"/>
              <a:gd name="connsiteY19" fmla="*/ 1439924 h 1720853"/>
              <a:gd name="connsiteX20" fmla="*/ 280155 w 1716115"/>
              <a:gd name="connsiteY20" fmla="*/ 0 h 1720853"/>
              <a:gd name="connsiteX21" fmla="*/ 373512 w 1716115"/>
              <a:gd name="connsiteY21" fmla="*/ 0 h 1720853"/>
              <a:gd name="connsiteX22" fmla="*/ 390502 w 1716115"/>
              <a:gd name="connsiteY22" fmla="*/ 0 h 1720853"/>
              <a:gd name="connsiteX23" fmla="*/ 1716029 w 1716115"/>
              <a:gd name="connsiteY23" fmla="*/ 1329184 h 1720853"/>
              <a:gd name="connsiteX24" fmla="*/ 1716029 w 1716115"/>
              <a:gd name="connsiteY24" fmla="*/ 1346223 h 1720853"/>
              <a:gd name="connsiteX25" fmla="*/ 1716114 w 1716115"/>
              <a:gd name="connsiteY25" fmla="*/ 1346308 h 1720853"/>
              <a:gd name="connsiteX26" fmla="*/ 373512 w 1716115"/>
              <a:gd name="connsiteY26" fmla="*/ 0 h 1720853"/>
              <a:gd name="connsiteX27" fmla="*/ 466953 w 1716115"/>
              <a:gd name="connsiteY27" fmla="*/ 0 h 1720853"/>
              <a:gd name="connsiteX28" fmla="*/ 483944 w 1716115"/>
              <a:gd name="connsiteY28" fmla="*/ 0 h 1720853"/>
              <a:gd name="connsiteX29" fmla="*/ 1716110 w 1716115"/>
              <a:gd name="connsiteY29" fmla="*/ 1235573 h 1720853"/>
              <a:gd name="connsiteX30" fmla="*/ 1716110 w 1716115"/>
              <a:gd name="connsiteY30" fmla="*/ 1252607 h 1720853"/>
              <a:gd name="connsiteX31" fmla="*/ 466953 w 1716115"/>
              <a:gd name="connsiteY31" fmla="*/ 0 h 1720853"/>
              <a:gd name="connsiteX32" fmla="*/ 560310 w 1716115"/>
              <a:gd name="connsiteY32" fmla="*/ 0 h 1720853"/>
              <a:gd name="connsiteX33" fmla="*/ 577297 w 1716115"/>
              <a:gd name="connsiteY33" fmla="*/ 0 h 1720853"/>
              <a:gd name="connsiteX34" fmla="*/ 1716109 w 1716115"/>
              <a:gd name="connsiteY34" fmla="*/ 1141957 h 1720853"/>
              <a:gd name="connsiteX35" fmla="*/ 1716109 w 1716115"/>
              <a:gd name="connsiteY35" fmla="*/ 1158991 h 1720853"/>
              <a:gd name="connsiteX36" fmla="*/ 560310 w 1716115"/>
              <a:gd name="connsiteY36" fmla="*/ 0 h 1720853"/>
              <a:gd name="connsiteX37" fmla="*/ 653668 w 1716115"/>
              <a:gd name="connsiteY37" fmla="*/ 0 h 1720853"/>
              <a:gd name="connsiteX38" fmla="*/ 670655 w 1716115"/>
              <a:gd name="connsiteY38" fmla="*/ 0 h 1720853"/>
              <a:gd name="connsiteX39" fmla="*/ 1716029 w 1716115"/>
              <a:gd name="connsiteY39" fmla="*/ 1048255 h 1720853"/>
              <a:gd name="connsiteX40" fmla="*/ 1716029 w 1716115"/>
              <a:gd name="connsiteY40" fmla="*/ 1065294 h 1720853"/>
              <a:gd name="connsiteX41" fmla="*/ 1716114 w 1716115"/>
              <a:gd name="connsiteY41" fmla="*/ 1065380 h 1720853"/>
              <a:gd name="connsiteX42" fmla="*/ 653668 w 1716115"/>
              <a:gd name="connsiteY42" fmla="*/ 0 h 1720853"/>
              <a:gd name="connsiteX43" fmla="*/ 747112 w 1716115"/>
              <a:gd name="connsiteY43" fmla="*/ 0 h 1720853"/>
              <a:gd name="connsiteX44" fmla="*/ 764104 w 1716115"/>
              <a:gd name="connsiteY44" fmla="*/ 0 h 1720853"/>
              <a:gd name="connsiteX45" fmla="*/ 1716115 w 1716115"/>
              <a:gd name="connsiteY45" fmla="*/ 954644 h 1720853"/>
              <a:gd name="connsiteX46" fmla="*/ 1716115 w 1716115"/>
              <a:gd name="connsiteY46" fmla="*/ 971678 h 1720853"/>
              <a:gd name="connsiteX47" fmla="*/ 747112 w 1716115"/>
              <a:gd name="connsiteY47" fmla="*/ 0 h 1720853"/>
              <a:gd name="connsiteX48" fmla="*/ 840465 w 1716115"/>
              <a:gd name="connsiteY48" fmla="*/ 0 h 1720853"/>
              <a:gd name="connsiteX49" fmla="*/ 857452 w 1716115"/>
              <a:gd name="connsiteY49" fmla="*/ 0 h 1720853"/>
              <a:gd name="connsiteX50" fmla="*/ 1716109 w 1716115"/>
              <a:gd name="connsiteY50" fmla="*/ 861028 h 1720853"/>
              <a:gd name="connsiteX51" fmla="*/ 1716109 w 1716115"/>
              <a:gd name="connsiteY51" fmla="*/ 878062 h 1720853"/>
              <a:gd name="connsiteX52" fmla="*/ 840465 w 1716115"/>
              <a:gd name="connsiteY52" fmla="*/ 0 h 1720853"/>
              <a:gd name="connsiteX53" fmla="*/ 933823 w 1716115"/>
              <a:gd name="connsiteY53" fmla="*/ 0 h 1720853"/>
              <a:gd name="connsiteX54" fmla="*/ 950810 w 1716115"/>
              <a:gd name="connsiteY54" fmla="*/ 0 h 1720853"/>
              <a:gd name="connsiteX55" fmla="*/ 1716114 w 1716115"/>
              <a:gd name="connsiteY55" fmla="*/ 767327 h 1720853"/>
              <a:gd name="connsiteX56" fmla="*/ 1716114 w 1716115"/>
              <a:gd name="connsiteY56" fmla="*/ 784366 h 1720853"/>
              <a:gd name="connsiteX57" fmla="*/ 1716114 w 1716115"/>
              <a:gd name="connsiteY57" fmla="*/ 784451 h 1720853"/>
              <a:gd name="connsiteX58" fmla="*/ 933823 w 1716115"/>
              <a:gd name="connsiteY58" fmla="*/ 0 h 1720853"/>
              <a:gd name="connsiteX59" fmla="*/ 1027262 w 1716115"/>
              <a:gd name="connsiteY59" fmla="*/ 0 h 1720853"/>
              <a:gd name="connsiteX60" fmla="*/ 1044254 w 1716115"/>
              <a:gd name="connsiteY60" fmla="*/ 0 h 1720853"/>
              <a:gd name="connsiteX61" fmla="*/ 1716110 w 1716115"/>
              <a:gd name="connsiteY61" fmla="*/ 673716 h 1720853"/>
              <a:gd name="connsiteX62" fmla="*/ 1716110 w 1716115"/>
              <a:gd name="connsiteY62" fmla="*/ 690750 h 1720853"/>
              <a:gd name="connsiteX63" fmla="*/ 1027262 w 1716115"/>
              <a:gd name="connsiteY63" fmla="*/ 0 h 1720853"/>
              <a:gd name="connsiteX64" fmla="*/ 1120625 w 1716115"/>
              <a:gd name="connsiteY64" fmla="*/ 0 h 1720853"/>
              <a:gd name="connsiteX65" fmla="*/ 1137612 w 1716115"/>
              <a:gd name="connsiteY65" fmla="*/ 0 h 1720853"/>
              <a:gd name="connsiteX66" fmla="*/ 1716115 w 1716115"/>
              <a:gd name="connsiteY66" fmla="*/ 580100 h 1720853"/>
              <a:gd name="connsiteX67" fmla="*/ 1716115 w 1716115"/>
              <a:gd name="connsiteY67" fmla="*/ 597134 h 1720853"/>
              <a:gd name="connsiteX68" fmla="*/ 1120625 w 1716115"/>
              <a:gd name="connsiteY68" fmla="*/ 0 h 1720853"/>
              <a:gd name="connsiteX69" fmla="*/ 1213978 w 1716115"/>
              <a:gd name="connsiteY69" fmla="*/ 0 h 1720853"/>
              <a:gd name="connsiteX70" fmla="*/ 1230965 w 1716115"/>
              <a:gd name="connsiteY70" fmla="*/ 0 h 1720853"/>
              <a:gd name="connsiteX71" fmla="*/ 1716109 w 1716115"/>
              <a:gd name="connsiteY71" fmla="*/ 486398 h 1720853"/>
              <a:gd name="connsiteX72" fmla="*/ 1716109 w 1716115"/>
              <a:gd name="connsiteY72" fmla="*/ 503437 h 1720853"/>
              <a:gd name="connsiteX73" fmla="*/ 1716109 w 1716115"/>
              <a:gd name="connsiteY73" fmla="*/ 503523 h 1720853"/>
              <a:gd name="connsiteX74" fmla="*/ 1213978 w 1716115"/>
              <a:gd name="connsiteY74" fmla="*/ 0 h 1720853"/>
              <a:gd name="connsiteX75" fmla="*/ 1307422 w 1716115"/>
              <a:gd name="connsiteY75" fmla="*/ 0 h 1720853"/>
              <a:gd name="connsiteX76" fmla="*/ 1324414 w 1716115"/>
              <a:gd name="connsiteY76" fmla="*/ 0 h 1720853"/>
              <a:gd name="connsiteX77" fmla="*/ 1716115 w 1716115"/>
              <a:gd name="connsiteY77" fmla="*/ 392784 h 1720853"/>
              <a:gd name="connsiteX78" fmla="*/ 1716115 w 1716115"/>
              <a:gd name="connsiteY78" fmla="*/ 409821 h 1720853"/>
              <a:gd name="connsiteX79" fmla="*/ 1307422 w 1716115"/>
              <a:gd name="connsiteY79" fmla="*/ 0 h 1720853"/>
              <a:gd name="connsiteX80" fmla="*/ 1400775 w 1716115"/>
              <a:gd name="connsiteY80" fmla="*/ 0 h 1720853"/>
              <a:gd name="connsiteX81" fmla="*/ 1417762 w 1716115"/>
              <a:gd name="connsiteY81" fmla="*/ 0 h 1720853"/>
              <a:gd name="connsiteX82" fmla="*/ 1716109 w 1716115"/>
              <a:gd name="connsiteY82" fmla="*/ 299170 h 1720853"/>
              <a:gd name="connsiteX83" fmla="*/ 1716109 w 1716115"/>
              <a:gd name="connsiteY83" fmla="*/ 316207 h 1720853"/>
              <a:gd name="connsiteX84" fmla="*/ 1400775 w 1716115"/>
              <a:gd name="connsiteY84" fmla="*/ 0 h 1720853"/>
              <a:gd name="connsiteX85" fmla="*/ 1494133 w 1716115"/>
              <a:gd name="connsiteY85" fmla="*/ 0 h 1720853"/>
              <a:gd name="connsiteX86" fmla="*/ 1511120 w 1716115"/>
              <a:gd name="connsiteY86" fmla="*/ 0 h 1720853"/>
              <a:gd name="connsiteX87" fmla="*/ 1716109 w 1716115"/>
              <a:gd name="connsiteY87" fmla="*/ 205556 h 1720853"/>
              <a:gd name="connsiteX88" fmla="*/ 1716109 w 1716115"/>
              <a:gd name="connsiteY88" fmla="*/ 222592 h 1720853"/>
              <a:gd name="connsiteX89" fmla="*/ 1494133 w 1716115"/>
              <a:gd name="connsiteY89" fmla="*/ 0 h 1720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1716115" h="1720853">
                <a:moveTo>
                  <a:pt x="93358" y="0"/>
                </a:moveTo>
                <a:lnTo>
                  <a:pt x="110348" y="0"/>
                </a:lnTo>
                <a:cubicBezTo>
                  <a:pt x="110348" y="887874"/>
                  <a:pt x="830686" y="1610112"/>
                  <a:pt x="1716029" y="1610112"/>
                </a:cubicBezTo>
                <a:lnTo>
                  <a:pt x="1716029" y="1627151"/>
                </a:lnTo>
                <a:lnTo>
                  <a:pt x="1716115" y="1627237"/>
                </a:lnTo>
                <a:cubicBezTo>
                  <a:pt x="821334" y="1627237"/>
                  <a:pt x="93358" y="897252"/>
                  <a:pt x="93358" y="0"/>
                </a:cubicBezTo>
                <a:close/>
                <a:moveTo>
                  <a:pt x="0" y="0"/>
                </a:moveTo>
                <a:lnTo>
                  <a:pt x="16989" y="0"/>
                </a:lnTo>
                <a:cubicBezTo>
                  <a:pt x="16989" y="939499"/>
                  <a:pt x="779202" y="1703814"/>
                  <a:pt x="1716114" y="1703814"/>
                </a:cubicBezTo>
                <a:lnTo>
                  <a:pt x="1716114" y="1720853"/>
                </a:lnTo>
                <a:cubicBezTo>
                  <a:pt x="769850" y="1720853"/>
                  <a:pt x="0" y="948877"/>
                  <a:pt x="0" y="0"/>
                </a:cubicBezTo>
                <a:close/>
                <a:moveTo>
                  <a:pt x="186798" y="0"/>
                </a:moveTo>
                <a:lnTo>
                  <a:pt x="203788" y="0"/>
                </a:lnTo>
                <a:cubicBezTo>
                  <a:pt x="203788" y="836248"/>
                  <a:pt x="882254" y="1516501"/>
                  <a:pt x="1716109" y="1516501"/>
                </a:cubicBezTo>
                <a:lnTo>
                  <a:pt x="1716109" y="1533535"/>
                </a:lnTo>
                <a:cubicBezTo>
                  <a:pt x="872812" y="1533535"/>
                  <a:pt x="186798" y="845626"/>
                  <a:pt x="186798" y="0"/>
                </a:cubicBezTo>
                <a:close/>
                <a:moveTo>
                  <a:pt x="280155" y="0"/>
                </a:moveTo>
                <a:lnTo>
                  <a:pt x="297145" y="0"/>
                </a:lnTo>
                <a:cubicBezTo>
                  <a:pt x="297145" y="784537"/>
                  <a:pt x="933652" y="1422885"/>
                  <a:pt x="1716114" y="1422885"/>
                </a:cubicBezTo>
                <a:lnTo>
                  <a:pt x="1716114" y="1439924"/>
                </a:lnTo>
                <a:cubicBezTo>
                  <a:pt x="924300" y="1439924"/>
                  <a:pt x="280155" y="794001"/>
                  <a:pt x="280155" y="0"/>
                </a:cubicBezTo>
                <a:close/>
                <a:moveTo>
                  <a:pt x="373512" y="0"/>
                </a:moveTo>
                <a:lnTo>
                  <a:pt x="390502" y="0"/>
                </a:lnTo>
                <a:cubicBezTo>
                  <a:pt x="390502" y="732911"/>
                  <a:pt x="985135" y="1329184"/>
                  <a:pt x="1716029" y="1329184"/>
                </a:cubicBezTo>
                <a:lnTo>
                  <a:pt x="1716029" y="1346223"/>
                </a:lnTo>
                <a:lnTo>
                  <a:pt x="1716114" y="1346308"/>
                </a:lnTo>
                <a:cubicBezTo>
                  <a:pt x="975783" y="1346308"/>
                  <a:pt x="373512" y="742375"/>
                  <a:pt x="373512" y="0"/>
                </a:cubicBezTo>
                <a:close/>
                <a:moveTo>
                  <a:pt x="466953" y="0"/>
                </a:moveTo>
                <a:lnTo>
                  <a:pt x="483944" y="0"/>
                </a:lnTo>
                <a:cubicBezTo>
                  <a:pt x="483944" y="681286"/>
                  <a:pt x="1036704" y="1235573"/>
                  <a:pt x="1716110" y="1235573"/>
                </a:cubicBezTo>
                <a:lnTo>
                  <a:pt x="1716110" y="1252607"/>
                </a:lnTo>
                <a:cubicBezTo>
                  <a:pt x="1027347" y="1252607"/>
                  <a:pt x="466953" y="690664"/>
                  <a:pt x="466953" y="0"/>
                </a:cubicBezTo>
                <a:close/>
                <a:moveTo>
                  <a:pt x="560310" y="0"/>
                </a:moveTo>
                <a:lnTo>
                  <a:pt x="577297" y="0"/>
                </a:lnTo>
                <a:cubicBezTo>
                  <a:pt x="577297" y="629660"/>
                  <a:pt x="1088188" y="1141957"/>
                  <a:pt x="1716109" y="1141957"/>
                </a:cubicBezTo>
                <a:lnTo>
                  <a:pt x="1716109" y="1158991"/>
                </a:lnTo>
                <a:cubicBezTo>
                  <a:pt x="1078835" y="1158991"/>
                  <a:pt x="560310" y="639038"/>
                  <a:pt x="560310" y="0"/>
                </a:cubicBezTo>
                <a:close/>
                <a:moveTo>
                  <a:pt x="653668" y="0"/>
                </a:moveTo>
                <a:lnTo>
                  <a:pt x="670655" y="0"/>
                </a:lnTo>
                <a:cubicBezTo>
                  <a:pt x="670655" y="578035"/>
                  <a:pt x="1139586" y="1048255"/>
                  <a:pt x="1716029" y="1048255"/>
                </a:cubicBezTo>
                <a:lnTo>
                  <a:pt x="1716029" y="1065294"/>
                </a:lnTo>
                <a:lnTo>
                  <a:pt x="1716114" y="1065380"/>
                </a:lnTo>
                <a:cubicBezTo>
                  <a:pt x="1130319" y="1065380"/>
                  <a:pt x="653668" y="587499"/>
                  <a:pt x="653668" y="0"/>
                </a:cubicBezTo>
                <a:close/>
                <a:moveTo>
                  <a:pt x="747112" y="0"/>
                </a:moveTo>
                <a:lnTo>
                  <a:pt x="764104" y="0"/>
                </a:lnTo>
                <a:cubicBezTo>
                  <a:pt x="764104" y="526409"/>
                  <a:pt x="1191155" y="954644"/>
                  <a:pt x="1716115" y="954644"/>
                </a:cubicBezTo>
                <a:lnTo>
                  <a:pt x="1716115" y="971678"/>
                </a:lnTo>
                <a:cubicBezTo>
                  <a:pt x="1181802" y="971678"/>
                  <a:pt x="747112" y="535787"/>
                  <a:pt x="747112" y="0"/>
                </a:cubicBezTo>
                <a:close/>
                <a:moveTo>
                  <a:pt x="840465" y="0"/>
                </a:moveTo>
                <a:lnTo>
                  <a:pt x="857452" y="0"/>
                </a:lnTo>
                <a:cubicBezTo>
                  <a:pt x="857452" y="474783"/>
                  <a:pt x="1242638" y="861028"/>
                  <a:pt x="1716109" y="861028"/>
                </a:cubicBezTo>
                <a:lnTo>
                  <a:pt x="1716109" y="878062"/>
                </a:lnTo>
                <a:cubicBezTo>
                  <a:pt x="1233281" y="878062"/>
                  <a:pt x="840465" y="484162"/>
                  <a:pt x="840465" y="0"/>
                </a:cubicBezTo>
                <a:close/>
                <a:moveTo>
                  <a:pt x="933823" y="0"/>
                </a:moveTo>
                <a:lnTo>
                  <a:pt x="950810" y="0"/>
                </a:lnTo>
                <a:cubicBezTo>
                  <a:pt x="950810" y="423157"/>
                  <a:pt x="1294121" y="767327"/>
                  <a:pt x="1716114" y="767327"/>
                </a:cubicBezTo>
                <a:lnTo>
                  <a:pt x="1716114" y="784366"/>
                </a:lnTo>
                <a:lnTo>
                  <a:pt x="1716114" y="784451"/>
                </a:lnTo>
                <a:cubicBezTo>
                  <a:pt x="1284769" y="784451"/>
                  <a:pt x="933823" y="432536"/>
                  <a:pt x="933823" y="0"/>
                </a:cubicBezTo>
                <a:close/>
                <a:moveTo>
                  <a:pt x="1027262" y="0"/>
                </a:moveTo>
                <a:lnTo>
                  <a:pt x="1044254" y="0"/>
                </a:lnTo>
                <a:cubicBezTo>
                  <a:pt x="1044254" y="371532"/>
                  <a:pt x="1345685" y="673716"/>
                  <a:pt x="1716110" y="673716"/>
                </a:cubicBezTo>
                <a:lnTo>
                  <a:pt x="1716110" y="690750"/>
                </a:lnTo>
                <a:cubicBezTo>
                  <a:pt x="1336248" y="690750"/>
                  <a:pt x="1027262" y="380824"/>
                  <a:pt x="1027262" y="0"/>
                </a:cubicBezTo>
                <a:close/>
                <a:moveTo>
                  <a:pt x="1120625" y="0"/>
                </a:moveTo>
                <a:lnTo>
                  <a:pt x="1137612" y="0"/>
                </a:lnTo>
                <a:cubicBezTo>
                  <a:pt x="1137612" y="319820"/>
                  <a:pt x="1397088" y="580100"/>
                  <a:pt x="1716115" y="580100"/>
                </a:cubicBezTo>
                <a:lnTo>
                  <a:pt x="1716115" y="597134"/>
                </a:lnTo>
                <a:cubicBezTo>
                  <a:pt x="1387736" y="597134"/>
                  <a:pt x="1120625" y="329285"/>
                  <a:pt x="1120625" y="0"/>
                </a:cubicBezTo>
                <a:close/>
                <a:moveTo>
                  <a:pt x="1213978" y="0"/>
                </a:moveTo>
                <a:lnTo>
                  <a:pt x="1230965" y="0"/>
                </a:lnTo>
                <a:cubicBezTo>
                  <a:pt x="1230965" y="268195"/>
                  <a:pt x="1448571" y="486398"/>
                  <a:pt x="1716109" y="486398"/>
                </a:cubicBezTo>
                <a:lnTo>
                  <a:pt x="1716109" y="503437"/>
                </a:lnTo>
                <a:lnTo>
                  <a:pt x="1716109" y="503523"/>
                </a:lnTo>
                <a:cubicBezTo>
                  <a:pt x="1439214" y="503523"/>
                  <a:pt x="1213978" y="277659"/>
                  <a:pt x="1213978" y="0"/>
                </a:cubicBezTo>
                <a:close/>
                <a:moveTo>
                  <a:pt x="1307422" y="0"/>
                </a:moveTo>
                <a:lnTo>
                  <a:pt x="1324414" y="0"/>
                </a:lnTo>
                <a:cubicBezTo>
                  <a:pt x="1324414" y="216569"/>
                  <a:pt x="1500141" y="392784"/>
                  <a:pt x="1716115" y="392784"/>
                </a:cubicBezTo>
                <a:lnTo>
                  <a:pt x="1716115" y="409821"/>
                </a:lnTo>
                <a:cubicBezTo>
                  <a:pt x="1490703" y="409821"/>
                  <a:pt x="1307422" y="225948"/>
                  <a:pt x="1307422" y="0"/>
                </a:cubicBezTo>
                <a:close/>
                <a:moveTo>
                  <a:pt x="1400775" y="0"/>
                </a:moveTo>
                <a:lnTo>
                  <a:pt x="1417762" y="0"/>
                </a:lnTo>
                <a:cubicBezTo>
                  <a:pt x="1417762" y="164944"/>
                  <a:pt x="1551619" y="299170"/>
                  <a:pt x="1716109" y="299170"/>
                </a:cubicBezTo>
                <a:lnTo>
                  <a:pt x="1716109" y="316207"/>
                </a:lnTo>
                <a:cubicBezTo>
                  <a:pt x="1542266" y="316207"/>
                  <a:pt x="1400775" y="174322"/>
                  <a:pt x="1400775" y="0"/>
                </a:cubicBezTo>
                <a:close/>
                <a:moveTo>
                  <a:pt x="1494133" y="0"/>
                </a:moveTo>
                <a:lnTo>
                  <a:pt x="1511120" y="0"/>
                </a:lnTo>
                <a:cubicBezTo>
                  <a:pt x="1511120" y="113318"/>
                  <a:pt x="1603017" y="205556"/>
                  <a:pt x="1716109" y="205556"/>
                </a:cubicBezTo>
                <a:lnTo>
                  <a:pt x="1716109" y="222592"/>
                </a:lnTo>
                <a:cubicBezTo>
                  <a:pt x="1593750" y="222592"/>
                  <a:pt x="1494133" y="122783"/>
                  <a:pt x="1494133" y="0"/>
                </a:cubicBezTo>
                <a:close/>
              </a:path>
            </a:pathLst>
          </a:custGeom>
          <a:solidFill>
            <a:schemeClr val="bg1">
              <a:alpha val="99000"/>
            </a:schemeClr>
          </a:solidFill>
          <a:ln w="472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7" name="Image 5" descr="preencoded.png">
            <a:extLst>
              <a:ext uri="{FF2B5EF4-FFF2-40B4-BE49-F238E27FC236}">
                <a16:creationId xmlns:a16="http://schemas.microsoft.com/office/drawing/2014/main" id="{B9036D42-A06F-E6EE-BB91-8BAF045198BE}"/>
              </a:ext>
            </a:extLst>
          </p:cNvPr>
          <p:cNvSpPr/>
          <p:nvPr userDrawn="1"/>
        </p:nvSpPr>
        <p:spPr>
          <a:xfrm>
            <a:off x="-5568" y="3440504"/>
            <a:ext cx="3443288" cy="3448050"/>
          </a:xfrm>
          <a:custGeom>
            <a:avLst/>
            <a:gdLst>
              <a:gd name="connsiteX0" fmla="*/ 1721644 w 3443288"/>
              <a:gd name="connsiteY0" fmla="*/ 3448051 h 3448050"/>
              <a:gd name="connsiteX1" fmla="*/ 3443288 w 3443288"/>
              <a:gd name="connsiteY1" fmla="*/ 1724025 h 3448050"/>
              <a:gd name="connsiteX2" fmla="*/ 1721644 w 3443288"/>
              <a:gd name="connsiteY2" fmla="*/ 0 h 3448050"/>
              <a:gd name="connsiteX3" fmla="*/ 0 w 3443288"/>
              <a:gd name="connsiteY3" fmla="*/ 1724025 h 3448050"/>
              <a:gd name="connsiteX4" fmla="*/ 1721644 w 3443288"/>
              <a:gd name="connsiteY4" fmla="*/ 3448051 h 3448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3448050">
                <a:moveTo>
                  <a:pt x="1721644" y="3448051"/>
                </a:moveTo>
                <a:cubicBezTo>
                  <a:pt x="2672482" y="3448051"/>
                  <a:pt x="3443288" y="2676178"/>
                  <a:pt x="3443288" y="1724025"/>
                </a:cubicBezTo>
                <a:cubicBezTo>
                  <a:pt x="3443288" y="771873"/>
                  <a:pt x="2672482" y="0"/>
                  <a:pt x="1721644" y="0"/>
                </a:cubicBezTo>
                <a:cubicBezTo>
                  <a:pt x="770806" y="0"/>
                  <a:pt x="0" y="771873"/>
                  <a:pt x="0" y="1724025"/>
                </a:cubicBezTo>
                <a:cubicBezTo>
                  <a:pt x="0" y="2676178"/>
                  <a:pt x="770806" y="3448051"/>
                  <a:pt x="1721644" y="3448051"/>
                </a:cubicBezTo>
                <a:close/>
              </a:path>
            </a:pathLst>
          </a:custGeom>
          <a:solidFill>
            <a:schemeClr val="accent6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9" name="Image 6" descr="preencoded.png">
            <a:extLst>
              <a:ext uri="{FF2B5EF4-FFF2-40B4-BE49-F238E27FC236}">
                <a16:creationId xmlns:a16="http://schemas.microsoft.com/office/drawing/2014/main" id="{86E0540C-3355-A50D-AC61-047B54B70C6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718457" y="3440504"/>
            <a:ext cx="1719263" cy="1724025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77640" y="2330704"/>
            <a:ext cx="3822192" cy="411480"/>
          </a:xfrm>
        </p:spPr>
        <p:txBody>
          <a:bodyPr anchor="b" anchorCtr="0">
            <a:no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5032" y="2877312"/>
            <a:ext cx="3741928" cy="3684588"/>
          </a:xfrm>
        </p:spPr>
        <p:txBody>
          <a:bodyPr lIns="45720" rIns="45720" bIns="45720">
            <a:normAutofit/>
          </a:bodyPr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046720" y="2330704"/>
            <a:ext cx="3822192" cy="411480"/>
          </a:xfrm>
        </p:spPr>
        <p:txBody>
          <a:bodyPr anchor="b" anchorCtr="0">
            <a:no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754112" y="2877312"/>
            <a:ext cx="3741928" cy="3684588"/>
          </a:xfrm>
        </p:spPr>
        <p:txBody>
          <a:bodyPr lIns="45720" rIns="45720" bIns="45720">
            <a:normAutofit/>
          </a:bodyPr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031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6CEB1-FAAF-4E34-9EB4-962ABEB49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A5755-6162-41D5-BF6A-CAA87951D1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BA4EAE-AA89-435A-AFDA-F0ADB57087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36D1F4-EB01-4322-A7AD-452128763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B5DB21-6754-47B4-AB8C-D5D60D929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DA4F49-3105-4CCA-B309-7B5143AE8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72442"/>
      </p:ext>
    </p:extLst>
  </p:cSld>
  <p:clrMapOvr>
    <a:masterClrMapping/>
  </p:clrMapOvr>
  <p:hf hdr="0" dt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mage 0" descr="preencoded.png">
            <a:extLst>
              <a:ext uri="{FF2B5EF4-FFF2-40B4-BE49-F238E27FC236}">
                <a16:creationId xmlns:a16="http://schemas.microsoft.com/office/drawing/2014/main" id="{8D5D10FF-3DE5-39CA-FA9A-29A09DC47BFC}"/>
              </a:ext>
            </a:extLst>
          </p:cNvPr>
          <p:cNvSpPr/>
          <p:nvPr userDrawn="1"/>
        </p:nvSpPr>
        <p:spPr>
          <a:xfrm>
            <a:off x="-5568" y="-2784"/>
            <a:ext cx="3443288" cy="6891337"/>
          </a:xfrm>
          <a:custGeom>
            <a:avLst/>
            <a:gdLst>
              <a:gd name="connsiteX0" fmla="*/ 3443288 w 3443288"/>
              <a:gd name="connsiteY0" fmla="*/ 0 h 6891337"/>
              <a:gd name="connsiteX1" fmla="*/ 0 w 3443288"/>
              <a:gd name="connsiteY1" fmla="*/ 0 h 6891337"/>
              <a:gd name="connsiteX2" fmla="*/ 0 w 3443288"/>
              <a:gd name="connsiteY2" fmla="*/ 6891338 h 6891337"/>
              <a:gd name="connsiteX3" fmla="*/ 3443288 w 3443288"/>
              <a:gd name="connsiteY3" fmla="*/ 6891338 h 6891337"/>
              <a:gd name="connsiteX4" fmla="*/ 3443288 w 3443288"/>
              <a:gd name="connsiteY4" fmla="*/ 0 h 6891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6891337">
                <a:moveTo>
                  <a:pt x="3443288" y="0"/>
                </a:moveTo>
                <a:lnTo>
                  <a:pt x="0" y="0"/>
                </a:lnTo>
                <a:lnTo>
                  <a:pt x="0" y="6891338"/>
                </a:lnTo>
                <a:lnTo>
                  <a:pt x="3443288" y="6891338"/>
                </a:lnTo>
                <a:lnTo>
                  <a:pt x="3443288" y="0"/>
                </a:lnTo>
                <a:close/>
              </a:path>
            </a:pathLst>
          </a:custGeom>
          <a:solidFill>
            <a:schemeClr val="accent3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1" name="Image 1" descr="preencoded.png">
            <a:extLst>
              <a:ext uri="{FF2B5EF4-FFF2-40B4-BE49-F238E27FC236}">
                <a16:creationId xmlns:a16="http://schemas.microsoft.com/office/drawing/2014/main" id="{BFA89E6A-8342-AE30-45E0-BC1DFE327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703311" y="-2784"/>
            <a:ext cx="1734410" cy="5167313"/>
          </a:xfrm>
          <a:prstGeom prst="rect">
            <a:avLst/>
          </a:prstGeom>
        </p:spPr>
      </p:pic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A08309FA-889A-E2F2-1EDA-F872245F5FDF}"/>
              </a:ext>
            </a:extLst>
          </p:cNvPr>
          <p:cNvSpPr/>
          <p:nvPr userDrawn="1"/>
        </p:nvSpPr>
        <p:spPr>
          <a:xfrm>
            <a:off x="1721621" y="-2784"/>
            <a:ext cx="1716115" cy="1720853"/>
          </a:xfrm>
          <a:custGeom>
            <a:avLst/>
            <a:gdLst>
              <a:gd name="connsiteX0" fmla="*/ 93358 w 1716115"/>
              <a:gd name="connsiteY0" fmla="*/ 0 h 1720853"/>
              <a:gd name="connsiteX1" fmla="*/ 110348 w 1716115"/>
              <a:gd name="connsiteY1" fmla="*/ 0 h 1720853"/>
              <a:gd name="connsiteX2" fmla="*/ 1716029 w 1716115"/>
              <a:gd name="connsiteY2" fmla="*/ 1610112 h 1720853"/>
              <a:gd name="connsiteX3" fmla="*/ 1716029 w 1716115"/>
              <a:gd name="connsiteY3" fmla="*/ 1627151 h 1720853"/>
              <a:gd name="connsiteX4" fmla="*/ 1716115 w 1716115"/>
              <a:gd name="connsiteY4" fmla="*/ 1627237 h 1720853"/>
              <a:gd name="connsiteX5" fmla="*/ 93358 w 1716115"/>
              <a:gd name="connsiteY5" fmla="*/ 0 h 1720853"/>
              <a:gd name="connsiteX6" fmla="*/ 0 w 1716115"/>
              <a:gd name="connsiteY6" fmla="*/ 0 h 1720853"/>
              <a:gd name="connsiteX7" fmla="*/ 16989 w 1716115"/>
              <a:gd name="connsiteY7" fmla="*/ 0 h 1720853"/>
              <a:gd name="connsiteX8" fmla="*/ 1716114 w 1716115"/>
              <a:gd name="connsiteY8" fmla="*/ 1703814 h 1720853"/>
              <a:gd name="connsiteX9" fmla="*/ 1716114 w 1716115"/>
              <a:gd name="connsiteY9" fmla="*/ 1720853 h 1720853"/>
              <a:gd name="connsiteX10" fmla="*/ 0 w 1716115"/>
              <a:gd name="connsiteY10" fmla="*/ 0 h 1720853"/>
              <a:gd name="connsiteX11" fmla="*/ 186798 w 1716115"/>
              <a:gd name="connsiteY11" fmla="*/ 0 h 1720853"/>
              <a:gd name="connsiteX12" fmla="*/ 203788 w 1716115"/>
              <a:gd name="connsiteY12" fmla="*/ 0 h 1720853"/>
              <a:gd name="connsiteX13" fmla="*/ 1716109 w 1716115"/>
              <a:gd name="connsiteY13" fmla="*/ 1516501 h 1720853"/>
              <a:gd name="connsiteX14" fmla="*/ 1716109 w 1716115"/>
              <a:gd name="connsiteY14" fmla="*/ 1533535 h 1720853"/>
              <a:gd name="connsiteX15" fmla="*/ 186798 w 1716115"/>
              <a:gd name="connsiteY15" fmla="*/ 0 h 1720853"/>
              <a:gd name="connsiteX16" fmla="*/ 280155 w 1716115"/>
              <a:gd name="connsiteY16" fmla="*/ 0 h 1720853"/>
              <a:gd name="connsiteX17" fmla="*/ 297145 w 1716115"/>
              <a:gd name="connsiteY17" fmla="*/ 0 h 1720853"/>
              <a:gd name="connsiteX18" fmla="*/ 1716114 w 1716115"/>
              <a:gd name="connsiteY18" fmla="*/ 1422885 h 1720853"/>
              <a:gd name="connsiteX19" fmla="*/ 1716114 w 1716115"/>
              <a:gd name="connsiteY19" fmla="*/ 1439924 h 1720853"/>
              <a:gd name="connsiteX20" fmla="*/ 280155 w 1716115"/>
              <a:gd name="connsiteY20" fmla="*/ 0 h 1720853"/>
              <a:gd name="connsiteX21" fmla="*/ 373512 w 1716115"/>
              <a:gd name="connsiteY21" fmla="*/ 0 h 1720853"/>
              <a:gd name="connsiteX22" fmla="*/ 390502 w 1716115"/>
              <a:gd name="connsiteY22" fmla="*/ 0 h 1720853"/>
              <a:gd name="connsiteX23" fmla="*/ 1716029 w 1716115"/>
              <a:gd name="connsiteY23" fmla="*/ 1329184 h 1720853"/>
              <a:gd name="connsiteX24" fmla="*/ 1716029 w 1716115"/>
              <a:gd name="connsiteY24" fmla="*/ 1346223 h 1720853"/>
              <a:gd name="connsiteX25" fmla="*/ 1716114 w 1716115"/>
              <a:gd name="connsiteY25" fmla="*/ 1346308 h 1720853"/>
              <a:gd name="connsiteX26" fmla="*/ 373512 w 1716115"/>
              <a:gd name="connsiteY26" fmla="*/ 0 h 1720853"/>
              <a:gd name="connsiteX27" fmla="*/ 466953 w 1716115"/>
              <a:gd name="connsiteY27" fmla="*/ 0 h 1720853"/>
              <a:gd name="connsiteX28" fmla="*/ 483944 w 1716115"/>
              <a:gd name="connsiteY28" fmla="*/ 0 h 1720853"/>
              <a:gd name="connsiteX29" fmla="*/ 1716110 w 1716115"/>
              <a:gd name="connsiteY29" fmla="*/ 1235573 h 1720853"/>
              <a:gd name="connsiteX30" fmla="*/ 1716110 w 1716115"/>
              <a:gd name="connsiteY30" fmla="*/ 1252607 h 1720853"/>
              <a:gd name="connsiteX31" fmla="*/ 466953 w 1716115"/>
              <a:gd name="connsiteY31" fmla="*/ 0 h 1720853"/>
              <a:gd name="connsiteX32" fmla="*/ 560310 w 1716115"/>
              <a:gd name="connsiteY32" fmla="*/ 0 h 1720853"/>
              <a:gd name="connsiteX33" fmla="*/ 577297 w 1716115"/>
              <a:gd name="connsiteY33" fmla="*/ 0 h 1720853"/>
              <a:gd name="connsiteX34" fmla="*/ 1716109 w 1716115"/>
              <a:gd name="connsiteY34" fmla="*/ 1141957 h 1720853"/>
              <a:gd name="connsiteX35" fmla="*/ 1716109 w 1716115"/>
              <a:gd name="connsiteY35" fmla="*/ 1158991 h 1720853"/>
              <a:gd name="connsiteX36" fmla="*/ 560310 w 1716115"/>
              <a:gd name="connsiteY36" fmla="*/ 0 h 1720853"/>
              <a:gd name="connsiteX37" fmla="*/ 653668 w 1716115"/>
              <a:gd name="connsiteY37" fmla="*/ 0 h 1720853"/>
              <a:gd name="connsiteX38" fmla="*/ 670655 w 1716115"/>
              <a:gd name="connsiteY38" fmla="*/ 0 h 1720853"/>
              <a:gd name="connsiteX39" fmla="*/ 1716029 w 1716115"/>
              <a:gd name="connsiteY39" fmla="*/ 1048255 h 1720853"/>
              <a:gd name="connsiteX40" fmla="*/ 1716029 w 1716115"/>
              <a:gd name="connsiteY40" fmla="*/ 1065294 h 1720853"/>
              <a:gd name="connsiteX41" fmla="*/ 1716114 w 1716115"/>
              <a:gd name="connsiteY41" fmla="*/ 1065380 h 1720853"/>
              <a:gd name="connsiteX42" fmla="*/ 653668 w 1716115"/>
              <a:gd name="connsiteY42" fmla="*/ 0 h 1720853"/>
              <a:gd name="connsiteX43" fmla="*/ 747112 w 1716115"/>
              <a:gd name="connsiteY43" fmla="*/ 0 h 1720853"/>
              <a:gd name="connsiteX44" fmla="*/ 764104 w 1716115"/>
              <a:gd name="connsiteY44" fmla="*/ 0 h 1720853"/>
              <a:gd name="connsiteX45" fmla="*/ 1716115 w 1716115"/>
              <a:gd name="connsiteY45" fmla="*/ 954644 h 1720853"/>
              <a:gd name="connsiteX46" fmla="*/ 1716115 w 1716115"/>
              <a:gd name="connsiteY46" fmla="*/ 971678 h 1720853"/>
              <a:gd name="connsiteX47" fmla="*/ 747112 w 1716115"/>
              <a:gd name="connsiteY47" fmla="*/ 0 h 1720853"/>
              <a:gd name="connsiteX48" fmla="*/ 840465 w 1716115"/>
              <a:gd name="connsiteY48" fmla="*/ 0 h 1720853"/>
              <a:gd name="connsiteX49" fmla="*/ 857452 w 1716115"/>
              <a:gd name="connsiteY49" fmla="*/ 0 h 1720853"/>
              <a:gd name="connsiteX50" fmla="*/ 1716109 w 1716115"/>
              <a:gd name="connsiteY50" fmla="*/ 861028 h 1720853"/>
              <a:gd name="connsiteX51" fmla="*/ 1716109 w 1716115"/>
              <a:gd name="connsiteY51" fmla="*/ 878062 h 1720853"/>
              <a:gd name="connsiteX52" fmla="*/ 840465 w 1716115"/>
              <a:gd name="connsiteY52" fmla="*/ 0 h 1720853"/>
              <a:gd name="connsiteX53" fmla="*/ 933823 w 1716115"/>
              <a:gd name="connsiteY53" fmla="*/ 0 h 1720853"/>
              <a:gd name="connsiteX54" fmla="*/ 950810 w 1716115"/>
              <a:gd name="connsiteY54" fmla="*/ 0 h 1720853"/>
              <a:gd name="connsiteX55" fmla="*/ 1716114 w 1716115"/>
              <a:gd name="connsiteY55" fmla="*/ 767327 h 1720853"/>
              <a:gd name="connsiteX56" fmla="*/ 1716114 w 1716115"/>
              <a:gd name="connsiteY56" fmla="*/ 784366 h 1720853"/>
              <a:gd name="connsiteX57" fmla="*/ 1716114 w 1716115"/>
              <a:gd name="connsiteY57" fmla="*/ 784451 h 1720853"/>
              <a:gd name="connsiteX58" fmla="*/ 933823 w 1716115"/>
              <a:gd name="connsiteY58" fmla="*/ 0 h 1720853"/>
              <a:gd name="connsiteX59" fmla="*/ 1027262 w 1716115"/>
              <a:gd name="connsiteY59" fmla="*/ 0 h 1720853"/>
              <a:gd name="connsiteX60" fmla="*/ 1044254 w 1716115"/>
              <a:gd name="connsiteY60" fmla="*/ 0 h 1720853"/>
              <a:gd name="connsiteX61" fmla="*/ 1716110 w 1716115"/>
              <a:gd name="connsiteY61" fmla="*/ 673716 h 1720853"/>
              <a:gd name="connsiteX62" fmla="*/ 1716110 w 1716115"/>
              <a:gd name="connsiteY62" fmla="*/ 690750 h 1720853"/>
              <a:gd name="connsiteX63" fmla="*/ 1027262 w 1716115"/>
              <a:gd name="connsiteY63" fmla="*/ 0 h 1720853"/>
              <a:gd name="connsiteX64" fmla="*/ 1120625 w 1716115"/>
              <a:gd name="connsiteY64" fmla="*/ 0 h 1720853"/>
              <a:gd name="connsiteX65" fmla="*/ 1137612 w 1716115"/>
              <a:gd name="connsiteY65" fmla="*/ 0 h 1720853"/>
              <a:gd name="connsiteX66" fmla="*/ 1716115 w 1716115"/>
              <a:gd name="connsiteY66" fmla="*/ 580100 h 1720853"/>
              <a:gd name="connsiteX67" fmla="*/ 1716115 w 1716115"/>
              <a:gd name="connsiteY67" fmla="*/ 597134 h 1720853"/>
              <a:gd name="connsiteX68" fmla="*/ 1120625 w 1716115"/>
              <a:gd name="connsiteY68" fmla="*/ 0 h 1720853"/>
              <a:gd name="connsiteX69" fmla="*/ 1213978 w 1716115"/>
              <a:gd name="connsiteY69" fmla="*/ 0 h 1720853"/>
              <a:gd name="connsiteX70" fmla="*/ 1230965 w 1716115"/>
              <a:gd name="connsiteY70" fmla="*/ 0 h 1720853"/>
              <a:gd name="connsiteX71" fmla="*/ 1716109 w 1716115"/>
              <a:gd name="connsiteY71" fmla="*/ 486398 h 1720853"/>
              <a:gd name="connsiteX72" fmla="*/ 1716109 w 1716115"/>
              <a:gd name="connsiteY72" fmla="*/ 503437 h 1720853"/>
              <a:gd name="connsiteX73" fmla="*/ 1716109 w 1716115"/>
              <a:gd name="connsiteY73" fmla="*/ 503523 h 1720853"/>
              <a:gd name="connsiteX74" fmla="*/ 1213978 w 1716115"/>
              <a:gd name="connsiteY74" fmla="*/ 0 h 1720853"/>
              <a:gd name="connsiteX75" fmla="*/ 1307422 w 1716115"/>
              <a:gd name="connsiteY75" fmla="*/ 0 h 1720853"/>
              <a:gd name="connsiteX76" fmla="*/ 1324414 w 1716115"/>
              <a:gd name="connsiteY76" fmla="*/ 0 h 1720853"/>
              <a:gd name="connsiteX77" fmla="*/ 1716115 w 1716115"/>
              <a:gd name="connsiteY77" fmla="*/ 392784 h 1720853"/>
              <a:gd name="connsiteX78" fmla="*/ 1716115 w 1716115"/>
              <a:gd name="connsiteY78" fmla="*/ 409821 h 1720853"/>
              <a:gd name="connsiteX79" fmla="*/ 1307422 w 1716115"/>
              <a:gd name="connsiteY79" fmla="*/ 0 h 1720853"/>
              <a:gd name="connsiteX80" fmla="*/ 1400775 w 1716115"/>
              <a:gd name="connsiteY80" fmla="*/ 0 h 1720853"/>
              <a:gd name="connsiteX81" fmla="*/ 1417762 w 1716115"/>
              <a:gd name="connsiteY81" fmla="*/ 0 h 1720853"/>
              <a:gd name="connsiteX82" fmla="*/ 1716109 w 1716115"/>
              <a:gd name="connsiteY82" fmla="*/ 299170 h 1720853"/>
              <a:gd name="connsiteX83" fmla="*/ 1716109 w 1716115"/>
              <a:gd name="connsiteY83" fmla="*/ 316207 h 1720853"/>
              <a:gd name="connsiteX84" fmla="*/ 1400775 w 1716115"/>
              <a:gd name="connsiteY84" fmla="*/ 0 h 1720853"/>
              <a:gd name="connsiteX85" fmla="*/ 1494133 w 1716115"/>
              <a:gd name="connsiteY85" fmla="*/ 0 h 1720853"/>
              <a:gd name="connsiteX86" fmla="*/ 1511120 w 1716115"/>
              <a:gd name="connsiteY86" fmla="*/ 0 h 1720853"/>
              <a:gd name="connsiteX87" fmla="*/ 1716109 w 1716115"/>
              <a:gd name="connsiteY87" fmla="*/ 205556 h 1720853"/>
              <a:gd name="connsiteX88" fmla="*/ 1716109 w 1716115"/>
              <a:gd name="connsiteY88" fmla="*/ 222592 h 1720853"/>
              <a:gd name="connsiteX89" fmla="*/ 1494133 w 1716115"/>
              <a:gd name="connsiteY89" fmla="*/ 0 h 1720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1716115" h="1720853">
                <a:moveTo>
                  <a:pt x="93358" y="0"/>
                </a:moveTo>
                <a:lnTo>
                  <a:pt x="110348" y="0"/>
                </a:lnTo>
                <a:cubicBezTo>
                  <a:pt x="110348" y="887874"/>
                  <a:pt x="830686" y="1610112"/>
                  <a:pt x="1716029" y="1610112"/>
                </a:cubicBezTo>
                <a:lnTo>
                  <a:pt x="1716029" y="1627151"/>
                </a:lnTo>
                <a:lnTo>
                  <a:pt x="1716115" y="1627237"/>
                </a:lnTo>
                <a:cubicBezTo>
                  <a:pt x="821334" y="1627237"/>
                  <a:pt x="93358" y="897252"/>
                  <a:pt x="93358" y="0"/>
                </a:cubicBezTo>
                <a:close/>
                <a:moveTo>
                  <a:pt x="0" y="0"/>
                </a:moveTo>
                <a:lnTo>
                  <a:pt x="16989" y="0"/>
                </a:lnTo>
                <a:cubicBezTo>
                  <a:pt x="16989" y="939499"/>
                  <a:pt x="779202" y="1703814"/>
                  <a:pt x="1716114" y="1703814"/>
                </a:cubicBezTo>
                <a:lnTo>
                  <a:pt x="1716114" y="1720853"/>
                </a:lnTo>
                <a:cubicBezTo>
                  <a:pt x="769850" y="1720853"/>
                  <a:pt x="0" y="948877"/>
                  <a:pt x="0" y="0"/>
                </a:cubicBezTo>
                <a:close/>
                <a:moveTo>
                  <a:pt x="186798" y="0"/>
                </a:moveTo>
                <a:lnTo>
                  <a:pt x="203788" y="0"/>
                </a:lnTo>
                <a:cubicBezTo>
                  <a:pt x="203788" y="836248"/>
                  <a:pt x="882254" y="1516501"/>
                  <a:pt x="1716109" y="1516501"/>
                </a:cubicBezTo>
                <a:lnTo>
                  <a:pt x="1716109" y="1533535"/>
                </a:lnTo>
                <a:cubicBezTo>
                  <a:pt x="872812" y="1533535"/>
                  <a:pt x="186798" y="845626"/>
                  <a:pt x="186798" y="0"/>
                </a:cubicBezTo>
                <a:close/>
                <a:moveTo>
                  <a:pt x="280155" y="0"/>
                </a:moveTo>
                <a:lnTo>
                  <a:pt x="297145" y="0"/>
                </a:lnTo>
                <a:cubicBezTo>
                  <a:pt x="297145" y="784537"/>
                  <a:pt x="933652" y="1422885"/>
                  <a:pt x="1716114" y="1422885"/>
                </a:cubicBezTo>
                <a:lnTo>
                  <a:pt x="1716114" y="1439924"/>
                </a:lnTo>
                <a:cubicBezTo>
                  <a:pt x="924300" y="1439924"/>
                  <a:pt x="280155" y="794001"/>
                  <a:pt x="280155" y="0"/>
                </a:cubicBezTo>
                <a:close/>
                <a:moveTo>
                  <a:pt x="373512" y="0"/>
                </a:moveTo>
                <a:lnTo>
                  <a:pt x="390502" y="0"/>
                </a:lnTo>
                <a:cubicBezTo>
                  <a:pt x="390502" y="732911"/>
                  <a:pt x="985135" y="1329184"/>
                  <a:pt x="1716029" y="1329184"/>
                </a:cubicBezTo>
                <a:lnTo>
                  <a:pt x="1716029" y="1346223"/>
                </a:lnTo>
                <a:lnTo>
                  <a:pt x="1716114" y="1346308"/>
                </a:lnTo>
                <a:cubicBezTo>
                  <a:pt x="975783" y="1346308"/>
                  <a:pt x="373512" y="742375"/>
                  <a:pt x="373512" y="0"/>
                </a:cubicBezTo>
                <a:close/>
                <a:moveTo>
                  <a:pt x="466953" y="0"/>
                </a:moveTo>
                <a:lnTo>
                  <a:pt x="483944" y="0"/>
                </a:lnTo>
                <a:cubicBezTo>
                  <a:pt x="483944" y="681286"/>
                  <a:pt x="1036704" y="1235573"/>
                  <a:pt x="1716110" y="1235573"/>
                </a:cubicBezTo>
                <a:lnTo>
                  <a:pt x="1716110" y="1252607"/>
                </a:lnTo>
                <a:cubicBezTo>
                  <a:pt x="1027347" y="1252607"/>
                  <a:pt x="466953" y="690664"/>
                  <a:pt x="466953" y="0"/>
                </a:cubicBezTo>
                <a:close/>
                <a:moveTo>
                  <a:pt x="560310" y="0"/>
                </a:moveTo>
                <a:lnTo>
                  <a:pt x="577297" y="0"/>
                </a:lnTo>
                <a:cubicBezTo>
                  <a:pt x="577297" y="629660"/>
                  <a:pt x="1088188" y="1141957"/>
                  <a:pt x="1716109" y="1141957"/>
                </a:cubicBezTo>
                <a:lnTo>
                  <a:pt x="1716109" y="1158991"/>
                </a:lnTo>
                <a:cubicBezTo>
                  <a:pt x="1078835" y="1158991"/>
                  <a:pt x="560310" y="639038"/>
                  <a:pt x="560310" y="0"/>
                </a:cubicBezTo>
                <a:close/>
                <a:moveTo>
                  <a:pt x="653668" y="0"/>
                </a:moveTo>
                <a:lnTo>
                  <a:pt x="670655" y="0"/>
                </a:lnTo>
                <a:cubicBezTo>
                  <a:pt x="670655" y="578035"/>
                  <a:pt x="1139586" y="1048255"/>
                  <a:pt x="1716029" y="1048255"/>
                </a:cubicBezTo>
                <a:lnTo>
                  <a:pt x="1716029" y="1065294"/>
                </a:lnTo>
                <a:lnTo>
                  <a:pt x="1716114" y="1065380"/>
                </a:lnTo>
                <a:cubicBezTo>
                  <a:pt x="1130319" y="1065380"/>
                  <a:pt x="653668" y="587499"/>
                  <a:pt x="653668" y="0"/>
                </a:cubicBezTo>
                <a:close/>
                <a:moveTo>
                  <a:pt x="747112" y="0"/>
                </a:moveTo>
                <a:lnTo>
                  <a:pt x="764104" y="0"/>
                </a:lnTo>
                <a:cubicBezTo>
                  <a:pt x="764104" y="526409"/>
                  <a:pt x="1191155" y="954644"/>
                  <a:pt x="1716115" y="954644"/>
                </a:cubicBezTo>
                <a:lnTo>
                  <a:pt x="1716115" y="971678"/>
                </a:lnTo>
                <a:cubicBezTo>
                  <a:pt x="1181802" y="971678"/>
                  <a:pt x="747112" y="535787"/>
                  <a:pt x="747112" y="0"/>
                </a:cubicBezTo>
                <a:close/>
                <a:moveTo>
                  <a:pt x="840465" y="0"/>
                </a:moveTo>
                <a:lnTo>
                  <a:pt x="857452" y="0"/>
                </a:lnTo>
                <a:cubicBezTo>
                  <a:pt x="857452" y="474783"/>
                  <a:pt x="1242638" y="861028"/>
                  <a:pt x="1716109" y="861028"/>
                </a:cubicBezTo>
                <a:lnTo>
                  <a:pt x="1716109" y="878062"/>
                </a:lnTo>
                <a:cubicBezTo>
                  <a:pt x="1233281" y="878062"/>
                  <a:pt x="840465" y="484162"/>
                  <a:pt x="840465" y="0"/>
                </a:cubicBezTo>
                <a:close/>
                <a:moveTo>
                  <a:pt x="933823" y="0"/>
                </a:moveTo>
                <a:lnTo>
                  <a:pt x="950810" y="0"/>
                </a:lnTo>
                <a:cubicBezTo>
                  <a:pt x="950810" y="423157"/>
                  <a:pt x="1294121" y="767327"/>
                  <a:pt x="1716114" y="767327"/>
                </a:cubicBezTo>
                <a:lnTo>
                  <a:pt x="1716114" y="784366"/>
                </a:lnTo>
                <a:lnTo>
                  <a:pt x="1716114" y="784451"/>
                </a:lnTo>
                <a:cubicBezTo>
                  <a:pt x="1284769" y="784451"/>
                  <a:pt x="933823" y="432536"/>
                  <a:pt x="933823" y="0"/>
                </a:cubicBezTo>
                <a:close/>
                <a:moveTo>
                  <a:pt x="1027262" y="0"/>
                </a:moveTo>
                <a:lnTo>
                  <a:pt x="1044254" y="0"/>
                </a:lnTo>
                <a:cubicBezTo>
                  <a:pt x="1044254" y="371532"/>
                  <a:pt x="1345685" y="673716"/>
                  <a:pt x="1716110" y="673716"/>
                </a:cubicBezTo>
                <a:lnTo>
                  <a:pt x="1716110" y="690750"/>
                </a:lnTo>
                <a:cubicBezTo>
                  <a:pt x="1336248" y="690750"/>
                  <a:pt x="1027262" y="380824"/>
                  <a:pt x="1027262" y="0"/>
                </a:cubicBezTo>
                <a:close/>
                <a:moveTo>
                  <a:pt x="1120625" y="0"/>
                </a:moveTo>
                <a:lnTo>
                  <a:pt x="1137612" y="0"/>
                </a:lnTo>
                <a:cubicBezTo>
                  <a:pt x="1137612" y="319820"/>
                  <a:pt x="1397088" y="580100"/>
                  <a:pt x="1716115" y="580100"/>
                </a:cubicBezTo>
                <a:lnTo>
                  <a:pt x="1716115" y="597134"/>
                </a:lnTo>
                <a:cubicBezTo>
                  <a:pt x="1387736" y="597134"/>
                  <a:pt x="1120625" y="329285"/>
                  <a:pt x="1120625" y="0"/>
                </a:cubicBezTo>
                <a:close/>
                <a:moveTo>
                  <a:pt x="1213978" y="0"/>
                </a:moveTo>
                <a:lnTo>
                  <a:pt x="1230965" y="0"/>
                </a:lnTo>
                <a:cubicBezTo>
                  <a:pt x="1230965" y="268195"/>
                  <a:pt x="1448571" y="486398"/>
                  <a:pt x="1716109" y="486398"/>
                </a:cubicBezTo>
                <a:lnTo>
                  <a:pt x="1716109" y="503437"/>
                </a:lnTo>
                <a:lnTo>
                  <a:pt x="1716109" y="503523"/>
                </a:lnTo>
                <a:cubicBezTo>
                  <a:pt x="1439214" y="503523"/>
                  <a:pt x="1213978" y="277659"/>
                  <a:pt x="1213978" y="0"/>
                </a:cubicBezTo>
                <a:close/>
                <a:moveTo>
                  <a:pt x="1307422" y="0"/>
                </a:moveTo>
                <a:lnTo>
                  <a:pt x="1324414" y="0"/>
                </a:lnTo>
                <a:cubicBezTo>
                  <a:pt x="1324414" y="216569"/>
                  <a:pt x="1500141" y="392784"/>
                  <a:pt x="1716115" y="392784"/>
                </a:cubicBezTo>
                <a:lnTo>
                  <a:pt x="1716115" y="409821"/>
                </a:lnTo>
                <a:cubicBezTo>
                  <a:pt x="1490703" y="409821"/>
                  <a:pt x="1307422" y="225948"/>
                  <a:pt x="1307422" y="0"/>
                </a:cubicBezTo>
                <a:close/>
                <a:moveTo>
                  <a:pt x="1400775" y="0"/>
                </a:moveTo>
                <a:lnTo>
                  <a:pt x="1417762" y="0"/>
                </a:lnTo>
                <a:cubicBezTo>
                  <a:pt x="1417762" y="164944"/>
                  <a:pt x="1551619" y="299170"/>
                  <a:pt x="1716109" y="299170"/>
                </a:cubicBezTo>
                <a:lnTo>
                  <a:pt x="1716109" y="316207"/>
                </a:lnTo>
                <a:cubicBezTo>
                  <a:pt x="1542266" y="316207"/>
                  <a:pt x="1400775" y="174322"/>
                  <a:pt x="1400775" y="0"/>
                </a:cubicBezTo>
                <a:close/>
                <a:moveTo>
                  <a:pt x="1494133" y="0"/>
                </a:moveTo>
                <a:lnTo>
                  <a:pt x="1511120" y="0"/>
                </a:lnTo>
                <a:cubicBezTo>
                  <a:pt x="1511120" y="113318"/>
                  <a:pt x="1603017" y="205556"/>
                  <a:pt x="1716109" y="205556"/>
                </a:cubicBezTo>
                <a:lnTo>
                  <a:pt x="1716109" y="222592"/>
                </a:lnTo>
                <a:cubicBezTo>
                  <a:pt x="1593750" y="222592"/>
                  <a:pt x="1494133" y="122783"/>
                  <a:pt x="1494133" y="0"/>
                </a:cubicBezTo>
                <a:close/>
              </a:path>
            </a:pathLst>
          </a:custGeom>
          <a:solidFill>
            <a:schemeClr val="bg1">
              <a:alpha val="99000"/>
            </a:schemeClr>
          </a:solidFill>
          <a:ln w="472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" name="Image 5" descr="preencoded.png">
            <a:extLst>
              <a:ext uri="{FF2B5EF4-FFF2-40B4-BE49-F238E27FC236}">
                <a16:creationId xmlns:a16="http://schemas.microsoft.com/office/drawing/2014/main" id="{D9D7EB49-4BC9-040F-C4CC-5771C5FB312B}"/>
              </a:ext>
            </a:extLst>
          </p:cNvPr>
          <p:cNvSpPr/>
          <p:nvPr userDrawn="1"/>
        </p:nvSpPr>
        <p:spPr>
          <a:xfrm>
            <a:off x="-5568" y="3440504"/>
            <a:ext cx="3443288" cy="3448050"/>
          </a:xfrm>
          <a:custGeom>
            <a:avLst/>
            <a:gdLst>
              <a:gd name="connsiteX0" fmla="*/ 1721644 w 3443288"/>
              <a:gd name="connsiteY0" fmla="*/ 3448051 h 3448050"/>
              <a:gd name="connsiteX1" fmla="*/ 3443288 w 3443288"/>
              <a:gd name="connsiteY1" fmla="*/ 1724025 h 3448050"/>
              <a:gd name="connsiteX2" fmla="*/ 1721644 w 3443288"/>
              <a:gd name="connsiteY2" fmla="*/ 0 h 3448050"/>
              <a:gd name="connsiteX3" fmla="*/ 0 w 3443288"/>
              <a:gd name="connsiteY3" fmla="*/ 1724025 h 3448050"/>
              <a:gd name="connsiteX4" fmla="*/ 1721644 w 3443288"/>
              <a:gd name="connsiteY4" fmla="*/ 3448051 h 3448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3448050">
                <a:moveTo>
                  <a:pt x="1721644" y="3448051"/>
                </a:moveTo>
                <a:cubicBezTo>
                  <a:pt x="2672482" y="3448051"/>
                  <a:pt x="3443288" y="2676178"/>
                  <a:pt x="3443288" y="1724025"/>
                </a:cubicBezTo>
                <a:cubicBezTo>
                  <a:pt x="3443288" y="771873"/>
                  <a:pt x="2672482" y="0"/>
                  <a:pt x="1721644" y="0"/>
                </a:cubicBezTo>
                <a:cubicBezTo>
                  <a:pt x="770806" y="0"/>
                  <a:pt x="0" y="771873"/>
                  <a:pt x="0" y="1724025"/>
                </a:cubicBezTo>
                <a:cubicBezTo>
                  <a:pt x="0" y="2676178"/>
                  <a:pt x="770806" y="3448051"/>
                  <a:pt x="1721644" y="3448051"/>
                </a:cubicBezTo>
                <a:close/>
              </a:path>
            </a:pathLst>
          </a:custGeom>
          <a:solidFill>
            <a:schemeClr val="accent6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7" name="Image 6" descr="preencoded.png">
            <a:extLst>
              <a:ext uri="{FF2B5EF4-FFF2-40B4-BE49-F238E27FC236}">
                <a16:creationId xmlns:a16="http://schemas.microsoft.com/office/drawing/2014/main" id="{3CE04498-C285-EFB8-340C-1A064078152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718457" y="3440504"/>
            <a:ext cx="1719263" cy="1724025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18" name="Title 19">
            <a:extLst>
              <a:ext uri="{FF2B5EF4-FFF2-40B4-BE49-F238E27FC236}">
                <a16:creationId xmlns:a16="http://schemas.microsoft.com/office/drawing/2014/main" id="{9CBE0ADC-7FA0-F7E3-96EF-BBACB6A90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6784" y="1243584"/>
            <a:ext cx="8165592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0F9C0517-D83A-CC55-35B8-B2F990C96D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85032" y="2255520"/>
            <a:ext cx="3741928" cy="4306380"/>
          </a:xfrm>
        </p:spPr>
        <p:txBody>
          <a:bodyPr lIns="45720" rIns="45720" bIns="45720">
            <a:normAutofit/>
          </a:bodyPr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5">
            <a:extLst>
              <a:ext uri="{FF2B5EF4-FFF2-40B4-BE49-F238E27FC236}">
                <a16:creationId xmlns:a16="http://schemas.microsoft.com/office/drawing/2014/main" id="{CF8BFBBE-0EAE-B647-2648-A5FB0094BF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754112" y="2255520"/>
            <a:ext cx="3741928" cy="4306380"/>
          </a:xfrm>
        </p:spPr>
        <p:txBody>
          <a:bodyPr lIns="45720" rIns="45720" bIns="45720">
            <a:normAutofit/>
          </a:bodyPr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50832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EAC3B-5252-4A00-8394-F4318B1CB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7CABEE-2A3F-4C4A-BC4B-1716260BEC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7C96E5-B204-4931-88A7-026DD8BE5B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DF9940-0082-40C7-A59B-D57F645ECF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7EB6B9-31FE-40AA-8DF7-0A93E2E1EA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4D85CE-8D1A-4756-914F-E26EAC043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D0A440-A417-4A1C-9B33-09E90FCB3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62757A-FDF2-4D86-9F35-E46D8D73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Image 0" descr="preencoded.png">
            <a:extLst>
              <a:ext uri="{FF2B5EF4-FFF2-40B4-BE49-F238E27FC236}">
                <a16:creationId xmlns:a16="http://schemas.microsoft.com/office/drawing/2014/main" id="{746AB4B2-A654-4B07-8C73-22FBCCC14AB4}"/>
              </a:ext>
            </a:extLst>
          </p:cNvPr>
          <p:cNvSpPr/>
          <p:nvPr userDrawn="1"/>
        </p:nvSpPr>
        <p:spPr>
          <a:xfrm>
            <a:off x="-5568" y="-2784"/>
            <a:ext cx="3443288" cy="6891337"/>
          </a:xfrm>
          <a:custGeom>
            <a:avLst/>
            <a:gdLst>
              <a:gd name="connsiteX0" fmla="*/ 3443288 w 3443288"/>
              <a:gd name="connsiteY0" fmla="*/ 0 h 6891337"/>
              <a:gd name="connsiteX1" fmla="*/ 0 w 3443288"/>
              <a:gd name="connsiteY1" fmla="*/ 0 h 6891337"/>
              <a:gd name="connsiteX2" fmla="*/ 0 w 3443288"/>
              <a:gd name="connsiteY2" fmla="*/ 6891338 h 6891337"/>
              <a:gd name="connsiteX3" fmla="*/ 3443288 w 3443288"/>
              <a:gd name="connsiteY3" fmla="*/ 6891338 h 6891337"/>
              <a:gd name="connsiteX4" fmla="*/ 3443288 w 3443288"/>
              <a:gd name="connsiteY4" fmla="*/ 0 h 6891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6891337">
                <a:moveTo>
                  <a:pt x="3443288" y="0"/>
                </a:moveTo>
                <a:lnTo>
                  <a:pt x="0" y="0"/>
                </a:lnTo>
                <a:lnTo>
                  <a:pt x="0" y="6891338"/>
                </a:lnTo>
                <a:lnTo>
                  <a:pt x="3443288" y="6891338"/>
                </a:lnTo>
                <a:lnTo>
                  <a:pt x="3443288" y="0"/>
                </a:lnTo>
                <a:close/>
              </a:path>
            </a:pathLst>
          </a:custGeom>
          <a:solidFill>
            <a:schemeClr val="accent3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1" name="Image 1" descr="preencoded.png">
            <a:extLst>
              <a:ext uri="{FF2B5EF4-FFF2-40B4-BE49-F238E27FC236}">
                <a16:creationId xmlns:a16="http://schemas.microsoft.com/office/drawing/2014/main" id="{A503068A-556E-435D-B8EE-2D1568EC9A7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703311" y="-2784"/>
            <a:ext cx="1734410" cy="5167313"/>
          </a:xfrm>
          <a:prstGeom prst="rect">
            <a:avLst/>
          </a:prstGeom>
        </p:spPr>
      </p:pic>
      <p:sp>
        <p:nvSpPr>
          <p:cNvPr id="12" name="Image 5" descr="preencoded.png">
            <a:extLst>
              <a:ext uri="{FF2B5EF4-FFF2-40B4-BE49-F238E27FC236}">
                <a16:creationId xmlns:a16="http://schemas.microsoft.com/office/drawing/2014/main" id="{5515016A-3966-467B-AECE-4DFD8B545A08}"/>
              </a:ext>
            </a:extLst>
          </p:cNvPr>
          <p:cNvSpPr/>
          <p:nvPr userDrawn="1"/>
        </p:nvSpPr>
        <p:spPr>
          <a:xfrm>
            <a:off x="-5568" y="3440504"/>
            <a:ext cx="3443288" cy="3448050"/>
          </a:xfrm>
          <a:custGeom>
            <a:avLst/>
            <a:gdLst>
              <a:gd name="connsiteX0" fmla="*/ 1721644 w 3443288"/>
              <a:gd name="connsiteY0" fmla="*/ 3448051 h 3448050"/>
              <a:gd name="connsiteX1" fmla="*/ 3443288 w 3443288"/>
              <a:gd name="connsiteY1" fmla="*/ 1724025 h 3448050"/>
              <a:gd name="connsiteX2" fmla="*/ 1721644 w 3443288"/>
              <a:gd name="connsiteY2" fmla="*/ 0 h 3448050"/>
              <a:gd name="connsiteX3" fmla="*/ 0 w 3443288"/>
              <a:gd name="connsiteY3" fmla="*/ 1724025 h 3448050"/>
              <a:gd name="connsiteX4" fmla="*/ 1721644 w 3443288"/>
              <a:gd name="connsiteY4" fmla="*/ 3448051 h 3448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3448050">
                <a:moveTo>
                  <a:pt x="1721644" y="3448051"/>
                </a:moveTo>
                <a:cubicBezTo>
                  <a:pt x="2672482" y="3448051"/>
                  <a:pt x="3443288" y="2676178"/>
                  <a:pt x="3443288" y="1724025"/>
                </a:cubicBezTo>
                <a:cubicBezTo>
                  <a:pt x="3443288" y="771873"/>
                  <a:pt x="2672482" y="0"/>
                  <a:pt x="1721644" y="0"/>
                </a:cubicBezTo>
                <a:cubicBezTo>
                  <a:pt x="770806" y="0"/>
                  <a:pt x="0" y="771873"/>
                  <a:pt x="0" y="1724025"/>
                </a:cubicBezTo>
                <a:cubicBezTo>
                  <a:pt x="0" y="2676178"/>
                  <a:pt x="770806" y="3448051"/>
                  <a:pt x="1721644" y="3448051"/>
                </a:cubicBezTo>
                <a:close/>
              </a:path>
            </a:pathLst>
          </a:custGeom>
          <a:solidFill>
            <a:schemeClr val="accent6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3" name="Image 6" descr="preencoded.png">
            <a:extLst>
              <a:ext uri="{FF2B5EF4-FFF2-40B4-BE49-F238E27FC236}">
                <a16:creationId xmlns:a16="http://schemas.microsoft.com/office/drawing/2014/main" id="{30089DA0-2C93-4913-AC2C-2F71F6A68AA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718457" y="3440504"/>
            <a:ext cx="1719263" cy="172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951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EC443-F8D9-4893-ACDB-1AA832279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D2B4BC-39C1-472F-9877-C09FBF4D1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AE0B04-6790-4233-9769-B6E6DAAA8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178C34-146E-41C1-9F1A-53C0160DD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87ED97AE-51AF-41F0-B306-BA607F846449}"/>
              </a:ext>
            </a:extLst>
          </p:cNvPr>
          <p:cNvSpPr/>
          <p:nvPr userDrawn="1"/>
        </p:nvSpPr>
        <p:spPr>
          <a:xfrm>
            <a:off x="1" y="0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3479EA01-DB3F-4095-8192-9B9A95B8B465}"/>
              </a:ext>
            </a:extLst>
          </p:cNvPr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103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04080E-6B37-46B9-93A7-6330925CE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5CC8D7-914F-467F-9579-C2914067D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952A33-14B0-45C3-A60A-C25B7F4EF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D55110A9-88C8-4119-B932-27D1B3BE3650}"/>
              </a:ext>
            </a:extLst>
          </p:cNvPr>
          <p:cNvSpPr/>
          <p:nvPr userDrawn="1"/>
        </p:nvSpPr>
        <p:spPr>
          <a:xfrm>
            <a:off x="1" y="0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7610D02-0752-4A02-AE5D-DF23028C7001}"/>
              </a:ext>
            </a:extLst>
          </p:cNvPr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25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DEBAF-5375-4FBF-B944-16BA26FAD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9C1571-EE0E-43DF-9F00-2DD77CBA1E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5FB095-61B9-4DE7-AC98-6E4F802CFF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ADAA81-1820-4D82-8936-B00599E1E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0E7301-3225-4791-93AF-BCF9D9D06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9D46C7-26D7-4A8D-9394-2698C9F70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FCC2458A-A553-497A-A079-BAEE9CD2AF7E}"/>
              </a:ext>
            </a:extLst>
          </p:cNvPr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508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09BAF-43D1-4C69-B293-58B6CA029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7B184B-B256-4709-BE12-DDB9B1B3F7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ADCA2D-8A8A-4EA0-AA73-1F7BA545AB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508320-884F-4D2E-8DE6-BE7327410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58FCA6-0594-4279-9F3C-FDF772FFF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024A4E-B212-4149-A517-12C0AD14D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F15C1384-BB16-41D3-92F9-103BD93936B3}"/>
              </a:ext>
            </a:extLst>
          </p:cNvPr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708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24216E-E766-4C77-AE39-DAB828D30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356875-542C-442B-9D86-2C1124CFA3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3956EA-0B31-48A1-BB70-BF292B9274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3/1/20XX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B64B54-4B4C-4244-96E1-F966BADC2B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688559-9C16-49C6-814E-3786AA77EF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45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  <p:sldLayoutId id="2147483695" r:id="rId18"/>
    <p:sldLayoutId id="2147483696" r:id="rId19"/>
    <p:sldLayoutId id="2147483697" r:id="rId20"/>
    <p:sldLayoutId id="2147483698" r:id="rId21"/>
    <p:sldLayoutId id="2147483699" r:id="rId22"/>
    <p:sldLayoutId id="2147483700" r:id="rId23"/>
    <p:sldLayoutId id="2147483701" r:id="rId24"/>
    <p:sldLayoutId id="2147483702" r:id="rId25"/>
    <p:sldLayoutId id="2147483703" r:id="rId26"/>
    <p:sldLayoutId id="2147483704" r:id="rId27"/>
    <p:sldLayoutId id="2147483705" r:id="rId28"/>
    <p:sldLayoutId id="2147483706" r:id="rId29"/>
    <p:sldLayoutId id="2147483707" r:id="rId30"/>
    <p:sldLayoutId id="2147483708" r:id="rId31"/>
    <p:sldLayoutId id="2147483709" r:id="rId32"/>
    <p:sldLayoutId id="2147483710" r:id="rId33"/>
    <p:sldLayoutId id="2147483711" r:id="rId34"/>
    <p:sldLayoutId id="2147483712" r:id="rId35"/>
    <p:sldLayoutId id="2147483713" r:id="rId36"/>
    <p:sldLayoutId id="2147483714" r:id="rId37"/>
    <p:sldLayoutId id="2147483664" r:id="rId38"/>
    <p:sldLayoutId id="2147483655" r:id="rId39"/>
    <p:sldLayoutId id="2147483654" r:id="rId4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8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be.com/@oxnardcollegecurriculum4815?si=Ov04i2CZ0w7xKdeT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0.xml"/><Relationship Id="rId4" Type="http://schemas.openxmlformats.org/officeDocument/2006/relationships/hyperlink" Target="https://vcccd.instructure.com/enroll/FH8M6R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860D9-9D47-C0BB-B2B4-4B6F2B36CF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96006"/>
            <a:ext cx="9144000" cy="2387600"/>
          </a:xfrm>
        </p:spPr>
        <p:txBody>
          <a:bodyPr anchor="b">
            <a:normAutofit fontScale="90000"/>
          </a:bodyPr>
          <a:lstStyle/>
          <a:p>
            <a:r>
              <a:rPr lang="en-US" sz="4800" dirty="0">
                <a:solidFill>
                  <a:schemeClr val="tx2"/>
                </a:solidFill>
              </a:rPr>
              <a:t>FLEX Day Training</a:t>
            </a:r>
            <a:br>
              <a:rPr lang="en-US" sz="4800" dirty="0">
                <a:solidFill>
                  <a:schemeClr val="tx2"/>
                </a:solidFill>
              </a:rPr>
            </a:br>
            <a:br>
              <a:rPr lang="en-US" sz="4800" dirty="0"/>
            </a:br>
            <a:r>
              <a:rPr lang="en-US" sz="4800" dirty="0">
                <a:solidFill>
                  <a:schemeClr val="accent1"/>
                </a:solidFill>
              </a:rPr>
              <a:t>CourseLeaf CIM: </a:t>
            </a:r>
            <a:br>
              <a:rPr lang="en-US" sz="4800" dirty="0">
                <a:solidFill>
                  <a:schemeClr val="accent1"/>
                </a:solidFill>
              </a:rPr>
            </a:br>
            <a:r>
              <a:rPr lang="en-US" sz="4800" dirty="0">
                <a:solidFill>
                  <a:schemeClr val="accent1"/>
                </a:solidFill>
              </a:rPr>
              <a:t>Course Form Updates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C1060B-300F-3CE3-E5AA-D8E29791C9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Paris Trujillo</a:t>
            </a:r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9F192188-59A1-9A40-A365-296CBB7AA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4C8B8A27-DF03-4546-BA93-21C967D57E5C}" type="slidenum">
              <a:rPr lang="en-US" smtClean="0"/>
              <a:pPr>
                <a:spcAft>
                  <a:spcPts val="60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568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565E9-D88A-55D3-9D42-BD1C24B6D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anchor="ctr">
            <a:normAutofit/>
          </a:bodyPr>
          <a:lstStyle/>
          <a:p>
            <a:pPr algn="ctr"/>
            <a:r>
              <a:rPr lang="en-US"/>
              <a:t>AGENDA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78E05FC9-E901-B22D-5F60-2346059BC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FLEX Day Training - Course Form Updates 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0F5C7E8B-218D-A08D-51CA-3E840306D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48F63A3B-78C7-47BE-AE5E-E10140E04643}" type="slidenum">
              <a:rPr lang="en-US" smtClean="0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989998C-28B5-F8A0-E1DB-C684ECF3424A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38472686"/>
              </p:ext>
            </p:extLst>
          </p:nvPr>
        </p:nvGraphicFramePr>
        <p:xfrm>
          <a:off x="503210" y="1395549"/>
          <a:ext cx="11119104" cy="4434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55531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40BC6-9DA0-FB4D-8879-DC8B3958C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BACKGROUND &amp; PURPOSE 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B8C4B-3A3C-9FD1-59FB-1666C1F093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Over the past several months the Curriculum </a:t>
            </a:r>
            <a:r>
              <a:rPr lang="en-US"/>
              <a:t>Specialists </a:t>
            </a:r>
            <a:r>
              <a:rPr lang="en-US" dirty="0"/>
              <a:t>and AOs across the district met to review our course forms.</a:t>
            </a:r>
          </a:p>
          <a:p>
            <a:pPr lvl="1"/>
            <a:r>
              <a:rPr lang="en-US"/>
              <a:t>Added </a:t>
            </a:r>
            <a:r>
              <a:rPr lang="en-US" dirty="0"/>
              <a:t>newly required and recommended fields. </a:t>
            </a:r>
            <a:endParaRPr lang="en-US"/>
          </a:p>
          <a:p>
            <a:pPr lvl="1"/>
            <a:r>
              <a:rPr lang="en-US"/>
              <a:t>Adjusted</a:t>
            </a:r>
            <a:r>
              <a:rPr lang="en-US" dirty="0"/>
              <a:t> the language, functionality, and visibility of other fields.  </a:t>
            </a:r>
            <a:endParaRPr lang="en-US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000" i="1" dirty="0"/>
              <a:t>*DISCLAIMER: With AB1111 (Common Course Numbering) guidelines still pending the Curriculum Co-chairs encourage restraint in revising or creating courses that have C-ID or are transfer. Please contact myself, Shannon Newby and Cat Yang if you have any questions. </a:t>
            </a:r>
            <a:r>
              <a:rPr lang="en-US" sz="2400" i="1" dirty="0"/>
              <a:t> </a:t>
            </a:r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03571BF2-FCCE-E7A0-736D-9168D2BBF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ea typeface="+mn-lt"/>
                <a:cs typeface="+mn-lt"/>
              </a:rPr>
              <a:t>FLEX Day Training - Course Form Updates </a:t>
            </a:r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7FC3FD3F-45EE-74E3-AD64-441303B83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622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B219B-7E3A-7E84-6386-37313F0CF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anchor="ctr">
            <a:normAutofit/>
          </a:bodyPr>
          <a:lstStyle/>
          <a:p>
            <a:r>
              <a:rPr lang="en-US"/>
              <a:t>CIM BASICS</a:t>
            </a:r>
            <a:endParaRPr lang="en-US" dirty="0"/>
          </a:p>
        </p:txBody>
      </p:sp>
      <p:sp>
        <p:nvSpPr>
          <p:cNvPr id="15" name="Footer Placeholder 3">
            <a:extLst>
              <a:ext uri="{FF2B5EF4-FFF2-40B4-BE49-F238E27FC236}">
                <a16:creationId xmlns:a16="http://schemas.microsoft.com/office/drawing/2014/main" id="{C7877278-7151-7349-032F-632E51B4E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ea typeface="+mn-lt"/>
                <a:cs typeface="+mn-lt"/>
              </a:rPr>
              <a:t>FLEX Day Training - Course Form Updates </a:t>
            </a:r>
            <a:endParaRPr lang="en-US" dirty="0"/>
          </a:p>
        </p:txBody>
      </p:sp>
      <p:sp>
        <p:nvSpPr>
          <p:cNvPr id="16" name="Slide Number Placeholder 4">
            <a:extLst>
              <a:ext uri="{FF2B5EF4-FFF2-40B4-BE49-F238E27FC236}">
                <a16:creationId xmlns:a16="http://schemas.microsoft.com/office/drawing/2014/main" id="{2668DF59-B808-AEEC-AD3C-2464C260D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48F63A3B-78C7-47BE-AE5E-E10140E04643}" type="slidenum">
              <a:rPr lang="en-US" dirty="0"/>
              <a:pPr>
                <a:spcAft>
                  <a:spcPts val="600"/>
                </a:spcAft>
              </a:pPr>
              <a:t>4</a:t>
            </a:fld>
            <a:endParaRPr lang="en-US"/>
          </a:p>
        </p:txBody>
      </p:sp>
      <p:graphicFrame>
        <p:nvGraphicFramePr>
          <p:cNvPr id="17" name="Text Placeholder 2">
            <a:extLst>
              <a:ext uri="{FF2B5EF4-FFF2-40B4-BE49-F238E27FC236}">
                <a16:creationId xmlns:a16="http://schemas.microsoft.com/office/drawing/2014/main" id="{E1D686B9-32D8-B998-0914-ECFD4774283B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12535092"/>
              </p:ext>
            </p:extLst>
          </p:nvPr>
        </p:nvGraphicFramePr>
        <p:xfrm>
          <a:off x="838853" y="1803763"/>
          <a:ext cx="11119104" cy="4434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52923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30A5BFC-C134-C072-C14D-9E51A94C8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</a:t>
            </a:r>
          </a:p>
        </p:txBody>
      </p:sp>
      <p:sp>
        <p:nvSpPr>
          <p:cNvPr id="374" name="Slide Number Placeholder 373">
            <a:extLst>
              <a:ext uri="{FF2B5EF4-FFF2-40B4-BE49-F238E27FC236}">
                <a16:creationId xmlns:a16="http://schemas.microsoft.com/office/drawing/2014/main" id="{049B2870-98EC-2977-8CE4-A7AA30099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270C77AB-7E91-84A6-3E62-DAB80E1E448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271016" y="1549328"/>
            <a:ext cx="2029968" cy="2336872"/>
          </a:xfrm>
          <a:solidFill>
            <a:schemeClr val="accent1"/>
          </a:solidFill>
        </p:spPr>
        <p:txBody>
          <a:bodyPr/>
          <a:lstStyle/>
          <a:p>
            <a:pPr lvl="0"/>
            <a:r>
              <a:rPr lang="en-US" dirty="0">
                <a:solidFill>
                  <a:schemeClr val="bg1"/>
                </a:solidFill>
                <a:latin typeface="Avenir Next LT Pro"/>
                <a:cs typeface="Arial"/>
              </a:rPr>
              <a:t>Organization</a:t>
            </a:r>
            <a:endParaRPr lang="en-US">
              <a:solidFill>
                <a:schemeClr val="bg1"/>
              </a:solidFill>
              <a:latin typeface="Avenir Next LT Pro"/>
            </a:endParaRP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15DD9AC8-4A5F-70DB-AA68-C461059D81A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271016" y="1984103"/>
            <a:ext cx="2029968" cy="1815737"/>
          </a:xfrm>
        </p:spPr>
        <p:txBody>
          <a:bodyPr/>
          <a:lstStyle/>
          <a:p>
            <a:pPr>
              <a:spcBef>
                <a:spcPts val="200"/>
              </a:spcBef>
            </a:pPr>
            <a:r>
              <a:rPr lang="en-US" dirty="0">
                <a:ea typeface="+mn-lt"/>
                <a:cs typeface="+mn-lt"/>
              </a:rPr>
              <a:t>Headers </a:t>
            </a:r>
            <a:endParaRPr lang="en-US"/>
          </a:p>
          <a:p>
            <a:pPr>
              <a:spcBef>
                <a:spcPts val="200"/>
              </a:spcBef>
            </a:pPr>
            <a:endParaRPr lang="en-US"/>
          </a:p>
          <a:p>
            <a:pPr>
              <a:spcBef>
                <a:spcPts val="200"/>
              </a:spcBef>
            </a:pPr>
            <a:r>
              <a:rPr lang="en-US" dirty="0">
                <a:ea typeface="+mn-lt"/>
                <a:cs typeface="+mn-lt"/>
              </a:rPr>
              <a:t>Shading </a:t>
            </a:r>
            <a:endParaRPr lang="en-US" dirty="0"/>
          </a:p>
          <a:p>
            <a:pPr>
              <a:spcBef>
                <a:spcPts val="200"/>
              </a:spcBef>
            </a:pPr>
            <a:endParaRPr lang="en-US" dirty="0">
              <a:ea typeface="+mn-lt"/>
              <a:cs typeface="+mn-lt"/>
            </a:endParaRPr>
          </a:p>
          <a:p>
            <a:pPr>
              <a:spcBef>
                <a:spcPts val="200"/>
              </a:spcBef>
            </a:pPr>
            <a:r>
              <a:rPr lang="en-US" dirty="0">
                <a:ea typeface="+mn-lt"/>
                <a:cs typeface="+mn-lt"/>
              </a:rPr>
              <a:t>Visibility</a:t>
            </a:r>
          </a:p>
          <a:p>
            <a:pPr>
              <a:spcBef>
                <a:spcPts val="200"/>
              </a:spcBef>
            </a:pPr>
            <a:endParaRPr lang="en-US" dirty="0">
              <a:ea typeface="+mn-lt"/>
              <a:cs typeface="+mn-lt"/>
            </a:endParaRPr>
          </a:p>
          <a:p>
            <a:pPr>
              <a:spcBef>
                <a:spcPts val="200"/>
              </a:spcBef>
            </a:pPr>
            <a:r>
              <a:rPr lang="en-US" dirty="0">
                <a:ea typeface="+mn-lt"/>
                <a:cs typeface="+mn-lt"/>
              </a:rPr>
              <a:t>Simplified </a:t>
            </a:r>
          </a:p>
          <a:p>
            <a:pPr>
              <a:spcBef>
                <a:spcPts val="200"/>
              </a:spcBef>
            </a:pPr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C611D6A7-B8BD-DE24-FE70-E5F495973CB4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1271016" y="4157327"/>
            <a:ext cx="2029968" cy="2327801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venir Next LT Pro"/>
                <a:cs typeface="Arial"/>
              </a:rPr>
              <a:t>Units &amp; Hours</a:t>
            </a:r>
            <a:endParaRPr lang="en-US">
              <a:solidFill>
                <a:schemeClr val="bg1"/>
              </a:solidFill>
              <a:latin typeface="Avenir Next LT Pro"/>
            </a:endParaRP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A0AACD0D-37B9-13FC-533A-B2ABBA0DEF9A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1271016" y="4619317"/>
            <a:ext cx="2029968" cy="1779451"/>
          </a:xfrm>
        </p:spPr>
        <p:txBody>
          <a:bodyPr/>
          <a:lstStyle/>
          <a:p>
            <a:r>
              <a:rPr lang="en-US" dirty="0"/>
              <a:t>Simplified Labels</a:t>
            </a:r>
          </a:p>
          <a:p>
            <a:endParaRPr lang="en-US" dirty="0"/>
          </a:p>
          <a:p>
            <a:r>
              <a:rPr lang="en-US" dirty="0"/>
              <a:t>Condensed Layout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A28A203B-0CF0-2AB0-5F54-07C8E300391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828288" y="1549328"/>
            <a:ext cx="2029968" cy="2336872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venir Next LT Pro"/>
                <a:cs typeface="Arial"/>
              </a:rPr>
              <a:t>GRADING Method</a:t>
            </a:r>
            <a:endParaRPr lang="en-US" dirty="0">
              <a:solidFill>
                <a:schemeClr val="bg1"/>
              </a:solidFill>
              <a:latin typeface="Avenir Next LT Pro"/>
            </a:endParaRPr>
          </a:p>
          <a:p>
            <a:endParaRPr lang="en-US" dirty="0">
              <a:latin typeface="Avenir Next LT Pro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5BC0115-F702-2E0A-61A4-4A6CE33FD77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828288" y="1984103"/>
            <a:ext cx="2029968" cy="1815737"/>
          </a:xfrm>
        </p:spPr>
        <p:txBody>
          <a:bodyPr/>
          <a:lstStyle/>
          <a:p>
            <a:r>
              <a:rPr lang="en-US" dirty="0">
                <a:latin typeface="Avenir Next LT Pro"/>
                <a:cs typeface="Arial"/>
              </a:rPr>
              <a:t>Credit by Exam changed to</a:t>
            </a:r>
          </a:p>
          <a:p>
            <a:r>
              <a:rPr lang="en-US" dirty="0">
                <a:latin typeface="Avenir Next LT Pro"/>
                <a:cs typeface="Arial"/>
              </a:rPr>
              <a:t>Credit for Prior Learning (CPL)</a:t>
            </a:r>
          </a:p>
          <a:p>
            <a:r>
              <a:rPr lang="en-US" dirty="0">
                <a:latin typeface="Avenir Next LT Pro"/>
                <a:cs typeface="Arial"/>
              </a:rPr>
              <a:t>Added CPL Options</a:t>
            </a:r>
          </a:p>
          <a:p>
            <a:endParaRPr lang="en-US" dirty="0">
              <a:latin typeface="Avenir Next LT Pro"/>
            </a:endParaRP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73BB4CFE-4274-26E4-2E12-391E8C3A7727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3828288" y="4157327"/>
            <a:ext cx="2029968" cy="2327801"/>
          </a:xfrm>
          <a:solidFill>
            <a:schemeClr val="accent1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venir Next LT Pro"/>
                <a:cs typeface="Arial"/>
              </a:rPr>
              <a:t>DEIA</a:t>
            </a:r>
            <a:endParaRPr lang="en-US">
              <a:solidFill>
                <a:schemeClr val="bg1"/>
              </a:solidFill>
              <a:latin typeface="Avenir Next LT Pro"/>
            </a:endParaRP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DAE8CC70-0178-E0BB-DCA8-528787A6C32A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828288" y="4619317"/>
            <a:ext cx="2029968" cy="1779451"/>
          </a:xfrm>
        </p:spPr>
        <p:txBody>
          <a:bodyPr/>
          <a:lstStyle/>
          <a:p>
            <a:r>
              <a:rPr lang="en-US" dirty="0"/>
              <a:t>AKA: IDEAA </a:t>
            </a:r>
            <a:endParaRPr lang="en-US"/>
          </a:p>
          <a:p>
            <a:r>
              <a:rPr lang="en-US" dirty="0"/>
              <a:t>AKA: DEI</a:t>
            </a:r>
          </a:p>
          <a:p>
            <a:r>
              <a:rPr lang="en-US" dirty="0"/>
              <a:t>CA requirement to incorporate into curriculum</a:t>
            </a:r>
          </a:p>
          <a:p>
            <a:r>
              <a:rPr lang="en-US" dirty="0"/>
              <a:t>Optional opportunity for faculty to call attention to it. </a:t>
            </a: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A3BF8E55-B2B9-104D-F277-08902534735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385560" y="1549328"/>
            <a:ext cx="2029968" cy="2336872"/>
          </a:xfrm>
          <a:solidFill>
            <a:schemeClr val="accent1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venir Next LT Pro"/>
                <a:cs typeface="Arial"/>
              </a:rPr>
              <a:t>COURSE TYPICALLY OFFERED</a:t>
            </a:r>
            <a:endParaRPr lang="en-US" dirty="0">
              <a:solidFill>
                <a:schemeClr val="bg1"/>
              </a:solidFill>
              <a:latin typeface="Avenir Next LT Pro"/>
            </a:endParaRPr>
          </a:p>
          <a:p>
            <a:endParaRPr lang="en-US" dirty="0">
              <a:solidFill>
                <a:schemeClr val="bg1"/>
              </a:solidFill>
              <a:latin typeface="Avenir Next LT Pro"/>
            </a:endParaRP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BCE9DA14-62AB-A857-6387-1F5D330B3F3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385560" y="2020389"/>
            <a:ext cx="2029968" cy="1779451"/>
          </a:xfrm>
        </p:spPr>
        <p:txBody>
          <a:bodyPr/>
          <a:lstStyle/>
          <a:p>
            <a:pPr>
              <a:spcBef>
                <a:spcPts val="500"/>
              </a:spcBef>
            </a:pPr>
            <a:r>
              <a:rPr lang="en-US" dirty="0"/>
              <a:t>Optional field </a:t>
            </a:r>
            <a:endParaRPr lang="en-US"/>
          </a:p>
          <a:p>
            <a:pPr>
              <a:spcBef>
                <a:spcPts val="500"/>
              </a:spcBef>
            </a:pPr>
            <a:endParaRPr lang="en-US" dirty="0"/>
          </a:p>
          <a:p>
            <a:pPr>
              <a:spcBef>
                <a:spcPts val="500"/>
              </a:spcBef>
            </a:pPr>
            <a:r>
              <a:rPr lang="en-US" dirty="0"/>
              <a:t>Assist with scheduling</a:t>
            </a:r>
          </a:p>
          <a:p>
            <a:endParaRPr lang="en-US" dirty="0"/>
          </a:p>
          <a:p>
            <a:r>
              <a:rPr lang="en-US" dirty="0"/>
              <a:t>Help to ensure we offer the course every 2 years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4CA1B00E-B940-FDFF-6D9E-E28B8E20C356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8942832" y="4157326"/>
            <a:ext cx="2029968" cy="2327801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venir Next LT Pro"/>
                <a:cs typeface="Arial"/>
              </a:rPr>
              <a:t>PENDING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02F65311-B7B7-49CA-87A3-94A63C713EC4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8942832" y="4539053"/>
            <a:ext cx="2029968" cy="1779451"/>
          </a:xfrm>
        </p:spPr>
        <p:txBody>
          <a:bodyPr/>
          <a:lstStyle/>
          <a:p>
            <a:r>
              <a:rPr lang="en-US" dirty="0"/>
              <a:t>DE Addendum: Title 5 updates to be approved by district committee. </a:t>
            </a:r>
          </a:p>
          <a:p>
            <a:endParaRPr lang="en-US" dirty="0"/>
          </a:p>
          <a:p>
            <a:r>
              <a:rPr lang="en-US" dirty="0"/>
              <a:t>CL 10: Upgrade to CIM which will change the user interface.</a:t>
            </a: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710CB940-D45B-59F1-06E5-9CC94100EF0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942832" y="1549328"/>
            <a:ext cx="2029968" cy="2336872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venir Next LT Pro"/>
                <a:cs typeface="Arial"/>
              </a:rPr>
              <a:t>Upper Division status</a:t>
            </a:r>
            <a:endParaRPr lang="en-US" dirty="0">
              <a:solidFill>
                <a:schemeClr val="bg1"/>
              </a:solidFill>
              <a:latin typeface="Avenir Next LT Pro"/>
            </a:endParaRP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A0DA38E3-68A2-4FF9-022B-BA0DF832B1DB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942832" y="2020389"/>
            <a:ext cx="2029968" cy="1779451"/>
          </a:xfrm>
        </p:spPr>
        <p:txBody>
          <a:bodyPr/>
          <a:lstStyle/>
          <a:p>
            <a:r>
              <a:rPr lang="en-US" dirty="0"/>
              <a:t>New required field in State system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28E8373C-631F-EDC6-C8FB-BE60E6E9EE2A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385560" y="4158704"/>
            <a:ext cx="2029968" cy="2327801"/>
          </a:xfrm>
          <a:solidFill>
            <a:schemeClr val="accent1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venir Next LT Pro"/>
                <a:cs typeface="Arial"/>
              </a:rPr>
              <a:t>Articulation</a:t>
            </a:r>
            <a:endParaRPr lang="en-US" dirty="0">
              <a:latin typeface="Avenir Next LT Pro"/>
            </a:endParaRP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4FDF7A5E-4F09-9535-2D97-0AC2E77CA7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385560" y="4634736"/>
            <a:ext cx="2029968" cy="1779451"/>
          </a:xfrm>
        </p:spPr>
        <p:txBody>
          <a:bodyPr/>
          <a:lstStyle/>
          <a:p>
            <a:r>
              <a:rPr lang="en-US" dirty="0"/>
              <a:t>Unrecognizable</a:t>
            </a:r>
          </a:p>
          <a:p>
            <a:endParaRPr lang="en-US" dirty="0"/>
          </a:p>
          <a:p>
            <a:r>
              <a:rPr lang="en-US" dirty="0"/>
              <a:t>Only AO can edit </a:t>
            </a:r>
          </a:p>
          <a:p>
            <a:endParaRPr lang="en-US" dirty="0"/>
          </a:p>
          <a:p>
            <a:r>
              <a:rPr lang="en-US" dirty="0"/>
              <a:t>Thank you Shannon Davis</a:t>
            </a:r>
          </a:p>
        </p:txBody>
      </p:sp>
    </p:spTree>
    <p:extLst>
      <p:ext uri="{BB962C8B-B14F-4D97-AF65-F5344CB8AC3E}">
        <p14:creationId xmlns:p14="http://schemas.microsoft.com/office/powerpoint/2010/main" val="1600494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07385-34CA-4494-8D4B-20077F20F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692FEF-66F9-43E1-AC14-848921B5AB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342900" indent="-342900">
              <a:buChar char="•"/>
            </a:pPr>
            <a:r>
              <a:rPr lang="en-US" dirty="0">
                <a:solidFill>
                  <a:schemeClr val="accent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YouTube Channel</a:t>
            </a:r>
            <a:endParaRPr lang="en-US"/>
          </a:p>
          <a:p>
            <a:pPr marL="342900" indent="-342900">
              <a:buChar char="•"/>
            </a:pPr>
            <a:r>
              <a:rPr lang="en-US" dirty="0">
                <a:solidFill>
                  <a:schemeClr val="accent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Canvas Shell</a:t>
            </a:r>
            <a:r>
              <a:rPr lang="en-US" dirty="0">
                <a:solidFill>
                  <a:schemeClr val="accent1"/>
                </a:solidFill>
              </a:rPr>
              <a:t> </a:t>
            </a:r>
          </a:p>
          <a:p>
            <a:pPr marL="342900" indent="-342900">
              <a:buChar char="•"/>
            </a:pPr>
            <a:endParaRPr lang="en-US" dirty="0">
              <a:solidFill>
                <a:schemeClr val="accent1"/>
              </a:solidFill>
            </a:endParaRPr>
          </a:p>
          <a:p>
            <a:r>
              <a:rPr lang="en-US" i="1" dirty="0">
                <a:solidFill>
                  <a:schemeClr val="accent1"/>
                </a:solidFill>
              </a:rPr>
              <a:t>*Disclaimer: these resources have not been updated with this new information. Plan to wait until CL 10 implementation to update materials.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14DABE-3831-415A-B171-6CF9BF1F724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448800" y="6356350"/>
            <a:ext cx="2743200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408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309B0-6209-D3D0-9D5E-308B9F6E7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8335" y="2459228"/>
            <a:ext cx="5634590" cy="910989"/>
          </a:xfr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z="6000" b="0" dirty="0">
                <a:latin typeface="Avenir Next LT Pro"/>
                <a:cs typeface="Arial"/>
              </a:rPr>
              <a:t>QUESTIONS</a:t>
            </a:r>
            <a:r>
              <a:rPr lang="en-US" sz="6000" b="0" kern="1200" dirty="0">
                <a:latin typeface="Avenir Next LT Pro"/>
                <a:cs typeface="Arial"/>
              </a:rPr>
              <a:t>...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45B2BC48-AD30-7264-4699-DB2B74936026}"/>
              </a:ext>
            </a:extLst>
          </p:cNvPr>
          <p:cNvSpPr txBox="1">
            <a:spLocks/>
          </p:cNvSpPr>
          <p:nvPr/>
        </p:nvSpPr>
        <p:spPr>
          <a:xfrm>
            <a:off x="3611880" y="1984248"/>
            <a:ext cx="768096" cy="1627632"/>
          </a:xfrm>
          <a:prstGeom prst="rect">
            <a:avLst/>
          </a:prstGeom>
        </p:spPr>
        <p:txBody>
          <a:bodyPr vert="horz" lIns="91440" tIns="45720" rIns="91440" bIns="54864" rtlCol="0" anchor="t">
            <a:norm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7472" indent="-228600" algn="l" defTabSz="91440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2500" b="1" kern="1200" dirty="0">
              <a:latin typeface="+mn-lt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7761D4-736C-5326-263B-B9A4771D858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602549" y="4054475"/>
            <a:ext cx="3932238" cy="588963"/>
          </a:xfrm>
        </p:spPr>
        <p:txBody>
          <a:bodyPr vert="horz" lIns="0" tIns="0" rIns="0" bIns="0" rtlCol="0" anchor="t">
            <a:noAutofit/>
          </a:bodyPr>
          <a:lstStyle/>
          <a:p>
            <a:r>
              <a:rPr lang="en-US" sz="4000" kern="1200" dirty="0">
                <a:latin typeface="+mn-lt"/>
                <a:ea typeface="+mn-ea"/>
                <a:cs typeface="+mn-cs"/>
              </a:rPr>
              <a:t>Thoughts... </a:t>
            </a:r>
            <a:endParaRPr lang="en-US" sz="4000" kern="1200" dirty="0">
              <a:latin typeface="+mn-lt"/>
            </a:endParaRPr>
          </a:p>
        </p:txBody>
      </p:sp>
      <p:sp>
        <p:nvSpPr>
          <p:cNvPr id="30" name="Text Placeholder 4">
            <a:extLst>
              <a:ext uri="{FF2B5EF4-FFF2-40B4-BE49-F238E27FC236}">
                <a16:creationId xmlns:a16="http://schemas.microsoft.com/office/drawing/2014/main" id="{E6C984AE-92C1-1522-7DB6-D1BFCF953A5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4474" y="5141758"/>
            <a:ext cx="2517547" cy="589190"/>
          </a:xfrm>
        </p:spPr>
        <p:txBody>
          <a:bodyPr vert="horz" lIns="91440" tIns="45720" rIns="91440" bIns="54864" rtlCol="0" anchor="t">
            <a:noAutofit/>
          </a:bodyPr>
          <a:lstStyle/>
          <a:p>
            <a:r>
              <a:rPr lang="en-US" sz="2500" b="0" i="1">
                <a:ea typeface="+mn-lt"/>
                <a:cs typeface="+mn-lt"/>
              </a:rPr>
              <a:t>conundrums</a:t>
            </a:r>
            <a:r>
              <a:rPr lang="en-US" sz="2500" b="0" dirty="0">
                <a:ea typeface="+mn-lt"/>
                <a:cs typeface="+mn-lt"/>
              </a:rPr>
              <a:t>... </a:t>
            </a:r>
          </a:p>
        </p:txBody>
      </p: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id="{5058AE03-D409-0714-CCED-4548A9C92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48F63A3B-78C7-47BE-AE5E-E10140E04643}" type="slidenum">
              <a:rPr lang="en-US" smtClean="0"/>
              <a:pPr>
                <a:spcAft>
                  <a:spcPts val="600"/>
                </a:spcAft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803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AB426-5B7C-607E-D413-5D2C9495C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18809"/>
            <a:ext cx="10533742" cy="1628095"/>
          </a:xfrm>
        </p:spPr>
        <p:txBody>
          <a:bodyPr anchor="b">
            <a:normAutofit/>
          </a:bodyPr>
          <a:lstStyle/>
          <a:p>
            <a:pPr algn="ctr"/>
            <a:r>
              <a:rPr lang="en-US" dirty="0"/>
              <a:t>THANK YOU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87DFD8-D262-D485-B1F2-817C5A0928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06064" y="4467973"/>
            <a:ext cx="5480958" cy="1500187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algn="ctr"/>
            <a:r>
              <a:rPr lang="en-US" sz="1700" u="sng" dirty="0">
                <a:solidFill>
                  <a:schemeClr val="tx1"/>
                </a:solidFill>
              </a:rPr>
              <a:t>OC Curriculum Team</a:t>
            </a:r>
            <a:endParaRPr lang="en-US" u="sng" dirty="0">
              <a:solidFill>
                <a:schemeClr val="tx1"/>
              </a:solidFill>
            </a:endParaRPr>
          </a:p>
          <a:p>
            <a:r>
              <a:rPr lang="en-US" sz="1700" b="1" dirty="0">
                <a:solidFill>
                  <a:schemeClr val="tx1"/>
                </a:solidFill>
              </a:rPr>
              <a:t>Co-Chairs: </a:t>
            </a:r>
            <a:r>
              <a:rPr lang="en-US" sz="1700" dirty="0">
                <a:solidFill>
                  <a:schemeClr val="tx1"/>
                </a:solidFill>
              </a:rPr>
              <a:t>Shannon Newby, Cat Yang</a:t>
            </a:r>
          </a:p>
          <a:p>
            <a:r>
              <a:rPr lang="en-US" sz="1700" b="1" dirty="0">
                <a:solidFill>
                  <a:schemeClr val="tx1"/>
                </a:solidFill>
              </a:rPr>
              <a:t>Articulation Officer</a:t>
            </a:r>
            <a:r>
              <a:rPr lang="en-US" sz="1700" dirty="0">
                <a:solidFill>
                  <a:schemeClr val="tx1"/>
                </a:solidFill>
              </a:rPr>
              <a:t> (Former Co-chair): Shannon Davis</a:t>
            </a:r>
          </a:p>
          <a:p>
            <a:r>
              <a:rPr lang="en-US" sz="1700" b="1" dirty="0">
                <a:solidFill>
                  <a:schemeClr val="tx1"/>
                </a:solidFill>
              </a:rPr>
              <a:t>Curriculum Specialist: </a:t>
            </a:r>
            <a:r>
              <a:rPr lang="en-US" sz="1700" dirty="0">
                <a:solidFill>
                  <a:schemeClr val="tx1"/>
                </a:solidFill>
              </a:rPr>
              <a:t>Paris Trujillo</a:t>
            </a:r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D9485B70-8678-9772-A125-A23F0629F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4C8B8A27-DF03-4546-BA93-21C967D57E5C}" type="slidenum">
              <a:rPr lang="en-US" smtClean="0"/>
              <a:pPr>
                <a:spcAft>
                  <a:spcPts val="600"/>
                </a:spcAft>
              </a:pPr>
              <a:t>8</a:t>
            </a:fld>
            <a:endParaRPr lang="en-US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D64C3C20-7888-449B-B6BE-CD51414F2080}"/>
              </a:ext>
            </a:extLst>
          </p:cNvPr>
          <p:cNvSpPr txBox="1">
            <a:spLocks/>
          </p:cNvSpPr>
          <p:nvPr/>
        </p:nvSpPr>
        <p:spPr>
          <a:xfrm>
            <a:off x="3355521" y="3735094"/>
            <a:ext cx="5480958" cy="8886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700" dirty="0">
                <a:solidFill>
                  <a:schemeClr val="tx1"/>
                </a:solidFill>
              </a:rPr>
              <a:t>October 18</a:t>
            </a:r>
            <a:r>
              <a:rPr lang="en-US" sz="1700" baseline="30000" dirty="0">
                <a:solidFill>
                  <a:schemeClr val="tx1"/>
                </a:solidFill>
              </a:rPr>
              <a:t>th</a:t>
            </a:r>
            <a:r>
              <a:rPr lang="en-US" sz="1700" dirty="0">
                <a:solidFill>
                  <a:schemeClr val="tx1"/>
                </a:solidFill>
              </a:rPr>
              <a:t> FLEX Day Training will be on Programs! </a:t>
            </a:r>
          </a:p>
        </p:txBody>
      </p:sp>
    </p:spTree>
    <p:extLst>
      <p:ext uri="{BB962C8B-B14F-4D97-AF65-F5344CB8AC3E}">
        <p14:creationId xmlns:p14="http://schemas.microsoft.com/office/powerpoint/2010/main" val="1003962426"/>
      </p:ext>
    </p:extLst>
  </p:cSld>
  <p:clrMapOvr>
    <a:masterClrMapping/>
  </p:clrMapOvr>
</p:sld>
</file>

<file path=ppt/theme/theme1.xml><?xml version="1.0" encoding="utf-8"?>
<a:theme xmlns:a="http://schemas.openxmlformats.org/drawingml/2006/main" name="Oxnard Branding Theme">
  <a:themeElements>
    <a:clrScheme name="Oxnard Branding">
      <a:dk1>
        <a:sysClr val="windowText" lastClr="000000"/>
      </a:dk1>
      <a:lt1>
        <a:sysClr val="window" lastClr="FFFFFF"/>
      </a:lt1>
      <a:dk2>
        <a:srgbClr val="7F7F7F"/>
      </a:dk2>
      <a:lt2>
        <a:srgbClr val="E5E5E5"/>
      </a:lt2>
      <a:accent1>
        <a:srgbClr val="2BB673"/>
      </a:accent1>
      <a:accent2>
        <a:srgbClr val="005CB9"/>
      </a:accent2>
      <a:accent3>
        <a:srgbClr val="74DEAB"/>
      </a:accent3>
      <a:accent4>
        <a:srgbClr val="3B9CFF"/>
      </a:accent4>
      <a:accent5>
        <a:srgbClr val="D0F4E3"/>
      </a:accent5>
      <a:accent6>
        <a:srgbClr val="BEDEFF"/>
      </a:accent6>
      <a:hlink>
        <a:srgbClr val="A2E9C7"/>
      </a:hlink>
      <a:folHlink>
        <a:srgbClr val="7DBDF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xnard Branding Theme" id="{2D24FFB4-FB92-4EBB-BFF0-DD3304A498C5}" vid="{60796BD5-5449-469B-B495-6D958E9B23F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7" ma:contentTypeDescription="Create a new document." ma:contentTypeScope="" ma:versionID="c6f9a84f66a9c8b9a21755b9ffafb945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27df39e3e7036dff54f89ddd5805ce72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52DF34B-B169-425F-A023-C2FEC976C8E1}">
  <ds:schemaRefs>
    <ds:schemaRef ds:uri="71af3243-3dd4-4a8d-8c0d-dd76da1f02a5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  <ds:schemaRef ds:uri="230e9df3-be65-4c73-a93b-d1236ebd677e"/>
    <ds:schemaRef ds:uri="16c05727-aa75-4e4a-9b5f-8a80a1165891"/>
    <ds:schemaRef ds:uri="http://schemas.microsoft.com/office/2006/documentManagement/types"/>
    <ds:schemaRef ds:uri="http://schemas.microsoft.com/sharepoint/v3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63A7381A-0B8C-4955-BF3C-A86DC89763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C32FEDE-8755-4284-9B30-D11182D0F3D6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575</Words>
  <Application>Microsoft Office PowerPoint</Application>
  <PresentationFormat>Widescreen</PresentationFormat>
  <Paragraphs>109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Avenir Next LT Pro</vt:lpstr>
      <vt:lpstr>Calibri</vt:lpstr>
      <vt:lpstr>Gill Sans Ultra Bold</vt:lpstr>
      <vt:lpstr>Segoe UI</vt:lpstr>
      <vt:lpstr>Oxnard Branding Theme</vt:lpstr>
      <vt:lpstr>FLEX Day Training  CourseLeaf CIM:  Course Form Updates</vt:lpstr>
      <vt:lpstr>AGENDA</vt:lpstr>
      <vt:lpstr>BACKGROUND &amp; PURPOSE </vt:lpstr>
      <vt:lpstr>CIM BASICS</vt:lpstr>
      <vt:lpstr>CHANGES</vt:lpstr>
      <vt:lpstr>Resources </vt:lpstr>
      <vt:lpstr>QUESTIONS...</vt:lpstr>
      <vt:lpstr>THANK YOU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subject/>
  <dc:creator/>
  <cp:lastModifiedBy>Paris Trujillo</cp:lastModifiedBy>
  <cp:revision>467</cp:revision>
  <dcterms:created xsi:type="dcterms:W3CDTF">2023-09-19T19:48:53Z</dcterms:created>
  <dcterms:modified xsi:type="dcterms:W3CDTF">2023-09-22T21:51:23Z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ediaServiceImageTags">
    <vt:lpwstr/>
  </property>
</Properties>
</file>