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532" r:id="rId2"/>
    <p:sldId id="524" r:id="rId3"/>
    <p:sldId id="521" r:id="rId4"/>
    <p:sldId id="523" r:id="rId5"/>
    <p:sldId id="522" r:id="rId6"/>
    <p:sldId id="528" r:id="rId7"/>
    <p:sldId id="530" r:id="rId8"/>
    <p:sldId id="531" r:id="rId9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6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A0F"/>
    <a:srgbClr val="ADDCFF"/>
    <a:srgbClr val="002A92"/>
    <a:srgbClr val="75D8E9"/>
    <a:srgbClr val="001A66"/>
    <a:srgbClr val="58A6B5"/>
    <a:srgbClr val="008BBF"/>
    <a:srgbClr val="005492"/>
    <a:srgbClr val="75BEE9"/>
    <a:srgbClr val="00C8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184" autoAdjust="0"/>
    <p:restoredTop sz="95104"/>
  </p:normalViewPr>
  <p:slideViewPr>
    <p:cSldViewPr>
      <p:cViewPr>
        <p:scale>
          <a:sx n="91" d="100"/>
          <a:sy n="91" d="100"/>
        </p:scale>
        <p:origin x="84" y="420"/>
      </p:cViewPr>
      <p:guideLst>
        <p:guide orient="horz" pos="2176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FBD400-178C-4E46-8B1C-98070CB60EB4}" type="datetimeFigureOut">
              <a:rPr lang="en-US" smtClean="0"/>
              <a:pPr/>
              <a:t>3/6/2018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CC8D5-6D68-A443-97C0-91AE59771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55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CC8D5-6D68-A443-97C0-91AE5977134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478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CC8D5-6D68-A443-97C0-91AE5977134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768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CC8D5-6D68-A443-97C0-91AE5977134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380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CC8D5-6D68-A443-97C0-91AE5977134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454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CC8D5-6D68-A443-97C0-91AE5977134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59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CC8D5-6D68-A443-97C0-91AE5977134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069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CC8D5-6D68-A443-97C0-91AE5977134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43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1905000"/>
            <a:ext cx="10360501" cy="2079624"/>
          </a:xfrm>
        </p:spPr>
        <p:txBody>
          <a:bodyPr>
            <a:noAutofit/>
          </a:bodyPr>
          <a:lstStyle>
            <a:lvl1pPr>
              <a:defRPr sz="7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2814" y="4038600"/>
            <a:ext cx="10363198" cy="762000"/>
          </a:xfrm>
        </p:spPr>
        <p:txBody>
          <a:bodyPr/>
          <a:lstStyle>
            <a:lvl1pPr marL="0" indent="0" algn="ctr">
              <a:buNone/>
              <a:defRPr>
                <a:solidFill>
                  <a:srgbClr val="70A0D7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bg>
      <p:bgPr>
        <a:gradFill>
          <a:gsLst>
            <a:gs pos="0">
              <a:srgbClr val="FF733C"/>
            </a:gs>
            <a:gs pos="54000">
              <a:srgbClr val="FF733C"/>
            </a:gs>
            <a:gs pos="100000">
              <a:srgbClr val="FF8C19"/>
            </a:gs>
          </a:gsLst>
          <a:lin ang="19320000" scaled="0"/>
        </a:gra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Shape 153"/>
          <p:cNvGrpSpPr/>
          <p:nvPr/>
        </p:nvGrpSpPr>
        <p:grpSpPr>
          <a:xfrm>
            <a:off x="10361612" y="5791200"/>
            <a:ext cx="1659556" cy="922216"/>
            <a:chOff x="4056062" y="2305050"/>
            <a:chExt cx="4071937" cy="2262188"/>
          </a:xfrm>
        </p:grpSpPr>
        <p:sp>
          <p:nvSpPr>
            <p:cNvPr id="154" name="Shape 154"/>
            <p:cNvSpPr/>
            <p:nvPr/>
          </p:nvSpPr>
          <p:spPr>
            <a:xfrm>
              <a:off x="5259387" y="2684463"/>
              <a:ext cx="314324" cy="6794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9368"/>
                  </a:moveTo>
                  <a:cubicBezTo>
                    <a:pt x="46363" y="59368"/>
                    <a:pt x="46363" y="59368"/>
                    <a:pt x="46363" y="59368"/>
                  </a:cubicBezTo>
                  <a:cubicBezTo>
                    <a:pt x="46363" y="98526"/>
                    <a:pt x="46363" y="98526"/>
                    <a:pt x="46363" y="98526"/>
                  </a:cubicBezTo>
                  <a:cubicBezTo>
                    <a:pt x="46363" y="102315"/>
                    <a:pt x="51818" y="104842"/>
                    <a:pt x="60000" y="104842"/>
                  </a:cubicBezTo>
                  <a:cubicBezTo>
                    <a:pt x="70909" y="104842"/>
                    <a:pt x="73636" y="102315"/>
                    <a:pt x="73636" y="98526"/>
                  </a:cubicBezTo>
                  <a:cubicBezTo>
                    <a:pt x="73636" y="66947"/>
                    <a:pt x="73636" y="66947"/>
                    <a:pt x="73636" y="66947"/>
                  </a:cubicBezTo>
                  <a:cubicBezTo>
                    <a:pt x="120000" y="66947"/>
                    <a:pt x="120000" y="66947"/>
                    <a:pt x="120000" y="66947"/>
                  </a:cubicBezTo>
                  <a:cubicBezTo>
                    <a:pt x="120000" y="98526"/>
                    <a:pt x="120000" y="98526"/>
                    <a:pt x="120000" y="98526"/>
                  </a:cubicBezTo>
                  <a:cubicBezTo>
                    <a:pt x="120000" y="112421"/>
                    <a:pt x="100909" y="120000"/>
                    <a:pt x="60000" y="120000"/>
                  </a:cubicBezTo>
                  <a:cubicBezTo>
                    <a:pt x="19090" y="120000"/>
                    <a:pt x="0" y="112421"/>
                    <a:pt x="0" y="98526"/>
                  </a:cubicBezTo>
                  <a:cubicBezTo>
                    <a:pt x="0" y="20210"/>
                    <a:pt x="0" y="20210"/>
                    <a:pt x="0" y="20210"/>
                  </a:cubicBezTo>
                  <a:cubicBezTo>
                    <a:pt x="0" y="6315"/>
                    <a:pt x="19090" y="0"/>
                    <a:pt x="60000" y="0"/>
                  </a:cubicBezTo>
                  <a:cubicBezTo>
                    <a:pt x="100909" y="0"/>
                    <a:pt x="120000" y="6315"/>
                    <a:pt x="120000" y="20210"/>
                  </a:cubicBezTo>
                  <a:lnTo>
                    <a:pt x="120000" y="59368"/>
                  </a:lnTo>
                  <a:close/>
                  <a:moveTo>
                    <a:pt x="73636" y="45473"/>
                  </a:moveTo>
                  <a:cubicBezTo>
                    <a:pt x="73636" y="20210"/>
                    <a:pt x="73636" y="20210"/>
                    <a:pt x="73636" y="20210"/>
                  </a:cubicBezTo>
                  <a:cubicBezTo>
                    <a:pt x="73636" y="15157"/>
                    <a:pt x="70909" y="12631"/>
                    <a:pt x="60000" y="12631"/>
                  </a:cubicBezTo>
                  <a:cubicBezTo>
                    <a:pt x="51818" y="12631"/>
                    <a:pt x="46363" y="15157"/>
                    <a:pt x="46363" y="20210"/>
                  </a:cubicBezTo>
                  <a:cubicBezTo>
                    <a:pt x="46363" y="45473"/>
                    <a:pt x="46363" y="45473"/>
                    <a:pt x="46363" y="45473"/>
                  </a:cubicBezTo>
                  <a:lnTo>
                    <a:pt x="73636" y="454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7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Shape 155"/>
            <p:cNvSpPr/>
            <p:nvPr/>
          </p:nvSpPr>
          <p:spPr>
            <a:xfrm>
              <a:off x="5816600" y="2684463"/>
              <a:ext cx="315912" cy="6794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9368"/>
                  </a:moveTo>
                  <a:cubicBezTo>
                    <a:pt x="46363" y="59368"/>
                    <a:pt x="46363" y="59368"/>
                    <a:pt x="46363" y="59368"/>
                  </a:cubicBezTo>
                  <a:cubicBezTo>
                    <a:pt x="46363" y="98526"/>
                    <a:pt x="46363" y="98526"/>
                    <a:pt x="46363" y="98526"/>
                  </a:cubicBezTo>
                  <a:cubicBezTo>
                    <a:pt x="46363" y="102315"/>
                    <a:pt x="51818" y="104842"/>
                    <a:pt x="60000" y="104842"/>
                  </a:cubicBezTo>
                  <a:cubicBezTo>
                    <a:pt x="68181" y="104842"/>
                    <a:pt x="73636" y="102315"/>
                    <a:pt x="73636" y="98526"/>
                  </a:cubicBezTo>
                  <a:cubicBezTo>
                    <a:pt x="73636" y="66947"/>
                    <a:pt x="73636" y="66947"/>
                    <a:pt x="73636" y="66947"/>
                  </a:cubicBezTo>
                  <a:cubicBezTo>
                    <a:pt x="120000" y="66947"/>
                    <a:pt x="120000" y="66947"/>
                    <a:pt x="120000" y="66947"/>
                  </a:cubicBezTo>
                  <a:cubicBezTo>
                    <a:pt x="120000" y="98526"/>
                    <a:pt x="120000" y="98526"/>
                    <a:pt x="120000" y="98526"/>
                  </a:cubicBezTo>
                  <a:cubicBezTo>
                    <a:pt x="120000" y="112421"/>
                    <a:pt x="100909" y="120000"/>
                    <a:pt x="60000" y="120000"/>
                  </a:cubicBezTo>
                  <a:cubicBezTo>
                    <a:pt x="19090" y="120000"/>
                    <a:pt x="0" y="112421"/>
                    <a:pt x="0" y="98526"/>
                  </a:cubicBezTo>
                  <a:cubicBezTo>
                    <a:pt x="0" y="20210"/>
                    <a:pt x="0" y="20210"/>
                    <a:pt x="0" y="20210"/>
                  </a:cubicBezTo>
                  <a:cubicBezTo>
                    <a:pt x="0" y="6315"/>
                    <a:pt x="19090" y="0"/>
                    <a:pt x="60000" y="0"/>
                  </a:cubicBezTo>
                  <a:cubicBezTo>
                    <a:pt x="100909" y="0"/>
                    <a:pt x="120000" y="6315"/>
                    <a:pt x="120000" y="20210"/>
                  </a:cubicBezTo>
                  <a:lnTo>
                    <a:pt x="120000" y="59368"/>
                  </a:lnTo>
                  <a:close/>
                  <a:moveTo>
                    <a:pt x="73636" y="45473"/>
                  </a:moveTo>
                  <a:cubicBezTo>
                    <a:pt x="73636" y="20210"/>
                    <a:pt x="73636" y="20210"/>
                    <a:pt x="73636" y="20210"/>
                  </a:cubicBezTo>
                  <a:cubicBezTo>
                    <a:pt x="73636" y="15157"/>
                    <a:pt x="68181" y="12631"/>
                    <a:pt x="60000" y="12631"/>
                  </a:cubicBezTo>
                  <a:cubicBezTo>
                    <a:pt x="51818" y="12631"/>
                    <a:pt x="46363" y="15157"/>
                    <a:pt x="46363" y="20210"/>
                  </a:cubicBezTo>
                  <a:cubicBezTo>
                    <a:pt x="46363" y="45473"/>
                    <a:pt x="46363" y="45473"/>
                    <a:pt x="46363" y="45473"/>
                  </a:cubicBezTo>
                  <a:lnTo>
                    <a:pt x="73636" y="454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7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Shape 156"/>
            <p:cNvSpPr/>
            <p:nvPr/>
          </p:nvSpPr>
          <p:spPr>
            <a:xfrm>
              <a:off x="6167437" y="2684463"/>
              <a:ext cx="322263" cy="6794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18736"/>
                  </a:moveTo>
                  <a:cubicBezTo>
                    <a:pt x="72000" y="118736"/>
                    <a:pt x="72000" y="118736"/>
                    <a:pt x="72000" y="118736"/>
                  </a:cubicBezTo>
                  <a:cubicBezTo>
                    <a:pt x="72000" y="114947"/>
                    <a:pt x="72000" y="114947"/>
                    <a:pt x="72000" y="114947"/>
                  </a:cubicBezTo>
                  <a:cubicBezTo>
                    <a:pt x="69333" y="118736"/>
                    <a:pt x="58666" y="120000"/>
                    <a:pt x="40000" y="120000"/>
                  </a:cubicBezTo>
                  <a:cubicBezTo>
                    <a:pt x="13333" y="120000"/>
                    <a:pt x="0" y="114947"/>
                    <a:pt x="0" y="104842"/>
                  </a:cubicBezTo>
                  <a:cubicBezTo>
                    <a:pt x="0" y="66947"/>
                    <a:pt x="0" y="66947"/>
                    <a:pt x="0" y="66947"/>
                  </a:cubicBezTo>
                  <a:cubicBezTo>
                    <a:pt x="0" y="61894"/>
                    <a:pt x="2666" y="58105"/>
                    <a:pt x="10666" y="55578"/>
                  </a:cubicBezTo>
                  <a:cubicBezTo>
                    <a:pt x="16000" y="51789"/>
                    <a:pt x="29333" y="48000"/>
                    <a:pt x="50666" y="42947"/>
                  </a:cubicBezTo>
                  <a:cubicBezTo>
                    <a:pt x="64000" y="40421"/>
                    <a:pt x="72000" y="37894"/>
                    <a:pt x="72000" y="36631"/>
                  </a:cubicBezTo>
                  <a:cubicBezTo>
                    <a:pt x="72000" y="20210"/>
                    <a:pt x="72000" y="20210"/>
                    <a:pt x="72000" y="20210"/>
                  </a:cubicBezTo>
                  <a:cubicBezTo>
                    <a:pt x="72000" y="15157"/>
                    <a:pt x="69333" y="12631"/>
                    <a:pt x="58666" y="12631"/>
                  </a:cubicBezTo>
                  <a:cubicBezTo>
                    <a:pt x="50666" y="12631"/>
                    <a:pt x="45333" y="15157"/>
                    <a:pt x="45333" y="20210"/>
                  </a:cubicBezTo>
                  <a:cubicBezTo>
                    <a:pt x="45333" y="37894"/>
                    <a:pt x="45333" y="37894"/>
                    <a:pt x="45333" y="37894"/>
                  </a:cubicBezTo>
                  <a:cubicBezTo>
                    <a:pt x="0" y="37894"/>
                    <a:pt x="0" y="37894"/>
                    <a:pt x="0" y="37894"/>
                  </a:cubicBezTo>
                  <a:cubicBezTo>
                    <a:pt x="0" y="20210"/>
                    <a:pt x="0" y="20210"/>
                    <a:pt x="0" y="20210"/>
                  </a:cubicBezTo>
                  <a:cubicBezTo>
                    <a:pt x="0" y="6315"/>
                    <a:pt x="21333" y="0"/>
                    <a:pt x="58666" y="0"/>
                  </a:cubicBezTo>
                  <a:cubicBezTo>
                    <a:pt x="98666" y="0"/>
                    <a:pt x="120000" y="6315"/>
                    <a:pt x="120000" y="20210"/>
                  </a:cubicBezTo>
                  <a:lnTo>
                    <a:pt x="120000" y="118736"/>
                  </a:lnTo>
                  <a:close/>
                  <a:moveTo>
                    <a:pt x="72000" y="98526"/>
                  </a:moveTo>
                  <a:cubicBezTo>
                    <a:pt x="72000" y="55578"/>
                    <a:pt x="72000" y="55578"/>
                    <a:pt x="72000" y="55578"/>
                  </a:cubicBezTo>
                  <a:cubicBezTo>
                    <a:pt x="56000" y="56842"/>
                    <a:pt x="45333" y="59368"/>
                    <a:pt x="45333" y="63157"/>
                  </a:cubicBezTo>
                  <a:cubicBezTo>
                    <a:pt x="45333" y="98526"/>
                    <a:pt x="45333" y="98526"/>
                    <a:pt x="45333" y="98526"/>
                  </a:cubicBezTo>
                  <a:cubicBezTo>
                    <a:pt x="45333" y="102315"/>
                    <a:pt x="50666" y="104842"/>
                    <a:pt x="58666" y="104842"/>
                  </a:cubicBezTo>
                  <a:cubicBezTo>
                    <a:pt x="69333" y="104842"/>
                    <a:pt x="72000" y="102315"/>
                    <a:pt x="72000" y="985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7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Shape 157"/>
            <p:cNvSpPr/>
            <p:nvPr/>
          </p:nvSpPr>
          <p:spPr>
            <a:xfrm>
              <a:off x="6524625" y="2684463"/>
              <a:ext cx="315912" cy="6730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45957"/>
                  </a:moveTo>
                  <a:cubicBezTo>
                    <a:pt x="73636" y="45957"/>
                    <a:pt x="73636" y="45957"/>
                    <a:pt x="73636" y="45957"/>
                  </a:cubicBezTo>
                  <a:cubicBezTo>
                    <a:pt x="73636" y="20425"/>
                    <a:pt x="73636" y="20425"/>
                    <a:pt x="73636" y="20425"/>
                  </a:cubicBezTo>
                  <a:cubicBezTo>
                    <a:pt x="73636" y="15319"/>
                    <a:pt x="68181" y="12765"/>
                    <a:pt x="60000" y="12765"/>
                  </a:cubicBezTo>
                  <a:cubicBezTo>
                    <a:pt x="51818" y="12765"/>
                    <a:pt x="46363" y="15319"/>
                    <a:pt x="46363" y="20425"/>
                  </a:cubicBezTo>
                  <a:cubicBezTo>
                    <a:pt x="46363" y="120000"/>
                    <a:pt x="46363" y="120000"/>
                    <a:pt x="46363" y="12000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6363" y="0"/>
                    <a:pt x="46363" y="0"/>
                    <a:pt x="46363" y="0"/>
                  </a:cubicBezTo>
                  <a:cubicBezTo>
                    <a:pt x="46363" y="3829"/>
                    <a:pt x="46363" y="3829"/>
                    <a:pt x="46363" y="3829"/>
                  </a:cubicBezTo>
                  <a:cubicBezTo>
                    <a:pt x="54545" y="1276"/>
                    <a:pt x="68181" y="0"/>
                    <a:pt x="84545" y="0"/>
                  </a:cubicBezTo>
                  <a:cubicBezTo>
                    <a:pt x="92727" y="0"/>
                    <a:pt x="100909" y="1276"/>
                    <a:pt x="109090" y="5106"/>
                  </a:cubicBezTo>
                  <a:cubicBezTo>
                    <a:pt x="117272" y="8936"/>
                    <a:pt x="120000" y="14042"/>
                    <a:pt x="120000" y="20425"/>
                  </a:cubicBezTo>
                  <a:lnTo>
                    <a:pt x="120000" y="459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7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Shape 158"/>
            <p:cNvSpPr/>
            <p:nvPr/>
          </p:nvSpPr>
          <p:spPr>
            <a:xfrm>
              <a:off x="6869113" y="2684463"/>
              <a:ext cx="322263" cy="6730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74666" y="120000"/>
                    <a:pt x="74666" y="120000"/>
                    <a:pt x="74666" y="120000"/>
                  </a:cubicBezTo>
                  <a:cubicBezTo>
                    <a:pt x="74666" y="20425"/>
                    <a:pt x="74666" y="20425"/>
                    <a:pt x="74666" y="20425"/>
                  </a:cubicBezTo>
                  <a:cubicBezTo>
                    <a:pt x="74666" y="15319"/>
                    <a:pt x="69333" y="12765"/>
                    <a:pt x="61333" y="12765"/>
                  </a:cubicBezTo>
                  <a:cubicBezTo>
                    <a:pt x="50666" y="12765"/>
                    <a:pt x="48000" y="15319"/>
                    <a:pt x="48000" y="20425"/>
                  </a:cubicBezTo>
                  <a:cubicBezTo>
                    <a:pt x="48000" y="120000"/>
                    <a:pt x="48000" y="120000"/>
                    <a:pt x="48000" y="12000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8000" y="0"/>
                    <a:pt x="48000" y="0"/>
                    <a:pt x="48000" y="0"/>
                  </a:cubicBezTo>
                  <a:cubicBezTo>
                    <a:pt x="48000" y="3829"/>
                    <a:pt x="48000" y="3829"/>
                    <a:pt x="48000" y="3829"/>
                  </a:cubicBezTo>
                  <a:cubicBezTo>
                    <a:pt x="56000" y="1276"/>
                    <a:pt x="69333" y="0"/>
                    <a:pt x="82666" y="0"/>
                  </a:cubicBezTo>
                  <a:cubicBezTo>
                    <a:pt x="93333" y="0"/>
                    <a:pt x="101333" y="1276"/>
                    <a:pt x="109333" y="5106"/>
                  </a:cubicBezTo>
                  <a:cubicBezTo>
                    <a:pt x="117333" y="8936"/>
                    <a:pt x="120000" y="14042"/>
                    <a:pt x="120000" y="20425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7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Shape 159"/>
            <p:cNvSpPr/>
            <p:nvPr/>
          </p:nvSpPr>
          <p:spPr>
            <a:xfrm>
              <a:off x="7219950" y="2547938"/>
              <a:ext cx="120649" cy="80962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8495"/>
                  </a:moveTo>
                  <a:cubicBezTo>
                    <a:pt x="0" y="6371"/>
                    <a:pt x="7058" y="4247"/>
                    <a:pt x="21176" y="2123"/>
                  </a:cubicBezTo>
                  <a:cubicBezTo>
                    <a:pt x="35294" y="1061"/>
                    <a:pt x="49411" y="0"/>
                    <a:pt x="63529" y="0"/>
                  </a:cubicBezTo>
                  <a:cubicBezTo>
                    <a:pt x="77647" y="0"/>
                    <a:pt x="91764" y="1061"/>
                    <a:pt x="105882" y="2123"/>
                  </a:cubicBezTo>
                  <a:cubicBezTo>
                    <a:pt x="112941" y="4247"/>
                    <a:pt x="120000" y="6371"/>
                    <a:pt x="120000" y="8495"/>
                  </a:cubicBezTo>
                  <a:cubicBezTo>
                    <a:pt x="120000" y="11681"/>
                    <a:pt x="112941" y="13805"/>
                    <a:pt x="105882" y="14867"/>
                  </a:cubicBezTo>
                  <a:cubicBezTo>
                    <a:pt x="91764" y="16991"/>
                    <a:pt x="77647" y="18053"/>
                    <a:pt x="63529" y="18053"/>
                  </a:cubicBezTo>
                  <a:cubicBezTo>
                    <a:pt x="42352" y="18053"/>
                    <a:pt x="28235" y="16991"/>
                    <a:pt x="21176" y="14867"/>
                  </a:cubicBezTo>
                  <a:cubicBezTo>
                    <a:pt x="7058" y="13805"/>
                    <a:pt x="0" y="11681"/>
                    <a:pt x="0" y="8495"/>
                  </a:cubicBezTo>
                  <a:close/>
                  <a:moveTo>
                    <a:pt x="120000" y="20176"/>
                  </a:moveTo>
                  <a:cubicBezTo>
                    <a:pt x="0" y="20176"/>
                    <a:pt x="0" y="20176"/>
                    <a:pt x="0" y="20176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lnTo>
                    <a:pt x="120000" y="201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7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Shape 160"/>
            <p:cNvSpPr/>
            <p:nvPr/>
          </p:nvSpPr>
          <p:spPr>
            <a:xfrm>
              <a:off x="7377113" y="2684463"/>
              <a:ext cx="322263" cy="6730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74666" y="120000"/>
                    <a:pt x="74666" y="120000"/>
                    <a:pt x="74666" y="120000"/>
                  </a:cubicBezTo>
                  <a:cubicBezTo>
                    <a:pt x="74666" y="20425"/>
                    <a:pt x="74666" y="20425"/>
                    <a:pt x="74666" y="20425"/>
                  </a:cubicBezTo>
                  <a:cubicBezTo>
                    <a:pt x="74666" y="15319"/>
                    <a:pt x="69333" y="12765"/>
                    <a:pt x="61333" y="12765"/>
                  </a:cubicBezTo>
                  <a:cubicBezTo>
                    <a:pt x="50666" y="12765"/>
                    <a:pt x="48000" y="15319"/>
                    <a:pt x="48000" y="20425"/>
                  </a:cubicBezTo>
                  <a:cubicBezTo>
                    <a:pt x="48000" y="120000"/>
                    <a:pt x="48000" y="120000"/>
                    <a:pt x="48000" y="12000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8000" y="0"/>
                    <a:pt x="48000" y="0"/>
                    <a:pt x="48000" y="0"/>
                  </a:cubicBezTo>
                  <a:cubicBezTo>
                    <a:pt x="48000" y="3829"/>
                    <a:pt x="48000" y="3829"/>
                    <a:pt x="48000" y="3829"/>
                  </a:cubicBezTo>
                  <a:cubicBezTo>
                    <a:pt x="56000" y="1276"/>
                    <a:pt x="69333" y="0"/>
                    <a:pt x="85333" y="0"/>
                  </a:cubicBezTo>
                  <a:cubicBezTo>
                    <a:pt x="93333" y="0"/>
                    <a:pt x="101333" y="1276"/>
                    <a:pt x="109333" y="5106"/>
                  </a:cubicBezTo>
                  <a:cubicBezTo>
                    <a:pt x="117333" y="8936"/>
                    <a:pt x="120000" y="14042"/>
                    <a:pt x="120000" y="20425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7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Shape 161"/>
            <p:cNvSpPr/>
            <p:nvPr/>
          </p:nvSpPr>
          <p:spPr>
            <a:xfrm>
              <a:off x="7727950" y="2684463"/>
              <a:ext cx="320675" cy="6730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000" y="120000"/>
                  </a:moveTo>
                  <a:cubicBezTo>
                    <a:pt x="8000" y="104680"/>
                    <a:pt x="8000" y="104680"/>
                    <a:pt x="8000" y="104680"/>
                  </a:cubicBezTo>
                  <a:cubicBezTo>
                    <a:pt x="50666" y="104680"/>
                    <a:pt x="50666" y="104680"/>
                    <a:pt x="50666" y="104680"/>
                  </a:cubicBezTo>
                  <a:cubicBezTo>
                    <a:pt x="64000" y="104680"/>
                    <a:pt x="72000" y="100851"/>
                    <a:pt x="72000" y="94468"/>
                  </a:cubicBezTo>
                  <a:cubicBezTo>
                    <a:pt x="58666" y="95744"/>
                    <a:pt x="48000" y="97021"/>
                    <a:pt x="40000" y="97021"/>
                  </a:cubicBezTo>
                  <a:cubicBezTo>
                    <a:pt x="13333" y="97021"/>
                    <a:pt x="0" y="90638"/>
                    <a:pt x="0" y="77872"/>
                  </a:cubicBezTo>
                  <a:cubicBezTo>
                    <a:pt x="0" y="20425"/>
                    <a:pt x="0" y="20425"/>
                    <a:pt x="0" y="20425"/>
                  </a:cubicBezTo>
                  <a:cubicBezTo>
                    <a:pt x="0" y="6382"/>
                    <a:pt x="13333" y="0"/>
                    <a:pt x="40000" y="0"/>
                  </a:cubicBezTo>
                  <a:cubicBezTo>
                    <a:pt x="48000" y="0"/>
                    <a:pt x="58666" y="1276"/>
                    <a:pt x="72000" y="3829"/>
                  </a:cubicBezTo>
                  <a:cubicBezTo>
                    <a:pt x="72000" y="0"/>
                    <a:pt x="72000" y="0"/>
                    <a:pt x="72000" y="0"/>
                  </a:cubicBezTo>
                  <a:cubicBezTo>
                    <a:pt x="117333" y="0"/>
                    <a:pt x="117333" y="0"/>
                    <a:pt x="117333" y="0"/>
                  </a:cubicBezTo>
                  <a:cubicBezTo>
                    <a:pt x="117333" y="94468"/>
                    <a:pt x="117333" y="94468"/>
                    <a:pt x="117333" y="94468"/>
                  </a:cubicBezTo>
                  <a:cubicBezTo>
                    <a:pt x="120000" y="100851"/>
                    <a:pt x="117333" y="107234"/>
                    <a:pt x="109333" y="112340"/>
                  </a:cubicBezTo>
                  <a:cubicBezTo>
                    <a:pt x="101333" y="117446"/>
                    <a:pt x="85333" y="120000"/>
                    <a:pt x="61333" y="120000"/>
                  </a:cubicBezTo>
                  <a:lnTo>
                    <a:pt x="8000" y="120000"/>
                  </a:lnTo>
                  <a:close/>
                  <a:moveTo>
                    <a:pt x="72000" y="77872"/>
                  </a:moveTo>
                  <a:cubicBezTo>
                    <a:pt x="72000" y="20425"/>
                    <a:pt x="72000" y="20425"/>
                    <a:pt x="72000" y="20425"/>
                  </a:cubicBezTo>
                  <a:cubicBezTo>
                    <a:pt x="72000" y="15319"/>
                    <a:pt x="66666" y="12765"/>
                    <a:pt x="58666" y="12765"/>
                  </a:cubicBezTo>
                  <a:cubicBezTo>
                    <a:pt x="50666" y="12765"/>
                    <a:pt x="45333" y="15319"/>
                    <a:pt x="45333" y="20425"/>
                  </a:cubicBezTo>
                  <a:cubicBezTo>
                    <a:pt x="45333" y="77872"/>
                    <a:pt x="45333" y="77872"/>
                    <a:pt x="45333" y="77872"/>
                  </a:cubicBezTo>
                  <a:cubicBezTo>
                    <a:pt x="45333" y="81702"/>
                    <a:pt x="50666" y="84255"/>
                    <a:pt x="58666" y="84255"/>
                  </a:cubicBezTo>
                  <a:cubicBezTo>
                    <a:pt x="66666" y="84255"/>
                    <a:pt x="72000" y="81702"/>
                    <a:pt x="72000" y="778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7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Shape 162"/>
            <p:cNvSpPr/>
            <p:nvPr/>
          </p:nvSpPr>
          <p:spPr>
            <a:xfrm>
              <a:off x="5259387" y="3465512"/>
              <a:ext cx="328613" cy="6794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6956" y="114947"/>
                  </a:moveTo>
                  <a:cubicBezTo>
                    <a:pt x="46956" y="118736"/>
                    <a:pt x="46956" y="118736"/>
                    <a:pt x="46956" y="118736"/>
                  </a:cubicBezTo>
                  <a:cubicBezTo>
                    <a:pt x="0" y="118736"/>
                    <a:pt x="0" y="118736"/>
                    <a:pt x="0" y="1187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6956" y="0"/>
                    <a:pt x="46956" y="0"/>
                    <a:pt x="46956" y="0"/>
                  </a:cubicBezTo>
                  <a:cubicBezTo>
                    <a:pt x="46956" y="16421"/>
                    <a:pt x="46956" y="16421"/>
                    <a:pt x="46956" y="16421"/>
                  </a:cubicBezTo>
                  <a:cubicBezTo>
                    <a:pt x="54782" y="13894"/>
                    <a:pt x="67826" y="12631"/>
                    <a:pt x="83478" y="12631"/>
                  </a:cubicBezTo>
                  <a:cubicBezTo>
                    <a:pt x="91304" y="12631"/>
                    <a:pt x="101739" y="13894"/>
                    <a:pt x="106956" y="16421"/>
                  </a:cubicBezTo>
                  <a:cubicBezTo>
                    <a:pt x="114782" y="17684"/>
                    <a:pt x="120000" y="24000"/>
                    <a:pt x="120000" y="32842"/>
                  </a:cubicBezTo>
                  <a:cubicBezTo>
                    <a:pt x="120000" y="98526"/>
                    <a:pt x="120000" y="98526"/>
                    <a:pt x="120000" y="98526"/>
                  </a:cubicBezTo>
                  <a:cubicBezTo>
                    <a:pt x="120000" y="107368"/>
                    <a:pt x="114782" y="112421"/>
                    <a:pt x="106956" y="114947"/>
                  </a:cubicBezTo>
                  <a:cubicBezTo>
                    <a:pt x="96521" y="118736"/>
                    <a:pt x="86086" y="120000"/>
                    <a:pt x="73043" y="120000"/>
                  </a:cubicBezTo>
                  <a:cubicBezTo>
                    <a:pt x="62608" y="120000"/>
                    <a:pt x="54782" y="118736"/>
                    <a:pt x="46956" y="114947"/>
                  </a:cubicBezTo>
                  <a:close/>
                  <a:moveTo>
                    <a:pt x="73043" y="98526"/>
                  </a:moveTo>
                  <a:cubicBezTo>
                    <a:pt x="73043" y="32842"/>
                    <a:pt x="73043" y="32842"/>
                    <a:pt x="73043" y="32842"/>
                  </a:cubicBezTo>
                  <a:cubicBezTo>
                    <a:pt x="73043" y="27789"/>
                    <a:pt x="67826" y="26526"/>
                    <a:pt x="60000" y="26526"/>
                  </a:cubicBezTo>
                  <a:cubicBezTo>
                    <a:pt x="49565" y="26526"/>
                    <a:pt x="46956" y="27789"/>
                    <a:pt x="46956" y="32842"/>
                  </a:cubicBezTo>
                  <a:cubicBezTo>
                    <a:pt x="46956" y="98526"/>
                    <a:pt x="46956" y="98526"/>
                    <a:pt x="46956" y="98526"/>
                  </a:cubicBezTo>
                  <a:cubicBezTo>
                    <a:pt x="46956" y="102315"/>
                    <a:pt x="49565" y="104842"/>
                    <a:pt x="60000" y="104842"/>
                  </a:cubicBezTo>
                  <a:cubicBezTo>
                    <a:pt x="67826" y="104842"/>
                    <a:pt x="73043" y="102315"/>
                    <a:pt x="73043" y="985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7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Shape 163"/>
            <p:cNvSpPr/>
            <p:nvPr/>
          </p:nvSpPr>
          <p:spPr>
            <a:xfrm>
              <a:off x="5624512" y="3465512"/>
              <a:ext cx="320675" cy="67151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45957"/>
                  </a:moveTo>
                  <a:cubicBezTo>
                    <a:pt x="74666" y="45957"/>
                    <a:pt x="74666" y="45957"/>
                    <a:pt x="74666" y="45957"/>
                  </a:cubicBezTo>
                  <a:cubicBezTo>
                    <a:pt x="74666" y="20425"/>
                    <a:pt x="74666" y="20425"/>
                    <a:pt x="74666" y="20425"/>
                  </a:cubicBezTo>
                  <a:cubicBezTo>
                    <a:pt x="74666" y="15319"/>
                    <a:pt x="69333" y="12765"/>
                    <a:pt x="61333" y="12765"/>
                  </a:cubicBezTo>
                  <a:cubicBezTo>
                    <a:pt x="50666" y="12765"/>
                    <a:pt x="45333" y="15319"/>
                    <a:pt x="45333" y="20425"/>
                  </a:cubicBezTo>
                  <a:cubicBezTo>
                    <a:pt x="45333" y="120000"/>
                    <a:pt x="45333" y="120000"/>
                    <a:pt x="45333" y="12000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333" y="0"/>
                    <a:pt x="45333" y="0"/>
                    <a:pt x="45333" y="0"/>
                  </a:cubicBezTo>
                  <a:cubicBezTo>
                    <a:pt x="45333" y="3829"/>
                    <a:pt x="45333" y="3829"/>
                    <a:pt x="45333" y="3829"/>
                  </a:cubicBezTo>
                  <a:cubicBezTo>
                    <a:pt x="56000" y="1276"/>
                    <a:pt x="69333" y="0"/>
                    <a:pt x="85333" y="0"/>
                  </a:cubicBezTo>
                  <a:cubicBezTo>
                    <a:pt x="93333" y="0"/>
                    <a:pt x="101333" y="1276"/>
                    <a:pt x="109333" y="5106"/>
                  </a:cubicBezTo>
                  <a:cubicBezTo>
                    <a:pt x="117333" y="8936"/>
                    <a:pt x="120000" y="14042"/>
                    <a:pt x="120000" y="20425"/>
                  </a:cubicBezTo>
                  <a:lnTo>
                    <a:pt x="120000" y="459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7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Shape 164"/>
            <p:cNvSpPr/>
            <p:nvPr/>
          </p:nvSpPr>
          <p:spPr>
            <a:xfrm>
              <a:off x="5973762" y="3465512"/>
              <a:ext cx="330200" cy="6794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98526"/>
                  </a:moveTo>
                  <a:cubicBezTo>
                    <a:pt x="0" y="20210"/>
                    <a:pt x="0" y="20210"/>
                    <a:pt x="0" y="20210"/>
                  </a:cubicBezTo>
                  <a:cubicBezTo>
                    <a:pt x="0" y="6315"/>
                    <a:pt x="20869" y="0"/>
                    <a:pt x="60000" y="0"/>
                  </a:cubicBezTo>
                  <a:cubicBezTo>
                    <a:pt x="99130" y="0"/>
                    <a:pt x="120000" y="6315"/>
                    <a:pt x="120000" y="20210"/>
                  </a:cubicBezTo>
                  <a:cubicBezTo>
                    <a:pt x="120000" y="98526"/>
                    <a:pt x="120000" y="98526"/>
                    <a:pt x="120000" y="98526"/>
                  </a:cubicBezTo>
                  <a:cubicBezTo>
                    <a:pt x="120000" y="112421"/>
                    <a:pt x="99130" y="120000"/>
                    <a:pt x="60000" y="120000"/>
                  </a:cubicBezTo>
                  <a:cubicBezTo>
                    <a:pt x="20869" y="120000"/>
                    <a:pt x="0" y="112421"/>
                    <a:pt x="0" y="98526"/>
                  </a:cubicBezTo>
                  <a:close/>
                  <a:moveTo>
                    <a:pt x="73043" y="98526"/>
                  </a:moveTo>
                  <a:cubicBezTo>
                    <a:pt x="73043" y="20210"/>
                    <a:pt x="73043" y="20210"/>
                    <a:pt x="73043" y="20210"/>
                  </a:cubicBezTo>
                  <a:cubicBezTo>
                    <a:pt x="73043" y="15157"/>
                    <a:pt x="67826" y="12631"/>
                    <a:pt x="60000" y="12631"/>
                  </a:cubicBezTo>
                  <a:cubicBezTo>
                    <a:pt x="49565" y="12631"/>
                    <a:pt x="46956" y="15157"/>
                    <a:pt x="46956" y="20210"/>
                  </a:cubicBezTo>
                  <a:cubicBezTo>
                    <a:pt x="46956" y="98526"/>
                    <a:pt x="46956" y="98526"/>
                    <a:pt x="46956" y="98526"/>
                  </a:cubicBezTo>
                  <a:cubicBezTo>
                    <a:pt x="46956" y="102315"/>
                    <a:pt x="49565" y="104842"/>
                    <a:pt x="60000" y="104842"/>
                  </a:cubicBezTo>
                  <a:cubicBezTo>
                    <a:pt x="67826" y="104842"/>
                    <a:pt x="73043" y="102315"/>
                    <a:pt x="73043" y="985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7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Shape 165"/>
            <p:cNvSpPr/>
            <p:nvPr/>
          </p:nvSpPr>
          <p:spPr>
            <a:xfrm>
              <a:off x="6332537" y="3465512"/>
              <a:ext cx="263525" cy="67151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39574"/>
                  </a:moveTo>
                  <a:cubicBezTo>
                    <a:pt x="74594" y="39574"/>
                    <a:pt x="74594" y="39574"/>
                    <a:pt x="74594" y="39574"/>
                  </a:cubicBezTo>
                  <a:cubicBezTo>
                    <a:pt x="74594" y="94468"/>
                    <a:pt x="74594" y="94468"/>
                    <a:pt x="74594" y="94468"/>
                  </a:cubicBezTo>
                  <a:cubicBezTo>
                    <a:pt x="74594" y="102127"/>
                    <a:pt x="81081" y="105957"/>
                    <a:pt x="90810" y="105957"/>
                  </a:cubicBezTo>
                  <a:cubicBezTo>
                    <a:pt x="120000" y="105957"/>
                    <a:pt x="120000" y="105957"/>
                    <a:pt x="120000" y="105957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90810" y="120000"/>
                    <a:pt x="90810" y="120000"/>
                    <a:pt x="90810" y="120000"/>
                  </a:cubicBezTo>
                  <a:cubicBezTo>
                    <a:pt x="61621" y="120000"/>
                    <a:pt x="42162" y="117446"/>
                    <a:pt x="32432" y="113617"/>
                  </a:cubicBezTo>
                  <a:cubicBezTo>
                    <a:pt x="22702" y="109787"/>
                    <a:pt x="16216" y="103404"/>
                    <a:pt x="16216" y="94468"/>
                  </a:cubicBezTo>
                  <a:cubicBezTo>
                    <a:pt x="16216" y="39574"/>
                    <a:pt x="16216" y="39574"/>
                    <a:pt x="16216" y="39574"/>
                  </a:cubicBezTo>
                  <a:cubicBezTo>
                    <a:pt x="0" y="39574"/>
                    <a:pt x="0" y="39574"/>
                    <a:pt x="0" y="39574"/>
                  </a:cubicBezTo>
                  <a:cubicBezTo>
                    <a:pt x="0" y="25531"/>
                    <a:pt x="0" y="25531"/>
                    <a:pt x="0" y="25531"/>
                  </a:cubicBezTo>
                  <a:cubicBezTo>
                    <a:pt x="16216" y="25531"/>
                    <a:pt x="16216" y="25531"/>
                    <a:pt x="16216" y="25531"/>
                  </a:cubicBezTo>
                  <a:cubicBezTo>
                    <a:pt x="16216" y="0"/>
                    <a:pt x="16216" y="0"/>
                    <a:pt x="16216" y="0"/>
                  </a:cubicBezTo>
                  <a:cubicBezTo>
                    <a:pt x="74594" y="0"/>
                    <a:pt x="74594" y="0"/>
                    <a:pt x="74594" y="0"/>
                  </a:cubicBezTo>
                  <a:cubicBezTo>
                    <a:pt x="74594" y="25531"/>
                    <a:pt x="74594" y="25531"/>
                    <a:pt x="74594" y="25531"/>
                  </a:cubicBezTo>
                  <a:cubicBezTo>
                    <a:pt x="120000" y="25531"/>
                    <a:pt x="120000" y="25531"/>
                    <a:pt x="120000" y="25531"/>
                  </a:cubicBezTo>
                  <a:lnTo>
                    <a:pt x="120000" y="395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7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Shape 166"/>
            <p:cNvSpPr/>
            <p:nvPr/>
          </p:nvSpPr>
          <p:spPr>
            <a:xfrm>
              <a:off x="6632575" y="3465512"/>
              <a:ext cx="328613" cy="67151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73043" y="120000"/>
                    <a:pt x="73043" y="120000"/>
                    <a:pt x="73043" y="120000"/>
                  </a:cubicBezTo>
                  <a:cubicBezTo>
                    <a:pt x="73043" y="33191"/>
                    <a:pt x="73043" y="33191"/>
                    <a:pt x="73043" y="33191"/>
                  </a:cubicBezTo>
                  <a:cubicBezTo>
                    <a:pt x="73043" y="28085"/>
                    <a:pt x="67826" y="26808"/>
                    <a:pt x="60000" y="26808"/>
                  </a:cubicBezTo>
                  <a:cubicBezTo>
                    <a:pt x="49565" y="26808"/>
                    <a:pt x="46956" y="28085"/>
                    <a:pt x="46956" y="33191"/>
                  </a:cubicBezTo>
                  <a:cubicBezTo>
                    <a:pt x="46956" y="120000"/>
                    <a:pt x="46956" y="120000"/>
                    <a:pt x="46956" y="12000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6956" y="0"/>
                    <a:pt x="46956" y="0"/>
                    <a:pt x="46956" y="0"/>
                  </a:cubicBezTo>
                  <a:cubicBezTo>
                    <a:pt x="46956" y="16595"/>
                    <a:pt x="46956" y="16595"/>
                    <a:pt x="46956" y="16595"/>
                  </a:cubicBezTo>
                  <a:cubicBezTo>
                    <a:pt x="54782" y="14042"/>
                    <a:pt x="67826" y="12765"/>
                    <a:pt x="80869" y="12765"/>
                  </a:cubicBezTo>
                  <a:cubicBezTo>
                    <a:pt x="91304" y="12765"/>
                    <a:pt x="99130" y="14042"/>
                    <a:pt x="106956" y="16595"/>
                  </a:cubicBezTo>
                  <a:cubicBezTo>
                    <a:pt x="114782" y="19148"/>
                    <a:pt x="120000" y="24255"/>
                    <a:pt x="120000" y="33191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7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Shape 167"/>
            <p:cNvSpPr/>
            <p:nvPr/>
          </p:nvSpPr>
          <p:spPr>
            <a:xfrm>
              <a:off x="6997700" y="3465512"/>
              <a:ext cx="322263" cy="6794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9368"/>
                  </a:moveTo>
                  <a:cubicBezTo>
                    <a:pt x="45333" y="59368"/>
                    <a:pt x="45333" y="59368"/>
                    <a:pt x="45333" y="59368"/>
                  </a:cubicBezTo>
                  <a:cubicBezTo>
                    <a:pt x="45333" y="98526"/>
                    <a:pt x="45333" y="98526"/>
                    <a:pt x="45333" y="98526"/>
                  </a:cubicBezTo>
                  <a:cubicBezTo>
                    <a:pt x="45333" y="102315"/>
                    <a:pt x="50666" y="104842"/>
                    <a:pt x="61333" y="104842"/>
                  </a:cubicBezTo>
                  <a:cubicBezTo>
                    <a:pt x="69333" y="104842"/>
                    <a:pt x="74666" y="102315"/>
                    <a:pt x="74666" y="98526"/>
                  </a:cubicBezTo>
                  <a:cubicBezTo>
                    <a:pt x="74666" y="66947"/>
                    <a:pt x="74666" y="66947"/>
                    <a:pt x="74666" y="66947"/>
                  </a:cubicBezTo>
                  <a:cubicBezTo>
                    <a:pt x="120000" y="66947"/>
                    <a:pt x="120000" y="66947"/>
                    <a:pt x="120000" y="66947"/>
                  </a:cubicBezTo>
                  <a:cubicBezTo>
                    <a:pt x="120000" y="98526"/>
                    <a:pt x="120000" y="98526"/>
                    <a:pt x="120000" y="98526"/>
                  </a:cubicBezTo>
                  <a:cubicBezTo>
                    <a:pt x="120000" y="112421"/>
                    <a:pt x="101333" y="120000"/>
                    <a:pt x="61333" y="120000"/>
                  </a:cubicBezTo>
                  <a:cubicBezTo>
                    <a:pt x="18666" y="120000"/>
                    <a:pt x="0" y="112421"/>
                    <a:pt x="0" y="98526"/>
                  </a:cubicBezTo>
                  <a:cubicBezTo>
                    <a:pt x="0" y="20210"/>
                    <a:pt x="0" y="20210"/>
                    <a:pt x="0" y="20210"/>
                  </a:cubicBezTo>
                  <a:cubicBezTo>
                    <a:pt x="0" y="6315"/>
                    <a:pt x="18666" y="0"/>
                    <a:pt x="61333" y="0"/>
                  </a:cubicBezTo>
                  <a:cubicBezTo>
                    <a:pt x="101333" y="0"/>
                    <a:pt x="120000" y="6315"/>
                    <a:pt x="120000" y="20210"/>
                  </a:cubicBezTo>
                  <a:lnTo>
                    <a:pt x="120000" y="59368"/>
                  </a:lnTo>
                  <a:close/>
                  <a:moveTo>
                    <a:pt x="74666" y="45473"/>
                  </a:moveTo>
                  <a:cubicBezTo>
                    <a:pt x="74666" y="20210"/>
                    <a:pt x="74666" y="20210"/>
                    <a:pt x="74666" y="20210"/>
                  </a:cubicBezTo>
                  <a:cubicBezTo>
                    <a:pt x="74666" y="15157"/>
                    <a:pt x="69333" y="12631"/>
                    <a:pt x="61333" y="12631"/>
                  </a:cubicBezTo>
                  <a:cubicBezTo>
                    <a:pt x="50666" y="12631"/>
                    <a:pt x="45333" y="15157"/>
                    <a:pt x="45333" y="20210"/>
                  </a:cubicBezTo>
                  <a:cubicBezTo>
                    <a:pt x="45333" y="45473"/>
                    <a:pt x="45333" y="45473"/>
                    <a:pt x="45333" y="45473"/>
                  </a:cubicBezTo>
                  <a:lnTo>
                    <a:pt x="74666" y="454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7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Shape 168"/>
            <p:cNvSpPr/>
            <p:nvPr/>
          </p:nvSpPr>
          <p:spPr>
            <a:xfrm>
              <a:off x="7354888" y="3465512"/>
              <a:ext cx="330200" cy="67151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45957"/>
                  </a:moveTo>
                  <a:cubicBezTo>
                    <a:pt x="73043" y="45957"/>
                    <a:pt x="73043" y="45957"/>
                    <a:pt x="73043" y="45957"/>
                  </a:cubicBezTo>
                  <a:cubicBezTo>
                    <a:pt x="73043" y="20425"/>
                    <a:pt x="73043" y="20425"/>
                    <a:pt x="73043" y="20425"/>
                  </a:cubicBezTo>
                  <a:cubicBezTo>
                    <a:pt x="73043" y="15319"/>
                    <a:pt x="70434" y="12765"/>
                    <a:pt x="60000" y="12765"/>
                  </a:cubicBezTo>
                  <a:cubicBezTo>
                    <a:pt x="52173" y="12765"/>
                    <a:pt x="46956" y="15319"/>
                    <a:pt x="46956" y="20425"/>
                  </a:cubicBezTo>
                  <a:cubicBezTo>
                    <a:pt x="46956" y="120000"/>
                    <a:pt x="46956" y="120000"/>
                    <a:pt x="46956" y="12000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6956" y="0"/>
                    <a:pt x="46956" y="0"/>
                    <a:pt x="46956" y="0"/>
                  </a:cubicBezTo>
                  <a:cubicBezTo>
                    <a:pt x="46956" y="3829"/>
                    <a:pt x="46956" y="3829"/>
                    <a:pt x="46956" y="3829"/>
                  </a:cubicBezTo>
                  <a:cubicBezTo>
                    <a:pt x="57391" y="1276"/>
                    <a:pt x="67826" y="0"/>
                    <a:pt x="83478" y="0"/>
                  </a:cubicBezTo>
                  <a:cubicBezTo>
                    <a:pt x="93913" y="0"/>
                    <a:pt x="101739" y="1276"/>
                    <a:pt x="109565" y="5106"/>
                  </a:cubicBezTo>
                  <a:cubicBezTo>
                    <a:pt x="117391" y="8936"/>
                    <a:pt x="120000" y="14042"/>
                    <a:pt x="120000" y="20425"/>
                  </a:cubicBezTo>
                  <a:lnTo>
                    <a:pt x="120000" y="459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7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Shape 169"/>
            <p:cNvSpPr/>
            <p:nvPr/>
          </p:nvSpPr>
          <p:spPr>
            <a:xfrm>
              <a:off x="7713663" y="3465512"/>
              <a:ext cx="328613" cy="6794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79578"/>
                  </a:moveTo>
                  <a:cubicBezTo>
                    <a:pt x="46956" y="79578"/>
                    <a:pt x="46956" y="79578"/>
                    <a:pt x="46956" y="79578"/>
                  </a:cubicBezTo>
                  <a:cubicBezTo>
                    <a:pt x="46956" y="98526"/>
                    <a:pt x="46956" y="98526"/>
                    <a:pt x="46956" y="98526"/>
                  </a:cubicBezTo>
                  <a:cubicBezTo>
                    <a:pt x="46956" y="102315"/>
                    <a:pt x="52173" y="104842"/>
                    <a:pt x="60000" y="104842"/>
                  </a:cubicBezTo>
                  <a:cubicBezTo>
                    <a:pt x="67826" y="104842"/>
                    <a:pt x="73043" y="102315"/>
                    <a:pt x="73043" y="98526"/>
                  </a:cubicBezTo>
                  <a:cubicBezTo>
                    <a:pt x="73043" y="88421"/>
                    <a:pt x="65217" y="77052"/>
                    <a:pt x="46956" y="66947"/>
                  </a:cubicBezTo>
                  <a:cubicBezTo>
                    <a:pt x="28695" y="55578"/>
                    <a:pt x="15652" y="49263"/>
                    <a:pt x="10434" y="46736"/>
                  </a:cubicBezTo>
                  <a:cubicBezTo>
                    <a:pt x="2608" y="42947"/>
                    <a:pt x="0" y="39157"/>
                    <a:pt x="0" y="34105"/>
                  </a:cubicBezTo>
                  <a:cubicBezTo>
                    <a:pt x="0" y="20210"/>
                    <a:pt x="0" y="20210"/>
                    <a:pt x="0" y="20210"/>
                  </a:cubicBezTo>
                  <a:cubicBezTo>
                    <a:pt x="0" y="6315"/>
                    <a:pt x="20869" y="0"/>
                    <a:pt x="60000" y="0"/>
                  </a:cubicBezTo>
                  <a:cubicBezTo>
                    <a:pt x="99130" y="0"/>
                    <a:pt x="120000" y="6315"/>
                    <a:pt x="120000" y="20210"/>
                  </a:cubicBezTo>
                  <a:cubicBezTo>
                    <a:pt x="120000" y="39157"/>
                    <a:pt x="120000" y="39157"/>
                    <a:pt x="120000" y="39157"/>
                  </a:cubicBezTo>
                  <a:cubicBezTo>
                    <a:pt x="73043" y="39157"/>
                    <a:pt x="73043" y="39157"/>
                    <a:pt x="73043" y="39157"/>
                  </a:cubicBezTo>
                  <a:cubicBezTo>
                    <a:pt x="73043" y="20210"/>
                    <a:pt x="73043" y="20210"/>
                    <a:pt x="73043" y="20210"/>
                  </a:cubicBezTo>
                  <a:cubicBezTo>
                    <a:pt x="73043" y="15157"/>
                    <a:pt x="67826" y="12631"/>
                    <a:pt x="60000" y="12631"/>
                  </a:cubicBezTo>
                  <a:cubicBezTo>
                    <a:pt x="52173" y="12631"/>
                    <a:pt x="46956" y="15157"/>
                    <a:pt x="46956" y="20210"/>
                  </a:cubicBezTo>
                  <a:cubicBezTo>
                    <a:pt x="46956" y="27789"/>
                    <a:pt x="49565" y="32842"/>
                    <a:pt x="52173" y="35368"/>
                  </a:cubicBezTo>
                  <a:cubicBezTo>
                    <a:pt x="57391" y="37894"/>
                    <a:pt x="70434" y="44210"/>
                    <a:pt x="88695" y="56842"/>
                  </a:cubicBezTo>
                  <a:cubicBezTo>
                    <a:pt x="109565" y="68210"/>
                    <a:pt x="120000" y="78315"/>
                    <a:pt x="120000" y="84631"/>
                  </a:cubicBezTo>
                  <a:cubicBezTo>
                    <a:pt x="120000" y="98526"/>
                    <a:pt x="120000" y="98526"/>
                    <a:pt x="120000" y="98526"/>
                  </a:cubicBezTo>
                  <a:cubicBezTo>
                    <a:pt x="120000" y="112421"/>
                    <a:pt x="99130" y="120000"/>
                    <a:pt x="60000" y="120000"/>
                  </a:cubicBezTo>
                  <a:cubicBezTo>
                    <a:pt x="20869" y="120000"/>
                    <a:pt x="0" y="112421"/>
                    <a:pt x="0" y="98526"/>
                  </a:cubicBezTo>
                  <a:lnTo>
                    <a:pt x="0" y="795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7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Shape 170"/>
            <p:cNvSpPr/>
            <p:nvPr/>
          </p:nvSpPr>
          <p:spPr>
            <a:xfrm>
              <a:off x="5610225" y="2684463"/>
              <a:ext cx="128587" cy="6730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7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Shape 171"/>
            <p:cNvSpPr/>
            <p:nvPr/>
          </p:nvSpPr>
          <p:spPr>
            <a:xfrm>
              <a:off x="5616575" y="3243263"/>
              <a:ext cx="171449" cy="114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7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Shape 172"/>
            <p:cNvSpPr/>
            <p:nvPr/>
          </p:nvSpPr>
          <p:spPr>
            <a:xfrm>
              <a:off x="8042275" y="4159250"/>
              <a:ext cx="85724" cy="8572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000"/>
                  </a:moveTo>
                  <a:cubicBezTo>
                    <a:pt x="120000" y="90000"/>
                    <a:pt x="100000" y="120000"/>
                    <a:pt x="60000" y="120000"/>
                  </a:cubicBezTo>
                  <a:cubicBezTo>
                    <a:pt x="30000" y="120000"/>
                    <a:pt x="0" y="90000"/>
                    <a:pt x="0" y="60000"/>
                  </a:cubicBezTo>
                  <a:cubicBezTo>
                    <a:pt x="0" y="20000"/>
                    <a:pt x="30000" y="0"/>
                    <a:pt x="60000" y="0"/>
                  </a:cubicBezTo>
                  <a:cubicBezTo>
                    <a:pt x="100000" y="0"/>
                    <a:pt x="120000" y="20000"/>
                    <a:pt x="120000" y="60000"/>
                  </a:cubicBezTo>
                  <a:close/>
                  <a:moveTo>
                    <a:pt x="10000" y="60000"/>
                  </a:moveTo>
                  <a:cubicBezTo>
                    <a:pt x="10000" y="80000"/>
                    <a:pt x="30000" y="110000"/>
                    <a:pt x="60000" y="110000"/>
                  </a:cubicBezTo>
                  <a:cubicBezTo>
                    <a:pt x="90000" y="110000"/>
                    <a:pt x="110000" y="80000"/>
                    <a:pt x="110000" y="60000"/>
                  </a:cubicBezTo>
                  <a:cubicBezTo>
                    <a:pt x="110000" y="30000"/>
                    <a:pt x="90000" y="10000"/>
                    <a:pt x="60000" y="10000"/>
                  </a:cubicBezTo>
                  <a:cubicBezTo>
                    <a:pt x="30000" y="10000"/>
                    <a:pt x="10000" y="30000"/>
                    <a:pt x="10000" y="60000"/>
                  </a:cubicBezTo>
                  <a:close/>
                  <a:moveTo>
                    <a:pt x="50000" y="90000"/>
                  </a:moveTo>
                  <a:cubicBezTo>
                    <a:pt x="40000" y="90000"/>
                    <a:pt x="40000" y="90000"/>
                    <a:pt x="40000" y="90000"/>
                  </a:cubicBezTo>
                  <a:cubicBezTo>
                    <a:pt x="40000" y="30000"/>
                    <a:pt x="40000" y="30000"/>
                    <a:pt x="40000" y="30000"/>
                  </a:cubicBezTo>
                  <a:cubicBezTo>
                    <a:pt x="40000" y="30000"/>
                    <a:pt x="50000" y="30000"/>
                    <a:pt x="60000" y="30000"/>
                  </a:cubicBezTo>
                  <a:cubicBezTo>
                    <a:pt x="70000" y="30000"/>
                    <a:pt x="80000" y="30000"/>
                    <a:pt x="80000" y="30000"/>
                  </a:cubicBezTo>
                  <a:cubicBezTo>
                    <a:pt x="90000" y="30000"/>
                    <a:pt x="90000" y="40000"/>
                    <a:pt x="90000" y="40000"/>
                  </a:cubicBezTo>
                  <a:cubicBezTo>
                    <a:pt x="90000" y="50000"/>
                    <a:pt x="80000" y="60000"/>
                    <a:pt x="80000" y="60000"/>
                  </a:cubicBezTo>
                  <a:cubicBezTo>
                    <a:pt x="80000" y="60000"/>
                    <a:pt x="80000" y="60000"/>
                    <a:pt x="80000" y="60000"/>
                  </a:cubicBezTo>
                  <a:cubicBezTo>
                    <a:pt x="80000" y="60000"/>
                    <a:pt x="80000" y="70000"/>
                    <a:pt x="90000" y="70000"/>
                  </a:cubicBezTo>
                  <a:cubicBezTo>
                    <a:pt x="90000" y="80000"/>
                    <a:pt x="90000" y="90000"/>
                    <a:pt x="90000" y="90000"/>
                  </a:cubicBezTo>
                  <a:cubicBezTo>
                    <a:pt x="80000" y="90000"/>
                    <a:pt x="80000" y="90000"/>
                    <a:pt x="80000" y="90000"/>
                  </a:cubicBezTo>
                  <a:cubicBezTo>
                    <a:pt x="70000" y="90000"/>
                    <a:pt x="70000" y="80000"/>
                    <a:pt x="70000" y="70000"/>
                  </a:cubicBezTo>
                  <a:cubicBezTo>
                    <a:pt x="70000" y="70000"/>
                    <a:pt x="70000" y="70000"/>
                    <a:pt x="60000" y="70000"/>
                  </a:cubicBezTo>
                  <a:cubicBezTo>
                    <a:pt x="50000" y="70000"/>
                    <a:pt x="50000" y="70000"/>
                    <a:pt x="50000" y="70000"/>
                  </a:cubicBezTo>
                  <a:lnTo>
                    <a:pt x="50000" y="90000"/>
                  </a:lnTo>
                  <a:close/>
                  <a:moveTo>
                    <a:pt x="50000" y="50000"/>
                  </a:moveTo>
                  <a:cubicBezTo>
                    <a:pt x="60000" y="50000"/>
                    <a:pt x="60000" y="50000"/>
                    <a:pt x="60000" y="50000"/>
                  </a:cubicBezTo>
                  <a:cubicBezTo>
                    <a:pt x="70000" y="50000"/>
                    <a:pt x="70000" y="50000"/>
                    <a:pt x="70000" y="50000"/>
                  </a:cubicBezTo>
                  <a:cubicBezTo>
                    <a:pt x="70000" y="40000"/>
                    <a:pt x="70000" y="40000"/>
                    <a:pt x="60000" y="40000"/>
                  </a:cubicBezTo>
                  <a:cubicBezTo>
                    <a:pt x="60000" y="40000"/>
                    <a:pt x="50000" y="40000"/>
                    <a:pt x="50000" y="40000"/>
                  </a:cubicBezTo>
                  <a:lnTo>
                    <a:pt x="50000" y="5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7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Shape 173"/>
            <p:cNvSpPr/>
            <p:nvPr/>
          </p:nvSpPr>
          <p:spPr>
            <a:xfrm>
              <a:off x="4056062" y="2570163"/>
              <a:ext cx="1166812" cy="19970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263" y="107096"/>
                  </a:moveTo>
                  <a:cubicBezTo>
                    <a:pt x="119263" y="107096"/>
                    <a:pt x="119263" y="105806"/>
                    <a:pt x="116319" y="104946"/>
                  </a:cubicBezTo>
                  <a:cubicBezTo>
                    <a:pt x="111165" y="104086"/>
                    <a:pt x="109693" y="102365"/>
                    <a:pt x="108220" y="101505"/>
                  </a:cubicBezTo>
                  <a:cubicBezTo>
                    <a:pt x="107484" y="101075"/>
                    <a:pt x="105276" y="100215"/>
                    <a:pt x="105276" y="100215"/>
                  </a:cubicBezTo>
                  <a:cubicBezTo>
                    <a:pt x="107484" y="99784"/>
                    <a:pt x="107484" y="99784"/>
                    <a:pt x="107484" y="99784"/>
                  </a:cubicBezTo>
                  <a:cubicBezTo>
                    <a:pt x="107484" y="99784"/>
                    <a:pt x="106748" y="98064"/>
                    <a:pt x="106012" y="96774"/>
                  </a:cubicBezTo>
                  <a:cubicBezTo>
                    <a:pt x="104539" y="95913"/>
                    <a:pt x="105276" y="95053"/>
                    <a:pt x="105276" y="92903"/>
                  </a:cubicBezTo>
                  <a:cubicBezTo>
                    <a:pt x="104539" y="90752"/>
                    <a:pt x="105276" y="89462"/>
                    <a:pt x="105276" y="88172"/>
                  </a:cubicBezTo>
                  <a:cubicBezTo>
                    <a:pt x="105276" y="87311"/>
                    <a:pt x="105276" y="85161"/>
                    <a:pt x="106012" y="82150"/>
                  </a:cubicBezTo>
                  <a:cubicBezTo>
                    <a:pt x="106012" y="79569"/>
                    <a:pt x="109693" y="61075"/>
                    <a:pt x="109693" y="58924"/>
                  </a:cubicBezTo>
                  <a:cubicBezTo>
                    <a:pt x="109693" y="57204"/>
                    <a:pt x="109693" y="52903"/>
                    <a:pt x="109693" y="52903"/>
                  </a:cubicBezTo>
                  <a:cubicBezTo>
                    <a:pt x="109693" y="52903"/>
                    <a:pt x="111901" y="52903"/>
                    <a:pt x="113374" y="53333"/>
                  </a:cubicBezTo>
                  <a:cubicBezTo>
                    <a:pt x="114110" y="53763"/>
                    <a:pt x="114846" y="54193"/>
                    <a:pt x="115582" y="51612"/>
                  </a:cubicBezTo>
                  <a:cubicBezTo>
                    <a:pt x="115582" y="47311"/>
                    <a:pt x="109693" y="41290"/>
                    <a:pt x="109693" y="40000"/>
                  </a:cubicBezTo>
                  <a:cubicBezTo>
                    <a:pt x="108957" y="39139"/>
                    <a:pt x="111165" y="39569"/>
                    <a:pt x="110429" y="38279"/>
                  </a:cubicBezTo>
                  <a:cubicBezTo>
                    <a:pt x="108957" y="36989"/>
                    <a:pt x="110429" y="36559"/>
                    <a:pt x="110429" y="33548"/>
                  </a:cubicBezTo>
                  <a:cubicBezTo>
                    <a:pt x="110429" y="30967"/>
                    <a:pt x="108957" y="28817"/>
                    <a:pt x="109693" y="25376"/>
                  </a:cubicBezTo>
                  <a:cubicBezTo>
                    <a:pt x="111165" y="21935"/>
                    <a:pt x="108957" y="16344"/>
                    <a:pt x="108957" y="14193"/>
                  </a:cubicBezTo>
                  <a:cubicBezTo>
                    <a:pt x="108957" y="12473"/>
                    <a:pt x="107484" y="12903"/>
                    <a:pt x="104539" y="12473"/>
                  </a:cubicBezTo>
                  <a:cubicBezTo>
                    <a:pt x="101595" y="11612"/>
                    <a:pt x="94969" y="9892"/>
                    <a:pt x="94233" y="9032"/>
                  </a:cubicBezTo>
                  <a:cubicBezTo>
                    <a:pt x="94233" y="8172"/>
                    <a:pt x="92760" y="7311"/>
                    <a:pt x="92760" y="7311"/>
                  </a:cubicBezTo>
                  <a:cubicBezTo>
                    <a:pt x="92760" y="7311"/>
                    <a:pt x="92024" y="9892"/>
                    <a:pt x="90552" y="10752"/>
                  </a:cubicBezTo>
                  <a:cubicBezTo>
                    <a:pt x="89815" y="11182"/>
                    <a:pt x="89079" y="10322"/>
                    <a:pt x="87607" y="9892"/>
                  </a:cubicBezTo>
                  <a:cubicBezTo>
                    <a:pt x="86871" y="9032"/>
                    <a:pt x="81717" y="7311"/>
                    <a:pt x="79509" y="6451"/>
                  </a:cubicBezTo>
                  <a:cubicBezTo>
                    <a:pt x="77300" y="5161"/>
                    <a:pt x="78773" y="6451"/>
                    <a:pt x="78773" y="6451"/>
                  </a:cubicBezTo>
                  <a:cubicBezTo>
                    <a:pt x="78773" y="6451"/>
                    <a:pt x="77300" y="7741"/>
                    <a:pt x="74355" y="9032"/>
                  </a:cubicBezTo>
                  <a:cubicBezTo>
                    <a:pt x="72147" y="10322"/>
                    <a:pt x="61104" y="12473"/>
                    <a:pt x="61104" y="12473"/>
                  </a:cubicBezTo>
                  <a:cubicBezTo>
                    <a:pt x="60368" y="12473"/>
                    <a:pt x="60368" y="12473"/>
                    <a:pt x="60368" y="12903"/>
                  </a:cubicBezTo>
                  <a:cubicBezTo>
                    <a:pt x="58895" y="11612"/>
                    <a:pt x="57423" y="10752"/>
                    <a:pt x="55950" y="10322"/>
                  </a:cubicBezTo>
                  <a:cubicBezTo>
                    <a:pt x="54478" y="9462"/>
                    <a:pt x="53742" y="8602"/>
                    <a:pt x="53742" y="8602"/>
                  </a:cubicBezTo>
                  <a:cubicBezTo>
                    <a:pt x="53742" y="8602"/>
                    <a:pt x="53742" y="5591"/>
                    <a:pt x="50061" y="5161"/>
                  </a:cubicBezTo>
                  <a:cubicBezTo>
                    <a:pt x="49325" y="6881"/>
                    <a:pt x="49325" y="9462"/>
                    <a:pt x="49325" y="9462"/>
                  </a:cubicBezTo>
                  <a:cubicBezTo>
                    <a:pt x="47116" y="11182"/>
                    <a:pt x="47116" y="11182"/>
                    <a:pt x="47116" y="11182"/>
                  </a:cubicBezTo>
                  <a:cubicBezTo>
                    <a:pt x="46380" y="8602"/>
                    <a:pt x="46380" y="8602"/>
                    <a:pt x="46380" y="8602"/>
                  </a:cubicBezTo>
                  <a:cubicBezTo>
                    <a:pt x="46380" y="8602"/>
                    <a:pt x="44907" y="7311"/>
                    <a:pt x="43435" y="6451"/>
                  </a:cubicBezTo>
                  <a:cubicBezTo>
                    <a:pt x="42699" y="5591"/>
                    <a:pt x="37546" y="3010"/>
                    <a:pt x="37546" y="860"/>
                  </a:cubicBezTo>
                  <a:cubicBezTo>
                    <a:pt x="37546" y="860"/>
                    <a:pt x="36073" y="0"/>
                    <a:pt x="35337" y="860"/>
                  </a:cubicBezTo>
                  <a:cubicBezTo>
                    <a:pt x="33865" y="1720"/>
                    <a:pt x="33865" y="2150"/>
                    <a:pt x="27975" y="3010"/>
                  </a:cubicBezTo>
                  <a:cubicBezTo>
                    <a:pt x="21349" y="3440"/>
                    <a:pt x="16196" y="3440"/>
                    <a:pt x="12515" y="8602"/>
                  </a:cubicBezTo>
                  <a:cubicBezTo>
                    <a:pt x="8098" y="13763"/>
                    <a:pt x="3680" y="18064"/>
                    <a:pt x="3680" y="21935"/>
                  </a:cubicBezTo>
                  <a:cubicBezTo>
                    <a:pt x="3680" y="25376"/>
                    <a:pt x="2208" y="25376"/>
                    <a:pt x="1472" y="27096"/>
                  </a:cubicBezTo>
                  <a:cubicBezTo>
                    <a:pt x="0" y="29247"/>
                    <a:pt x="0" y="30537"/>
                    <a:pt x="2208" y="35268"/>
                  </a:cubicBezTo>
                  <a:cubicBezTo>
                    <a:pt x="4417" y="39569"/>
                    <a:pt x="5889" y="48172"/>
                    <a:pt x="10306" y="49892"/>
                  </a:cubicBezTo>
                  <a:cubicBezTo>
                    <a:pt x="11042" y="50322"/>
                    <a:pt x="11779" y="51182"/>
                    <a:pt x="13251" y="51182"/>
                  </a:cubicBezTo>
                  <a:cubicBezTo>
                    <a:pt x="14723" y="51182"/>
                    <a:pt x="18404" y="48172"/>
                    <a:pt x="21349" y="46451"/>
                  </a:cubicBezTo>
                  <a:cubicBezTo>
                    <a:pt x="24294" y="46451"/>
                    <a:pt x="25030" y="46021"/>
                    <a:pt x="28711" y="47741"/>
                  </a:cubicBezTo>
                  <a:cubicBezTo>
                    <a:pt x="32392" y="49892"/>
                    <a:pt x="32392" y="49032"/>
                    <a:pt x="32392" y="49032"/>
                  </a:cubicBezTo>
                  <a:cubicBezTo>
                    <a:pt x="32392" y="49032"/>
                    <a:pt x="33128" y="49892"/>
                    <a:pt x="31656" y="50322"/>
                  </a:cubicBezTo>
                  <a:cubicBezTo>
                    <a:pt x="29447" y="50322"/>
                    <a:pt x="27975" y="49462"/>
                    <a:pt x="26503" y="49032"/>
                  </a:cubicBezTo>
                  <a:cubicBezTo>
                    <a:pt x="25030" y="48602"/>
                    <a:pt x="22085" y="51182"/>
                    <a:pt x="19877" y="53333"/>
                  </a:cubicBezTo>
                  <a:cubicBezTo>
                    <a:pt x="17668" y="55053"/>
                    <a:pt x="18404" y="55483"/>
                    <a:pt x="17668" y="58064"/>
                  </a:cubicBezTo>
                  <a:cubicBezTo>
                    <a:pt x="16932" y="60645"/>
                    <a:pt x="14723" y="64086"/>
                    <a:pt x="13987" y="68387"/>
                  </a:cubicBezTo>
                  <a:cubicBezTo>
                    <a:pt x="13251" y="72688"/>
                    <a:pt x="10306" y="100215"/>
                    <a:pt x="8834" y="103225"/>
                  </a:cubicBezTo>
                  <a:cubicBezTo>
                    <a:pt x="7361" y="105806"/>
                    <a:pt x="5889" y="107526"/>
                    <a:pt x="5889" y="107526"/>
                  </a:cubicBezTo>
                  <a:cubicBezTo>
                    <a:pt x="8834" y="109247"/>
                    <a:pt x="8834" y="109247"/>
                    <a:pt x="8834" y="109247"/>
                  </a:cubicBezTo>
                  <a:cubicBezTo>
                    <a:pt x="8834" y="113118"/>
                    <a:pt x="8834" y="113118"/>
                    <a:pt x="8834" y="113118"/>
                  </a:cubicBezTo>
                  <a:cubicBezTo>
                    <a:pt x="8834" y="113118"/>
                    <a:pt x="9570" y="113118"/>
                    <a:pt x="9570" y="113978"/>
                  </a:cubicBezTo>
                  <a:cubicBezTo>
                    <a:pt x="9570" y="114408"/>
                    <a:pt x="7361" y="116129"/>
                    <a:pt x="10306" y="117419"/>
                  </a:cubicBezTo>
                  <a:cubicBezTo>
                    <a:pt x="13987" y="119139"/>
                    <a:pt x="23558" y="120000"/>
                    <a:pt x="24294" y="117849"/>
                  </a:cubicBezTo>
                  <a:cubicBezTo>
                    <a:pt x="25030" y="115698"/>
                    <a:pt x="22822" y="113548"/>
                    <a:pt x="22085" y="112688"/>
                  </a:cubicBezTo>
                  <a:cubicBezTo>
                    <a:pt x="21349" y="111827"/>
                    <a:pt x="20613" y="110107"/>
                    <a:pt x="20613" y="110107"/>
                  </a:cubicBezTo>
                  <a:cubicBezTo>
                    <a:pt x="22822" y="109677"/>
                    <a:pt x="22822" y="109677"/>
                    <a:pt x="22822" y="109677"/>
                  </a:cubicBezTo>
                  <a:cubicBezTo>
                    <a:pt x="22822" y="109677"/>
                    <a:pt x="23558" y="106236"/>
                    <a:pt x="24294" y="105376"/>
                  </a:cubicBezTo>
                  <a:cubicBezTo>
                    <a:pt x="25766" y="104086"/>
                    <a:pt x="26503" y="101075"/>
                    <a:pt x="26503" y="97634"/>
                  </a:cubicBezTo>
                  <a:cubicBezTo>
                    <a:pt x="26503" y="94193"/>
                    <a:pt x="28711" y="87311"/>
                    <a:pt x="30184" y="84731"/>
                  </a:cubicBezTo>
                  <a:cubicBezTo>
                    <a:pt x="30920" y="81720"/>
                    <a:pt x="35337" y="76559"/>
                    <a:pt x="35337" y="73978"/>
                  </a:cubicBezTo>
                  <a:cubicBezTo>
                    <a:pt x="35337" y="71827"/>
                    <a:pt x="36073" y="70537"/>
                    <a:pt x="37546" y="68387"/>
                  </a:cubicBezTo>
                  <a:cubicBezTo>
                    <a:pt x="38282" y="66236"/>
                    <a:pt x="39018" y="64946"/>
                    <a:pt x="40490" y="63655"/>
                  </a:cubicBezTo>
                  <a:cubicBezTo>
                    <a:pt x="41226" y="65806"/>
                    <a:pt x="40490" y="66666"/>
                    <a:pt x="41226" y="68817"/>
                  </a:cubicBezTo>
                  <a:cubicBezTo>
                    <a:pt x="41226" y="71397"/>
                    <a:pt x="41963" y="77419"/>
                    <a:pt x="42699" y="78709"/>
                  </a:cubicBezTo>
                  <a:cubicBezTo>
                    <a:pt x="43435" y="80430"/>
                    <a:pt x="42699" y="82150"/>
                    <a:pt x="41963" y="84301"/>
                  </a:cubicBezTo>
                  <a:cubicBezTo>
                    <a:pt x="41963" y="86451"/>
                    <a:pt x="44171" y="91612"/>
                    <a:pt x="44171" y="93333"/>
                  </a:cubicBezTo>
                  <a:cubicBezTo>
                    <a:pt x="43435" y="95483"/>
                    <a:pt x="42699" y="101505"/>
                    <a:pt x="42699" y="102795"/>
                  </a:cubicBezTo>
                  <a:cubicBezTo>
                    <a:pt x="42699" y="104516"/>
                    <a:pt x="41963" y="106666"/>
                    <a:pt x="41963" y="106666"/>
                  </a:cubicBezTo>
                  <a:cubicBezTo>
                    <a:pt x="41963" y="107096"/>
                    <a:pt x="41963" y="107096"/>
                    <a:pt x="41963" y="107096"/>
                  </a:cubicBezTo>
                  <a:cubicBezTo>
                    <a:pt x="41963" y="109247"/>
                    <a:pt x="41963" y="109247"/>
                    <a:pt x="41963" y="109247"/>
                  </a:cubicBezTo>
                  <a:cubicBezTo>
                    <a:pt x="41226" y="109677"/>
                    <a:pt x="41226" y="109677"/>
                    <a:pt x="41226" y="109677"/>
                  </a:cubicBezTo>
                  <a:cubicBezTo>
                    <a:pt x="41226" y="111397"/>
                    <a:pt x="41226" y="111397"/>
                    <a:pt x="41226" y="111397"/>
                  </a:cubicBezTo>
                  <a:cubicBezTo>
                    <a:pt x="41226" y="111397"/>
                    <a:pt x="44907" y="112688"/>
                    <a:pt x="50061" y="112688"/>
                  </a:cubicBezTo>
                  <a:cubicBezTo>
                    <a:pt x="50797" y="112688"/>
                    <a:pt x="51533" y="112258"/>
                    <a:pt x="51533" y="112258"/>
                  </a:cubicBezTo>
                  <a:cubicBezTo>
                    <a:pt x="51533" y="112258"/>
                    <a:pt x="52269" y="111827"/>
                    <a:pt x="55950" y="113548"/>
                  </a:cubicBezTo>
                  <a:cubicBezTo>
                    <a:pt x="60368" y="115268"/>
                    <a:pt x="64785" y="116129"/>
                    <a:pt x="67730" y="116129"/>
                  </a:cubicBezTo>
                  <a:cubicBezTo>
                    <a:pt x="71411" y="115698"/>
                    <a:pt x="71411" y="115268"/>
                    <a:pt x="71411" y="115268"/>
                  </a:cubicBezTo>
                  <a:cubicBezTo>
                    <a:pt x="71411" y="113978"/>
                    <a:pt x="71411" y="113978"/>
                    <a:pt x="71411" y="113978"/>
                  </a:cubicBezTo>
                  <a:cubicBezTo>
                    <a:pt x="71411" y="113978"/>
                    <a:pt x="71411" y="112688"/>
                    <a:pt x="65521" y="110107"/>
                  </a:cubicBezTo>
                  <a:cubicBezTo>
                    <a:pt x="60368" y="107956"/>
                    <a:pt x="59631" y="106666"/>
                    <a:pt x="60368" y="106666"/>
                  </a:cubicBezTo>
                  <a:cubicBezTo>
                    <a:pt x="61104" y="106666"/>
                    <a:pt x="61104" y="106666"/>
                    <a:pt x="61104" y="106666"/>
                  </a:cubicBezTo>
                  <a:cubicBezTo>
                    <a:pt x="61104" y="106666"/>
                    <a:pt x="59631" y="103655"/>
                    <a:pt x="59631" y="101935"/>
                  </a:cubicBezTo>
                  <a:cubicBezTo>
                    <a:pt x="59631" y="100645"/>
                    <a:pt x="60368" y="93333"/>
                    <a:pt x="60368" y="90752"/>
                  </a:cubicBezTo>
                  <a:cubicBezTo>
                    <a:pt x="61104" y="88602"/>
                    <a:pt x="61104" y="80430"/>
                    <a:pt x="62576" y="75268"/>
                  </a:cubicBezTo>
                  <a:cubicBezTo>
                    <a:pt x="63312" y="70537"/>
                    <a:pt x="63312" y="64946"/>
                    <a:pt x="64049" y="63225"/>
                  </a:cubicBezTo>
                  <a:cubicBezTo>
                    <a:pt x="64049" y="63225"/>
                    <a:pt x="64049" y="61075"/>
                    <a:pt x="63312" y="58494"/>
                  </a:cubicBezTo>
                  <a:cubicBezTo>
                    <a:pt x="64049" y="58924"/>
                    <a:pt x="64049" y="59354"/>
                    <a:pt x="64049" y="59354"/>
                  </a:cubicBezTo>
                  <a:cubicBezTo>
                    <a:pt x="74355" y="58494"/>
                    <a:pt x="74355" y="58494"/>
                    <a:pt x="74355" y="58494"/>
                  </a:cubicBezTo>
                  <a:cubicBezTo>
                    <a:pt x="74355" y="58494"/>
                    <a:pt x="75828" y="60645"/>
                    <a:pt x="75828" y="61505"/>
                  </a:cubicBezTo>
                  <a:cubicBezTo>
                    <a:pt x="76564" y="62795"/>
                    <a:pt x="77300" y="63655"/>
                    <a:pt x="76564" y="64086"/>
                  </a:cubicBezTo>
                  <a:cubicBezTo>
                    <a:pt x="75828" y="64516"/>
                    <a:pt x="73619" y="61935"/>
                    <a:pt x="73619" y="61505"/>
                  </a:cubicBezTo>
                  <a:cubicBezTo>
                    <a:pt x="72883" y="62365"/>
                    <a:pt x="74355" y="63655"/>
                    <a:pt x="74355" y="64086"/>
                  </a:cubicBezTo>
                  <a:cubicBezTo>
                    <a:pt x="75092" y="64946"/>
                    <a:pt x="75092" y="66236"/>
                    <a:pt x="73619" y="65806"/>
                  </a:cubicBezTo>
                  <a:cubicBezTo>
                    <a:pt x="72883" y="65376"/>
                    <a:pt x="72883" y="65376"/>
                    <a:pt x="72147" y="65806"/>
                  </a:cubicBezTo>
                  <a:cubicBezTo>
                    <a:pt x="71411" y="66236"/>
                    <a:pt x="66993" y="65376"/>
                    <a:pt x="66993" y="65376"/>
                  </a:cubicBezTo>
                  <a:cubicBezTo>
                    <a:pt x="66993" y="65376"/>
                    <a:pt x="67730" y="71397"/>
                    <a:pt x="67730" y="73118"/>
                  </a:cubicBezTo>
                  <a:cubicBezTo>
                    <a:pt x="67730" y="74838"/>
                    <a:pt x="69202" y="85591"/>
                    <a:pt x="68466" y="89032"/>
                  </a:cubicBezTo>
                  <a:cubicBezTo>
                    <a:pt x="67730" y="92473"/>
                    <a:pt x="69938" y="102795"/>
                    <a:pt x="69938" y="103655"/>
                  </a:cubicBezTo>
                  <a:cubicBezTo>
                    <a:pt x="69938" y="104946"/>
                    <a:pt x="74355" y="104946"/>
                    <a:pt x="74355" y="104946"/>
                  </a:cubicBezTo>
                  <a:cubicBezTo>
                    <a:pt x="74355" y="104946"/>
                    <a:pt x="73619" y="106236"/>
                    <a:pt x="73619" y="107956"/>
                  </a:cubicBezTo>
                  <a:cubicBezTo>
                    <a:pt x="73619" y="108387"/>
                    <a:pt x="72883" y="109677"/>
                    <a:pt x="73619" y="110967"/>
                  </a:cubicBezTo>
                  <a:cubicBezTo>
                    <a:pt x="74355" y="111827"/>
                    <a:pt x="76564" y="113118"/>
                    <a:pt x="81717" y="113548"/>
                  </a:cubicBezTo>
                  <a:cubicBezTo>
                    <a:pt x="82453" y="113548"/>
                    <a:pt x="85398" y="112688"/>
                    <a:pt x="86134" y="111827"/>
                  </a:cubicBezTo>
                  <a:cubicBezTo>
                    <a:pt x="86871" y="110537"/>
                    <a:pt x="86134" y="110107"/>
                    <a:pt x="86134" y="108817"/>
                  </a:cubicBezTo>
                  <a:cubicBezTo>
                    <a:pt x="85398" y="107526"/>
                    <a:pt x="84662" y="105376"/>
                    <a:pt x="84662" y="104946"/>
                  </a:cubicBezTo>
                  <a:cubicBezTo>
                    <a:pt x="86134" y="104516"/>
                    <a:pt x="85398" y="103655"/>
                    <a:pt x="85398" y="103655"/>
                  </a:cubicBezTo>
                  <a:cubicBezTo>
                    <a:pt x="85398" y="103655"/>
                    <a:pt x="86134" y="100215"/>
                    <a:pt x="85398" y="98924"/>
                  </a:cubicBezTo>
                  <a:cubicBezTo>
                    <a:pt x="84662" y="97204"/>
                    <a:pt x="86134" y="93333"/>
                    <a:pt x="85398" y="92043"/>
                  </a:cubicBezTo>
                  <a:cubicBezTo>
                    <a:pt x="84662" y="90322"/>
                    <a:pt x="83926" y="90322"/>
                    <a:pt x="84662" y="89032"/>
                  </a:cubicBezTo>
                  <a:cubicBezTo>
                    <a:pt x="85398" y="88172"/>
                    <a:pt x="84662" y="86451"/>
                    <a:pt x="85398" y="84301"/>
                  </a:cubicBezTo>
                  <a:cubicBezTo>
                    <a:pt x="86134" y="81720"/>
                    <a:pt x="86871" y="75698"/>
                    <a:pt x="87607" y="73118"/>
                  </a:cubicBezTo>
                  <a:cubicBezTo>
                    <a:pt x="89079" y="70537"/>
                    <a:pt x="87607" y="69677"/>
                    <a:pt x="89079" y="68387"/>
                  </a:cubicBezTo>
                  <a:cubicBezTo>
                    <a:pt x="89815" y="69677"/>
                    <a:pt x="90552" y="79139"/>
                    <a:pt x="90552" y="81720"/>
                  </a:cubicBezTo>
                  <a:cubicBezTo>
                    <a:pt x="89815" y="83870"/>
                    <a:pt x="91288" y="90322"/>
                    <a:pt x="92024" y="92903"/>
                  </a:cubicBezTo>
                  <a:cubicBezTo>
                    <a:pt x="92760" y="95483"/>
                    <a:pt x="92760" y="101935"/>
                    <a:pt x="92760" y="101935"/>
                  </a:cubicBezTo>
                  <a:cubicBezTo>
                    <a:pt x="94233" y="101935"/>
                    <a:pt x="94233" y="101935"/>
                    <a:pt x="94233" y="101935"/>
                  </a:cubicBezTo>
                  <a:cubicBezTo>
                    <a:pt x="93496" y="104516"/>
                    <a:pt x="93496" y="104516"/>
                    <a:pt x="93496" y="104516"/>
                  </a:cubicBezTo>
                  <a:cubicBezTo>
                    <a:pt x="101595" y="106236"/>
                    <a:pt x="101595" y="106236"/>
                    <a:pt x="101595" y="106236"/>
                  </a:cubicBezTo>
                  <a:cubicBezTo>
                    <a:pt x="101595" y="106236"/>
                    <a:pt x="102331" y="105806"/>
                    <a:pt x="104539" y="107096"/>
                  </a:cubicBezTo>
                  <a:cubicBezTo>
                    <a:pt x="109693" y="109247"/>
                    <a:pt x="117055" y="109677"/>
                    <a:pt x="118527" y="109247"/>
                  </a:cubicBezTo>
                  <a:cubicBezTo>
                    <a:pt x="120000" y="109247"/>
                    <a:pt x="119263" y="107096"/>
                    <a:pt x="119263" y="1070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7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Shape 174"/>
            <p:cNvSpPr/>
            <p:nvPr/>
          </p:nvSpPr>
          <p:spPr>
            <a:xfrm>
              <a:off x="4392612" y="2305050"/>
              <a:ext cx="250825" cy="26511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857" y="103783"/>
                  </a:moveTo>
                  <a:cubicBezTo>
                    <a:pt x="6857" y="110270"/>
                    <a:pt x="13714" y="120000"/>
                    <a:pt x="13714" y="120000"/>
                  </a:cubicBezTo>
                  <a:cubicBezTo>
                    <a:pt x="13714" y="94054"/>
                    <a:pt x="13714" y="94054"/>
                    <a:pt x="13714" y="94054"/>
                  </a:cubicBezTo>
                  <a:cubicBezTo>
                    <a:pt x="13714" y="94054"/>
                    <a:pt x="13714" y="97297"/>
                    <a:pt x="6857" y="94054"/>
                  </a:cubicBezTo>
                  <a:cubicBezTo>
                    <a:pt x="0" y="90810"/>
                    <a:pt x="3428" y="64864"/>
                    <a:pt x="10285" y="68108"/>
                  </a:cubicBezTo>
                  <a:cubicBezTo>
                    <a:pt x="17142" y="68108"/>
                    <a:pt x="20571" y="74594"/>
                    <a:pt x="20571" y="74594"/>
                  </a:cubicBezTo>
                  <a:cubicBezTo>
                    <a:pt x="20571" y="74594"/>
                    <a:pt x="20571" y="68108"/>
                    <a:pt x="20571" y="61621"/>
                  </a:cubicBezTo>
                  <a:cubicBezTo>
                    <a:pt x="20571" y="58378"/>
                    <a:pt x="34285" y="45405"/>
                    <a:pt x="34285" y="42162"/>
                  </a:cubicBezTo>
                  <a:cubicBezTo>
                    <a:pt x="37714" y="38918"/>
                    <a:pt x="37714" y="32432"/>
                    <a:pt x="44571" y="29189"/>
                  </a:cubicBezTo>
                  <a:cubicBezTo>
                    <a:pt x="75428" y="12972"/>
                    <a:pt x="99428" y="32432"/>
                    <a:pt x="106285" y="42162"/>
                  </a:cubicBezTo>
                  <a:cubicBezTo>
                    <a:pt x="116571" y="51891"/>
                    <a:pt x="102857" y="97297"/>
                    <a:pt x="106285" y="94054"/>
                  </a:cubicBezTo>
                  <a:cubicBezTo>
                    <a:pt x="106285" y="90810"/>
                    <a:pt x="113142" y="87567"/>
                    <a:pt x="113142" y="77837"/>
                  </a:cubicBezTo>
                  <a:cubicBezTo>
                    <a:pt x="116571" y="71351"/>
                    <a:pt x="116571" y="51891"/>
                    <a:pt x="116571" y="45405"/>
                  </a:cubicBezTo>
                  <a:cubicBezTo>
                    <a:pt x="116571" y="38918"/>
                    <a:pt x="120000" y="32432"/>
                    <a:pt x="116571" y="25945"/>
                  </a:cubicBezTo>
                  <a:cubicBezTo>
                    <a:pt x="113142" y="19459"/>
                    <a:pt x="102857" y="16216"/>
                    <a:pt x="99428" y="12972"/>
                  </a:cubicBezTo>
                  <a:cubicBezTo>
                    <a:pt x="96000" y="9729"/>
                    <a:pt x="89142" y="9729"/>
                    <a:pt x="85714" y="9729"/>
                  </a:cubicBezTo>
                  <a:cubicBezTo>
                    <a:pt x="82285" y="9729"/>
                    <a:pt x="78857" y="19459"/>
                    <a:pt x="78857" y="12972"/>
                  </a:cubicBezTo>
                  <a:cubicBezTo>
                    <a:pt x="78857" y="6486"/>
                    <a:pt x="72000" y="0"/>
                    <a:pt x="72000" y="0"/>
                  </a:cubicBezTo>
                  <a:cubicBezTo>
                    <a:pt x="72000" y="3243"/>
                    <a:pt x="68571" y="9729"/>
                    <a:pt x="68571" y="9729"/>
                  </a:cubicBezTo>
                  <a:cubicBezTo>
                    <a:pt x="68571" y="9729"/>
                    <a:pt x="68571" y="3243"/>
                    <a:pt x="65142" y="6486"/>
                  </a:cubicBezTo>
                  <a:cubicBezTo>
                    <a:pt x="61714" y="9729"/>
                    <a:pt x="48000" y="9729"/>
                    <a:pt x="48000" y="12972"/>
                  </a:cubicBezTo>
                  <a:cubicBezTo>
                    <a:pt x="44571" y="12972"/>
                    <a:pt x="41142" y="9729"/>
                    <a:pt x="34285" y="12972"/>
                  </a:cubicBezTo>
                  <a:cubicBezTo>
                    <a:pt x="24000" y="19459"/>
                    <a:pt x="17142" y="29189"/>
                    <a:pt x="13714" y="32432"/>
                  </a:cubicBezTo>
                  <a:cubicBezTo>
                    <a:pt x="10285" y="35675"/>
                    <a:pt x="13714" y="35675"/>
                    <a:pt x="10285" y="38918"/>
                  </a:cubicBezTo>
                  <a:cubicBezTo>
                    <a:pt x="10285" y="42162"/>
                    <a:pt x="6857" y="48648"/>
                    <a:pt x="6857" y="48648"/>
                  </a:cubicBezTo>
                  <a:cubicBezTo>
                    <a:pt x="6857" y="51891"/>
                    <a:pt x="3428" y="61621"/>
                    <a:pt x="3428" y="71351"/>
                  </a:cubicBezTo>
                  <a:cubicBezTo>
                    <a:pt x="0" y="77837"/>
                    <a:pt x="3428" y="100540"/>
                    <a:pt x="3428" y="100540"/>
                  </a:cubicBezTo>
                  <a:cubicBezTo>
                    <a:pt x="3428" y="100540"/>
                    <a:pt x="3428" y="97297"/>
                    <a:pt x="6857" y="1037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7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Shape 175"/>
            <p:cNvSpPr/>
            <p:nvPr/>
          </p:nvSpPr>
          <p:spPr>
            <a:xfrm>
              <a:off x="4779962" y="2398713"/>
              <a:ext cx="206374" cy="19208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6551" y="120000"/>
                  </a:moveTo>
                  <a:cubicBezTo>
                    <a:pt x="20689" y="111111"/>
                    <a:pt x="16551" y="93333"/>
                    <a:pt x="16551" y="88888"/>
                  </a:cubicBezTo>
                  <a:cubicBezTo>
                    <a:pt x="16551" y="80000"/>
                    <a:pt x="20689" y="80000"/>
                    <a:pt x="20689" y="66666"/>
                  </a:cubicBezTo>
                  <a:cubicBezTo>
                    <a:pt x="20689" y="57777"/>
                    <a:pt x="20689" y="57777"/>
                    <a:pt x="28965" y="44444"/>
                  </a:cubicBezTo>
                  <a:cubicBezTo>
                    <a:pt x="33103" y="31111"/>
                    <a:pt x="57931" y="31111"/>
                    <a:pt x="74482" y="31111"/>
                  </a:cubicBezTo>
                  <a:cubicBezTo>
                    <a:pt x="91034" y="31111"/>
                    <a:pt x="99310" y="40000"/>
                    <a:pt x="103448" y="44444"/>
                  </a:cubicBezTo>
                  <a:cubicBezTo>
                    <a:pt x="103448" y="48888"/>
                    <a:pt x="111724" y="71111"/>
                    <a:pt x="107586" y="93333"/>
                  </a:cubicBezTo>
                  <a:cubicBezTo>
                    <a:pt x="103448" y="115555"/>
                    <a:pt x="111724" y="111111"/>
                    <a:pt x="111724" y="111111"/>
                  </a:cubicBezTo>
                  <a:cubicBezTo>
                    <a:pt x="111724" y="111111"/>
                    <a:pt x="111724" y="102222"/>
                    <a:pt x="115862" y="97777"/>
                  </a:cubicBezTo>
                  <a:cubicBezTo>
                    <a:pt x="120000" y="84444"/>
                    <a:pt x="115862" y="62222"/>
                    <a:pt x="111724" y="48888"/>
                  </a:cubicBezTo>
                  <a:cubicBezTo>
                    <a:pt x="111724" y="40000"/>
                    <a:pt x="107586" y="31111"/>
                    <a:pt x="107586" y="26666"/>
                  </a:cubicBezTo>
                  <a:cubicBezTo>
                    <a:pt x="103448" y="26666"/>
                    <a:pt x="103448" y="22222"/>
                    <a:pt x="99310" y="17777"/>
                  </a:cubicBezTo>
                  <a:cubicBezTo>
                    <a:pt x="95172" y="8888"/>
                    <a:pt x="78620" y="8888"/>
                    <a:pt x="70344" y="4444"/>
                  </a:cubicBezTo>
                  <a:cubicBezTo>
                    <a:pt x="62068" y="0"/>
                    <a:pt x="45517" y="8888"/>
                    <a:pt x="37241" y="8888"/>
                  </a:cubicBezTo>
                  <a:cubicBezTo>
                    <a:pt x="33103" y="13333"/>
                    <a:pt x="33103" y="17777"/>
                    <a:pt x="20689" y="22222"/>
                  </a:cubicBezTo>
                  <a:cubicBezTo>
                    <a:pt x="12413" y="31111"/>
                    <a:pt x="16551" y="35555"/>
                    <a:pt x="12413" y="40000"/>
                  </a:cubicBezTo>
                  <a:cubicBezTo>
                    <a:pt x="12413" y="48888"/>
                    <a:pt x="12413" y="44444"/>
                    <a:pt x="8275" y="53333"/>
                  </a:cubicBezTo>
                  <a:cubicBezTo>
                    <a:pt x="4137" y="66666"/>
                    <a:pt x="4137" y="62222"/>
                    <a:pt x="4137" y="71111"/>
                  </a:cubicBezTo>
                  <a:cubicBezTo>
                    <a:pt x="0" y="84444"/>
                    <a:pt x="8275" y="106666"/>
                    <a:pt x="12413" y="115555"/>
                  </a:cubicBezTo>
                  <a:cubicBezTo>
                    <a:pt x="12413" y="120000"/>
                    <a:pt x="16551" y="120000"/>
                    <a:pt x="16551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7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" name="Title 1"/>
          <p:cNvSpPr>
            <a:spLocks noGrp="1"/>
          </p:cNvSpPr>
          <p:nvPr>
            <p:ph type="ctrTitle"/>
          </p:nvPr>
        </p:nvSpPr>
        <p:spPr>
          <a:xfrm>
            <a:off x="914162" y="1905000"/>
            <a:ext cx="10360501" cy="2079624"/>
          </a:xfrm>
        </p:spPr>
        <p:txBody>
          <a:bodyPr>
            <a:noAutofit/>
          </a:bodyPr>
          <a:lstStyle>
            <a:lvl1pPr>
              <a:defRPr sz="72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00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28600"/>
            <a:ext cx="10969943" cy="944561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447800"/>
            <a:ext cx="10969943" cy="46482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05046" y="6264275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7091A9FD-CDA2-4BA5-8C18-59D6F59EB3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algn="ctr" defTabSz="1218987" rtl="0" eaLnBrk="1" latinLnBrk="0" hangingPunct="1">
        <a:lnSpc>
          <a:spcPct val="85000"/>
        </a:lnSpc>
        <a:spcBef>
          <a:spcPts val="0"/>
        </a:spcBef>
        <a:spcAft>
          <a:spcPts val="600"/>
        </a:spcAft>
        <a:buNone/>
        <a:defRPr sz="5400" kern="1200">
          <a:solidFill>
            <a:srgbClr val="0C4B92"/>
          </a:solidFill>
          <a:latin typeface="Arial"/>
          <a:ea typeface="+mj-ea"/>
          <a:cs typeface="Arial"/>
        </a:defRPr>
      </a:lvl1pPr>
    </p:titleStyle>
    <p:bodyStyle>
      <a:lvl1pPr marL="457120" indent="-457120" algn="l" defTabSz="1218987" rtl="0" eaLnBrk="1" latinLnBrk="0" hangingPunct="1">
        <a:lnSpc>
          <a:spcPct val="85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4300" kern="1200">
          <a:solidFill>
            <a:srgbClr val="70A0D7"/>
          </a:solidFill>
          <a:latin typeface="Arial"/>
          <a:ea typeface="+mn-ea"/>
          <a:cs typeface="Arial"/>
        </a:defRPr>
      </a:lvl1pPr>
      <a:lvl2pPr marL="990427" indent="-380933" algn="l" defTabSz="1218987" rtl="0" eaLnBrk="1" latinLnBrk="0" hangingPunct="1">
        <a:lnSpc>
          <a:spcPct val="85000"/>
        </a:lnSpc>
        <a:spcBef>
          <a:spcPts val="0"/>
        </a:spcBef>
        <a:spcAft>
          <a:spcPts val="600"/>
        </a:spcAft>
        <a:buFont typeface="Arial" pitchFamily="34" charset="0"/>
        <a:buChar char="–"/>
        <a:defRPr sz="3700" kern="1200">
          <a:solidFill>
            <a:srgbClr val="70A0D7"/>
          </a:solidFill>
          <a:latin typeface="Arial"/>
          <a:ea typeface="+mn-ea"/>
          <a:cs typeface="Arial"/>
        </a:defRPr>
      </a:lvl2pPr>
      <a:lvl3pPr marL="1523733" indent="-304747" algn="l" defTabSz="1218987" rtl="0" eaLnBrk="1" latinLnBrk="0" hangingPunct="1">
        <a:lnSpc>
          <a:spcPct val="85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3200" kern="1200">
          <a:solidFill>
            <a:srgbClr val="70A0D7"/>
          </a:solidFill>
          <a:latin typeface="Arial"/>
          <a:ea typeface="+mn-ea"/>
          <a:cs typeface="Arial"/>
        </a:defRPr>
      </a:lvl3pPr>
      <a:lvl4pPr marL="2133227" indent="-304747" algn="l" defTabSz="1218987" rtl="0" eaLnBrk="1" latinLnBrk="0" hangingPunct="1">
        <a:lnSpc>
          <a:spcPct val="85000"/>
        </a:lnSpc>
        <a:spcBef>
          <a:spcPts val="0"/>
        </a:spcBef>
        <a:spcAft>
          <a:spcPts val="600"/>
        </a:spcAft>
        <a:buFont typeface="Arial" pitchFamily="34" charset="0"/>
        <a:buChar char="–"/>
        <a:defRPr sz="2700" kern="1200">
          <a:solidFill>
            <a:srgbClr val="70A0D7"/>
          </a:solidFill>
          <a:latin typeface="Arial"/>
          <a:ea typeface="+mn-ea"/>
          <a:cs typeface="Arial"/>
        </a:defRPr>
      </a:lvl4pPr>
      <a:lvl5pPr marL="2742720" indent="-304747" algn="l" defTabSz="1218987" rtl="0" eaLnBrk="1" latinLnBrk="0" hangingPunct="1">
        <a:lnSpc>
          <a:spcPct val="85000"/>
        </a:lnSpc>
        <a:spcBef>
          <a:spcPts val="0"/>
        </a:spcBef>
        <a:spcAft>
          <a:spcPts val="600"/>
        </a:spcAft>
        <a:buFont typeface="Arial" pitchFamily="34" charset="0"/>
        <a:buChar char="»"/>
        <a:defRPr sz="2700" kern="1200">
          <a:solidFill>
            <a:srgbClr val="70A0D7"/>
          </a:solidFill>
          <a:latin typeface="Arial"/>
          <a:ea typeface="+mn-ea"/>
          <a:cs typeface="Arial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11" Type="http://schemas.microsoft.com/office/2007/relationships/hdphoto" Target="../media/hdphoto5.wdp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microsoft.com/office/2007/relationships/hdphoto" Target="../media/hdphoto2.wdp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microsoft.com/office/2007/relationships/hdphoto" Target="../media/hdphoto8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microsoft.com/office/2007/relationships/hdphoto" Target="../media/hdphoto9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2337" y="1143000"/>
            <a:ext cx="1971675" cy="29527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612" y="5943600"/>
            <a:ext cx="4041775" cy="664210"/>
          </a:xfrm>
          <a:prstGeom prst="rect">
            <a:avLst/>
          </a:prstGeom>
          <a:noFill/>
        </p:spPr>
      </p:pic>
      <p:pic>
        <p:nvPicPr>
          <p:cNvPr id="1026" name="Picture 2" descr="Dean%20Vasque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2" y="3466802"/>
            <a:ext cx="3657600" cy="26384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98812" y="1998315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Dr. Cynthia Azari, President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59169" y="4324349"/>
            <a:ext cx="4875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Rojelio Vasquez, Vice President/ALO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13212" y="179009"/>
            <a:ext cx="716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Footlight MT Light" panose="0204060206030A020304" pitchFamily="18" charset="0"/>
              </a:rPr>
              <a:t>ACCJC  </a:t>
            </a:r>
            <a:endParaRPr lang="en-US" sz="4000" dirty="0">
              <a:solidFill>
                <a:srgbClr val="0070C0"/>
              </a:solidFill>
              <a:latin typeface="Footlight MT Light" panose="0204060206030A020304" pitchFamily="18" charset="0"/>
            </a:endParaRPr>
          </a:p>
          <a:p>
            <a:pPr algn="ctr"/>
            <a:r>
              <a:rPr lang="en-US" sz="4000" dirty="0" smtClean="0">
                <a:solidFill>
                  <a:srgbClr val="0070C0"/>
                </a:solidFill>
                <a:latin typeface="Footlight MT Light" panose="0204060206030A020304" pitchFamily="18" charset="0"/>
              </a:rPr>
              <a:t>Updates &amp; Follow-up Visit</a:t>
            </a:r>
            <a:endParaRPr lang="en-US" sz="4000" dirty="0">
              <a:solidFill>
                <a:srgbClr val="0070C0"/>
              </a:solidFill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044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Black and white background drafting tools image.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188" y="-426145"/>
            <a:ext cx="12188825" cy="6856214"/>
          </a:xfrm>
          <a:prstGeom prst="rect">
            <a:avLst/>
          </a:prstGeom>
        </p:spPr>
      </p:pic>
      <p:sp>
        <p:nvSpPr>
          <p:cNvPr id="43" name="Rectangle 42" descr="Element 3 green shadow box."/>
          <p:cNvSpPr/>
          <p:nvPr/>
        </p:nvSpPr>
        <p:spPr>
          <a:xfrm>
            <a:off x="573458" y="2743200"/>
            <a:ext cx="4162707" cy="609600"/>
          </a:xfrm>
          <a:prstGeom prst="rect">
            <a:avLst/>
          </a:prstGeom>
          <a:noFill/>
          <a:ln w="19050">
            <a:solidFill>
              <a:srgbClr val="00B05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4" name="Rectangle 43" descr="Element 4 teal shadow box."/>
          <p:cNvSpPr/>
          <p:nvPr/>
        </p:nvSpPr>
        <p:spPr>
          <a:xfrm>
            <a:off x="573458" y="3657599"/>
            <a:ext cx="4162707" cy="609601"/>
          </a:xfrm>
          <a:prstGeom prst="rect">
            <a:avLst/>
          </a:prstGeom>
          <a:noFill/>
          <a:ln w="19050">
            <a:solidFill>
              <a:srgbClr val="24D4E2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5" name="Rectangle 44" descr="Element 5 blue shadow box."/>
          <p:cNvSpPr/>
          <p:nvPr/>
        </p:nvSpPr>
        <p:spPr>
          <a:xfrm>
            <a:off x="573458" y="4571999"/>
            <a:ext cx="4162707" cy="609601"/>
          </a:xfrm>
          <a:prstGeom prst="rect">
            <a:avLst/>
          </a:prstGeom>
          <a:noFill/>
          <a:ln w="19050">
            <a:solidFill>
              <a:srgbClr val="5E8CFF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6" name="Rectangle 45" descr="Element 6 purple shadow box."/>
          <p:cNvSpPr/>
          <p:nvPr/>
        </p:nvSpPr>
        <p:spPr>
          <a:xfrm>
            <a:off x="573458" y="5483997"/>
            <a:ext cx="4162707" cy="609601"/>
          </a:xfrm>
          <a:prstGeom prst="rect">
            <a:avLst/>
          </a:prstGeom>
          <a:noFill/>
          <a:ln w="19050">
            <a:solidFill>
              <a:srgbClr val="AF6FFF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1" name="Rectangle 40" descr="Element 2 orange shadow box."/>
          <p:cNvSpPr/>
          <p:nvPr/>
        </p:nvSpPr>
        <p:spPr>
          <a:xfrm>
            <a:off x="573458" y="1843405"/>
            <a:ext cx="4162707" cy="595199"/>
          </a:xfrm>
          <a:prstGeom prst="rect">
            <a:avLst/>
          </a:prstGeom>
          <a:noFill/>
          <a:ln w="19050">
            <a:solidFill>
              <a:srgbClr val="FF7E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0" name="Rectangle 39" descr="Element 1 yellow shadow box."/>
          <p:cNvSpPr/>
          <p:nvPr/>
        </p:nvSpPr>
        <p:spPr>
          <a:xfrm>
            <a:off x="573458" y="904520"/>
            <a:ext cx="4162707" cy="617079"/>
          </a:xfrm>
          <a:prstGeom prst="rect">
            <a:avLst/>
          </a:prstGeom>
          <a:noFill/>
          <a:ln w="19050">
            <a:solidFill>
              <a:srgbClr val="F0E4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9" name="Oval 8" descr="White background gear circle."/>
          <p:cNvSpPr/>
          <p:nvPr/>
        </p:nvSpPr>
        <p:spPr>
          <a:xfrm>
            <a:off x="6475412" y="1066800"/>
            <a:ext cx="4876800" cy="4876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1</a:t>
            </a:r>
          </a:p>
        </p:txBody>
      </p:sp>
      <p:grpSp>
        <p:nvGrpSpPr>
          <p:cNvPr id="1746" name="Group 1745" descr="Circle gear with 6 gears inside"/>
          <p:cNvGrpSpPr/>
          <p:nvPr/>
        </p:nvGrpSpPr>
        <p:grpSpPr>
          <a:xfrm>
            <a:off x="6296254" y="893572"/>
            <a:ext cx="5235115" cy="5310898"/>
            <a:chOff x="5484812" y="521069"/>
            <a:chExt cx="5895976" cy="5981327"/>
          </a:xfrm>
          <a:effectLst/>
        </p:grpSpPr>
        <p:sp>
          <p:nvSpPr>
            <p:cNvPr id="1747" name="Freeform 1746"/>
            <p:cNvSpPr>
              <a:spLocks noEditPoints="1"/>
            </p:cNvSpPr>
            <p:nvPr/>
          </p:nvSpPr>
          <p:spPr bwMode="auto">
            <a:xfrm>
              <a:off x="5484812" y="606420"/>
              <a:ext cx="5895976" cy="5895976"/>
            </a:xfrm>
            <a:custGeom>
              <a:avLst/>
              <a:gdLst>
                <a:gd name="T0" fmla="*/ 868 w 4320"/>
                <a:gd name="T1" fmla="*/ 430 h 4320"/>
                <a:gd name="T2" fmla="*/ 68 w 4320"/>
                <a:gd name="T3" fmla="*/ 1621 h 4320"/>
                <a:gd name="T4" fmla="*/ 191 w 4320"/>
                <a:gd name="T5" fmla="*/ 3048 h 4320"/>
                <a:gd name="T6" fmla="*/ 1178 w 4320"/>
                <a:gd name="T7" fmla="*/ 4083 h 4320"/>
                <a:gd name="T8" fmla="*/ 2594 w 4320"/>
                <a:gd name="T9" fmla="*/ 4276 h 4320"/>
                <a:gd name="T10" fmla="*/ 3825 w 4320"/>
                <a:gd name="T11" fmla="*/ 3533 h 4320"/>
                <a:gd name="T12" fmla="*/ 4320 w 4320"/>
                <a:gd name="T13" fmla="*/ 2160 h 4320"/>
                <a:gd name="T14" fmla="*/ 3858 w 4320"/>
                <a:gd name="T15" fmla="*/ 828 h 4320"/>
                <a:gd name="T16" fmla="*/ 2647 w 4320"/>
                <a:gd name="T17" fmla="*/ 55 h 4320"/>
                <a:gd name="T18" fmla="*/ 2007 w 4320"/>
                <a:gd name="T19" fmla="*/ 3708 h 4320"/>
                <a:gd name="T20" fmla="*/ 1842 w 4320"/>
                <a:gd name="T21" fmla="*/ 3695 h 4320"/>
                <a:gd name="T22" fmla="*/ 1651 w 4320"/>
                <a:gd name="T23" fmla="*/ 3767 h 4320"/>
                <a:gd name="T24" fmla="*/ 1517 w 4320"/>
                <a:gd name="T25" fmla="*/ 3589 h 4320"/>
                <a:gd name="T26" fmla="*/ 1349 w 4320"/>
                <a:gd name="T27" fmla="*/ 3487 h 4320"/>
                <a:gd name="T28" fmla="*/ 1140 w 4320"/>
                <a:gd name="T29" fmla="*/ 3487 h 4320"/>
                <a:gd name="T30" fmla="*/ 990 w 4320"/>
                <a:gd name="T31" fmla="*/ 3373 h 4320"/>
                <a:gd name="T32" fmla="*/ 939 w 4320"/>
                <a:gd name="T33" fmla="*/ 3141 h 4320"/>
                <a:gd name="T34" fmla="*/ 854 w 4320"/>
                <a:gd name="T35" fmla="*/ 3005 h 4320"/>
                <a:gd name="T36" fmla="*/ 690 w 4320"/>
                <a:gd name="T37" fmla="*/ 2843 h 4320"/>
                <a:gd name="T38" fmla="*/ 566 w 4320"/>
                <a:gd name="T39" fmla="*/ 2710 h 4320"/>
                <a:gd name="T40" fmla="*/ 641 w 4320"/>
                <a:gd name="T41" fmla="*/ 2493 h 4320"/>
                <a:gd name="T42" fmla="*/ 603 w 4320"/>
                <a:gd name="T43" fmla="*/ 2333 h 4320"/>
                <a:gd name="T44" fmla="*/ 486 w 4320"/>
                <a:gd name="T45" fmla="*/ 2116 h 4320"/>
                <a:gd name="T46" fmla="*/ 495 w 4320"/>
                <a:gd name="T47" fmla="*/ 1897 h 4320"/>
                <a:gd name="T48" fmla="*/ 601 w 4320"/>
                <a:gd name="T49" fmla="*/ 1719 h 4320"/>
                <a:gd name="T50" fmla="*/ 710 w 4320"/>
                <a:gd name="T51" fmla="*/ 1596 h 4320"/>
                <a:gd name="T52" fmla="*/ 744 w 4320"/>
                <a:gd name="T53" fmla="*/ 1372 h 4320"/>
                <a:gd name="T54" fmla="*/ 789 w 4320"/>
                <a:gd name="T55" fmla="*/ 1179 h 4320"/>
                <a:gd name="T56" fmla="*/ 1001 w 4320"/>
                <a:gd name="T57" fmla="*/ 1117 h 4320"/>
                <a:gd name="T58" fmla="*/ 1121 w 4320"/>
                <a:gd name="T59" fmla="*/ 1002 h 4320"/>
                <a:gd name="T60" fmla="*/ 1196 w 4320"/>
                <a:gd name="T61" fmla="*/ 778 h 4320"/>
                <a:gd name="T62" fmla="*/ 1358 w 4320"/>
                <a:gd name="T63" fmla="*/ 685 h 4320"/>
                <a:gd name="T64" fmla="*/ 1603 w 4320"/>
                <a:gd name="T65" fmla="*/ 700 h 4320"/>
                <a:gd name="T66" fmla="*/ 1749 w 4320"/>
                <a:gd name="T67" fmla="*/ 652 h 4320"/>
                <a:gd name="T68" fmla="*/ 1924 w 4320"/>
                <a:gd name="T69" fmla="*/ 490 h 4320"/>
                <a:gd name="T70" fmla="*/ 2124 w 4320"/>
                <a:gd name="T71" fmla="*/ 476 h 4320"/>
                <a:gd name="T72" fmla="*/ 2352 w 4320"/>
                <a:gd name="T73" fmla="*/ 551 h 4320"/>
                <a:gd name="T74" fmla="*/ 2522 w 4320"/>
                <a:gd name="T75" fmla="*/ 648 h 4320"/>
                <a:gd name="T76" fmla="*/ 2719 w 4320"/>
                <a:gd name="T77" fmla="*/ 576 h 4320"/>
                <a:gd name="T78" fmla="*/ 2887 w 4320"/>
                <a:gd name="T79" fmla="*/ 643 h 4320"/>
                <a:gd name="T80" fmla="*/ 3018 w 4320"/>
                <a:gd name="T81" fmla="*/ 849 h 4320"/>
                <a:gd name="T82" fmla="*/ 3141 w 4320"/>
                <a:gd name="T83" fmla="*/ 952 h 4320"/>
                <a:gd name="T84" fmla="*/ 3376 w 4320"/>
                <a:gd name="T85" fmla="*/ 997 h 4320"/>
                <a:gd name="T86" fmla="*/ 3502 w 4320"/>
                <a:gd name="T87" fmla="*/ 1140 h 4320"/>
                <a:gd name="T88" fmla="*/ 3502 w 4320"/>
                <a:gd name="T89" fmla="*/ 1374 h 4320"/>
                <a:gd name="T90" fmla="*/ 3583 w 4320"/>
                <a:gd name="T91" fmla="*/ 1534 h 4320"/>
                <a:gd name="T92" fmla="*/ 3772 w 4320"/>
                <a:gd name="T93" fmla="*/ 1665 h 4320"/>
                <a:gd name="T94" fmla="*/ 3750 w 4320"/>
                <a:gd name="T95" fmla="*/ 1845 h 4320"/>
                <a:gd name="T96" fmla="*/ 3714 w 4320"/>
                <a:gd name="T97" fmla="*/ 2074 h 4320"/>
                <a:gd name="T98" fmla="*/ 3716 w 4320"/>
                <a:gd name="T99" fmla="*/ 2240 h 4320"/>
                <a:gd name="T100" fmla="*/ 3806 w 4320"/>
                <a:gd name="T101" fmla="*/ 2466 h 4320"/>
                <a:gd name="T102" fmla="*/ 3773 w 4320"/>
                <a:gd name="T103" fmla="*/ 2651 h 4320"/>
                <a:gd name="T104" fmla="*/ 3584 w 4320"/>
                <a:gd name="T105" fmla="*/ 2783 h 4320"/>
                <a:gd name="T106" fmla="*/ 3504 w 4320"/>
                <a:gd name="T107" fmla="*/ 2944 h 4320"/>
                <a:gd name="T108" fmla="*/ 3504 w 4320"/>
                <a:gd name="T109" fmla="*/ 3177 h 4320"/>
                <a:gd name="T110" fmla="*/ 3376 w 4320"/>
                <a:gd name="T111" fmla="*/ 3309 h 4320"/>
                <a:gd name="T112" fmla="*/ 3143 w 4320"/>
                <a:gd name="T113" fmla="*/ 3367 h 4320"/>
                <a:gd name="T114" fmla="*/ 3020 w 4320"/>
                <a:gd name="T115" fmla="*/ 3470 h 4320"/>
                <a:gd name="T116" fmla="*/ 2890 w 4320"/>
                <a:gd name="T117" fmla="*/ 3676 h 4320"/>
                <a:gd name="T118" fmla="*/ 2721 w 4320"/>
                <a:gd name="T119" fmla="*/ 3743 h 4320"/>
                <a:gd name="T120" fmla="*/ 2525 w 4320"/>
                <a:gd name="T121" fmla="*/ 3672 h 4320"/>
                <a:gd name="T122" fmla="*/ 2354 w 4320"/>
                <a:gd name="T123" fmla="*/ 3768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320" h="4320">
                  <a:moveTo>
                    <a:pt x="2160" y="0"/>
                  </a:moveTo>
                  <a:lnTo>
                    <a:pt x="2160" y="0"/>
                  </a:lnTo>
                  <a:lnTo>
                    <a:pt x="2104" y="1"/>
                  </a:lnTo>
                  <a:lnTo>
                    <a:pt x="2049" y="3"/>
                  </a:lnTo>
                  <a:lnTo>
                    <a:pt x="1994" y="6"/>
                  </a:lnTo>
                  <a:lnTo>
                    <a:pt x="1939" y="11"/>
                  </a:lnTo>
                  <a:lnTo>
                    <a:pt x="1885" y="17"/>
                  </a:lnTo>
                  <a:lnTo>
                    <a:pt x="1832" y="26"/>
                  </a:lnTo>
                  <a:lnTo>
                    <a:pt x="1778" y="34"/>
                  </a:lnTo>
                  <a:lnTo>
                    <a:pt x="1726" y="44"/>
                  </a:lnTo>
                  <a:lnTo>
                    <a:pt x="1673" y="55"/>
                  </a:lnTo>
                  <a:lnTo>
                    <a:pt x="1621" y="68"/>
                  </a:lnTo>
                  <a:lnTo>
                    <a:pt x="1569" y="83"/>
                  </a:lnTo>
                  <a:lnTo>
                    <a:pt x="1518" y="97"/>
                  </a:lnTo>
                  <a:lnTo>
                    <a:pt x="1468" y="113"/>
                  </a:lnTo>
                  <a:lnTo>
                    <a:pt x="1418" y="132"/>
                  </a:lnTo>
                  <a:lnTo>
                    <a:pt x="1369" y="150"/>
                  </a:lnTo>
                  <a:lnTo>
                    <a:pt x="1320" y="171"/>
                  </a:lnTo>
                  <a:lnTo>
                    <a:pt x="1272" y="191"/>
                  </a:lnTo>
                  <a:lnTo>
                    <a:pt x="1224" y="214"/>
                  </a:lnTo>
                  <a:lnTo>
                    <a:pt x="1178" y="237"/>
                  </a:lnTo>
                  <a:lnTo>
                    <a:pt x="1131" y="262"/>
                  </a:lnTo>
                  <a:lnTo>
                    <a:pt x="1086" y="287"/>
                  </a:lnTo>
                  <a:lnTo>
                    <a:pt x="1041" y="314"/>
                  </a:lnTo>
                  <a:lnTo>
                    <a:pt x="997" y="341"/>
                  </a:lnTo>
                  <a:lnTo>
                    <a:pt x="953" y="370"/>
                  </a:lnTo>
                  <a:lnTo>
                    <a:pt x="910" y="400"/>
                  </a:lnTo>
                  <a:lnTo>
                    <a:pt x="868" y="430"/>
                  </a:lnTo>
                  <a:lnTo>
                    <a:pt x="828" y="462"/>
                  </a:lnTo>
                  <a:lnTo>
                    <a:pt x="787" y="495"/>
                  </a:lnTo>
                  <a:lnTo>
                    <a:pt x="747" y="527"/>
                  </a:lnTo>
                  <a:lnTo>
                    <a:pt x="709" y="562"/>
                  </a:lnTo>
                  <a:lnTo>
                    <a:pt x="670" y="598"/>
                  </a:lnTo>
                  <a:lnTo>
                    <a:pt x="633" y="633"/>
                  </a:lnTo>
                  <a:lnTo>
                    <a:pt x="598" y="670"/>
                  </a:lnTo>
                  <a:lnTo>
                    <a:pt x="562" y="708"/>
                  </a:lnTo>
                  <a:lnTo>
                    <a:pt x="527" y="747"/>
                  </a:lnTo>
                  <a:lnTo>
                    <a:pt x="495" y="787"/>
                  </a:lnTo>
                  <a:lnTo>
                    <a:pt x="462" y="828"/>
                  </a:lnTo>
                  <a:lnTo>
                    <a:pt x="430" y="868"/>
                  </a:lnTo>
                  <a:lnTo>
                    <a:pt x="400" y="910"/>
                  </a:lnTo>
                  <a:lnTo>
                    <a:pt x="370" y="953"/>
                  </a:lnTo>
                  <a:lnTo>
                    <a:pt x="341" y="997"/>
                  </a:lnTo>
                  <a:lnTo>
                    <a:pt x="314" y="1041"/>
                  </a:lnTo>
                  <a:lnTo>
                    <a:pt x="287" y="1086"/>
                  </a:lnTo>
                  <a:lnTo>
                    <a:pt x="262" y="1131"/>
                  </a:lnTo>
                  <a:lnTo>
                    <a:pt x="237" y="1178"/>
                  </a:lnTo>
                  <a:lnTo>
                    <a:pt x="214" y="1224"/>
                  </a:lnTo>
                  <a:lnTo>
                    <a:pt x="191" y="1272"/>
                  </a:lnTo>
                  <a:lnTo>
                    <a:pt x="171" y="1320"/>
                  </a:lnTo>
                  <a:lnTo>
                    <a:pt x="150" y="1369"/>
                  </a:lnTo>
                  <a:lnTo>
                    <a:pt x="132" y="1418"/>
                  </a:lnTo>
                  <a:lnTo>
                    <a:pt x="114" y="1468"/>
                  </a:lnTo>
                  <a:lnTo>
                    <a:pt x="97" y="1518"/>
                  </a:lnTo>
                  <a:lnTo>
                    <a:pt x="83" y="1569"/>
                  </a:lnTo>
                  <a:lnTo>
                    <a:pt x="68" y="1621"/>
                  </a:lnTo>
                  <a:lnTo>
                    <a:pt x="55" y="1673"/>
                  </a:lnTo>
                  <a:lnTo>
                    <a:pt x="44" y="1726"/>
                  </a:lnTo>
                  <a:lnTo>
                    <a:pt x="34" y="1778"/>
                  </a:lnTo>
                  <a:lnTo>
                    <a:pt x="26" y="1831"/>
                  </a:lnTo>
                  <a:lnTo>
                    <a:pt x="17" y="1885"/>
                  </a:lnTo>
                  <a:lnTo>
                    <a:pt x="11" y="1939"/>
                  </a:lnTo>
                  <a:lnTo>
                    <a:pt x="6" y="1994"/>
                  </a:lnTo>
                  <a:lnTo>
                    <a:pt x="3" y="2049"/>
                  </a:lnTo>
                  <a:lnTo>
                    <a:pt x="1" y="2104"/>
                  </a:lnTo>
                  <a:lnTo>
                    <a:pt x="0" y="2160"/>
                  </a:lnTo>
                  <a:lnTo>
                    <a:pt x="0" y="2160"/>
                  </a:lnTo>
                  <a:lnTo>
                    <a:pt x="1" y="2215"/>
                  </a:lnTo>
                  <a:lnTo>
                    <a:pt x="3" y="2271"/>
                  </a:lnTo>
                  <a:lnTo>
                    <a:pt x="6" y="2326"/>
                  </a:lnTo>
                  <a:lnTo>
                    <a:pt x="11" y="2381"/>
                  </a:lnTo>
                  <a:lnTo>
                    <a:pt x="17" y="2435"/>
                  </a:lnTo>
                  <a:lnTo>
                    <a:pt x="26" y="2488"/>
                  </a:lnTo>
                  <a:lnTo>
                    <a:pt x="34" y="2542"/>
                  </a:lnTo>
                  <a:lnTo>
                    <a:pt x="44" y="2594"/>
                  </a:lnTo>
                  <a:lnTo>
                    <a:pt x="55" y="2647"/>
                  </a:lnTo>
                  <a:lnTo>
                    <a:pt x="68" y="2699"/>
                  </a:lnTo>
                  <a:lnTo>
                    <a:pt x="83" y="2751"/>
                  </a:lnTo>
                  <a:lnTo>
                    <a:pt x="97" y="2802"/>
                  </a:lnTo>
                  <a:lnTo>
                    <a:pt x="114" y="2852"/>
                  </a:lnTo>
                  <a:lnTo>
                    <a:pt x="132" y="2902"/>
                  </a:lnTo>
                  <a:lnTo>
                    <a:pt x="150" y="2951"/>
                  </a:lnTo>
                  <a:lnTo>
                    <a:pt x="171" y="3000"/>
                  </a:lnTo>
                  <a:lnTo>
                    <a:pt x="191" y="3048"/>
                  </a:lnTo>
                  <a:lnTo>
                    <a:pt x="214" y="3096"/>
                  </a:lnTo>
                  <a:lnTo>
                    <a:pt x="237" y="3142"/>
                  </a:lnTo>
                  <a:lnTo>
                    <a:pt x="262" y="3189"/>
                  </a:lnTo>
                  <a:lnTo>
                    <a:pt x="287" y="3234"/>
                  </a:lnTo>
                  <a:lnTo>
                    <a:pt x="314" y="3279"/>
                  </a:lnTo>
                  <a:lnTo>
                    <a:pt x="341" y="3323"/>
                  </a:lnTo>
                  <a:lnTo>
                    <a:pt x="370" y="3367"/>
                  </a:lnTo>
                  <a:lnTo>
                    <a:pt x="400" y="3410"/>
                  </a:lnTo>
                  <a:lnTo>
                    <a:pt x="430" y="3452"/>
                  </a:lnTo>
                  <a:lnTo>
                    <a:pt x="462" y="3492"/>
                  </a:lnTo>
                  <a:lnTo>
                    <a:pt x="495" y="3533"/>
                  </a:lnTo>
                  <a:lnTo>
                    <a:pt x="527" y="3572"/>
                  </a:lnTo>
                  <a:lnTo>
                    <a:pt x="562" y="3611"/>
                  </a:lnTo>
                  <a:lnTo>
                    <a:pt x="598" y="3650"/>
                  </a:lnTo>
                  <a:lnTo>
                    <a:pt x="633" y="3687"/>
                  </a:lnTo>
                  <a:lnTo>
                    <a:pt x="670" y="3722"/>
                  </a:lnTo>
                  <a:lnTo>
                    <a:pt x="709" y="3758"/>
                  </a:lnTo>
                  <a:lnTo>
                    <a:pt x="747" y="3793"/>
                  </a:lnTo>
                  <a:lnTo>
                    <a:pt x="787" y="3825"/>
                  </a:lnTo>
                  <a:lnTo>
                    <a:pt x="828" y="3858"/>
                  </a:lnTo>
                  <a:lnTo>
                    <a:pt x="868" y="3890"/>
                  </a:lnTo>
                  <a:lnTo>
                    <a:pt x="910" y="3920"/>
                  </a:lnTo>
                  <a:lnTo>
                    <a:pt x="953" y="3950"/>
                  </a:lnTo>
                  <a:lnTo>
                    <a:pt x="997" y="3979"/>
                  </a:lnTo>
                  <a:lnTo>
                    <a:pt x="1041" y="4006"/>
                  </a:lnTo>
                  <a:lnTo>
                    <a:pt x="1086" y="4033"/>
                  </a:lnTo>
                  <a:lnTo>
                    <a:pt x="1131" y="4058"/>
                  </a:lnTo>
                  <a:lnTo>
                    <a:pt x="1178" y="4083"/>
                  </a:lnTo>
                  <a:lnTo>
                    <a:pt x="1224" y="4106"/>
                  </a:lnTo>
                  <a:lnTo>
                    <a:pt x="1272" y="4129"/>
                  </a:lnTo>
                  <a:lnTo>
                    <a:pt x="1320" y="4149"/>
                  </a:lnTo>
                  <a:lnTo>
                    <a:pt x="1369" y="4170"/>
                  </a:lnTo>
                  <a:lnTo>
                    <a:pt x="1418" y="4188"/>
                  </a:lnTo>
                  <a:lnTo>
                    <a:pt x="1468" y="4206"/>
                  </a:lnTo>
                  <a:lnTo>
                    <a:pt x="1518" y="4222"/>
                  </a:lnTo>
                  <a:lnTo>
                    <a:pt x="1569" y="4237"/>
                  </a:lnTo>
                  <a:lnTo>
                    <a:pt x="1621" y="4252"/>
                  </a:lnTo>
                  <a:lnTo>
                    <a:pt x="1673" y="4264"/>
                  </a:lnTo>
                  <a:lnTo>
                    <a:pt x="1726" y="4276"/>
                  </a:lnTo>
                  <a:lnTo>
                    <a:pt x="1778" y="4286"/>
                  </a:lnTo>
                  <a:lnTo>
                    <a:pt x="1832" y="4294"/>
                  </a:lnTo>
                  <a:lnTo>
                    <a:pt x="1885" y="4303"/>
                  </a:lnTo>
                  <a:lnTo>
                    <a:pt x="1939" y="4309"/>
                  </a:lnTo>
                  <a:lnTo>
                    <a:pt x="1994" y="4313"/>
                  </a:lnTo>
                  <a:lnTo>
                    <a:pt x="2049" y="4317"/>
                  </a:lnTo>
                  <a:lnTo>
                    <a:pt x="2104" y="4319"/>
                  </a:lnTo>
                  <a:lnTo>
                    <a:pt x="2160" y="4320"/>
                  </a:lnTo>
                  <a:lnTo>
                    <a:pt x="2160" y="4320"/>
                  </a:lnTo>
                  <a:lnTo>
                    <a:pt x="2215" y="4319"/>
                  </a:lnTo>
                  <a:lnTo>
                    <a:pt x="2271" y="4317"/>
                  </a:lnTo>
                  <a:lnTo>
                    <a:pt x="2326" y="4313"/>
                  </a:lnTo>
                  <a:lnTo>
                    <a:pt x="2381" y="4309"/>
                  </a:lnTo>
                  <a:lnTo>
                    <a:pt x="2435" y="4303"/>
                  </a:lnTo>
                  <a:lnTo>
                    <a:pt x="2488" y="4294"/>
                  </a:lnTo>
                  <a:lnTo>
                    <a:pt x="2542" y="4286"/>
                  </a:lnTo>
                  <a:lnTo>
                    <a:pt x="2594" y="4276"/>
                  </a:lnTo>
                  <a:lnTo>
                    <a:pt x="2647" y="4264"/>
                  </a:lnTo>
                  <a:lnTo>
                    <a:pt x="2699" y="4252"/>
                  </a:lnTo>
                  <a:lnTo>
                    <a:pt x="2751" y="4237"/>
                  </a:lnTo>
                  <a:lnTo>
                    <a:pt x="2802" y="4222"/>
                  </a:lnTo>
                  <a:lnTo>
                    <a:pt x="2852" y="4206"/>
                  </a:lnTo>
                  <a:lnTo>
                    <a:pt x="2902" y="4188"/>
                  </a:lnTo>
                  <a:lnTo>
                    <a:pt x="2951" y="4170"/>
                  </a:lnTo>
                  <a:lnTo>
                    <a:pt x="3000" y="4149"/>
                  </a:lnTo>
                  <a:lnTo>
                    <a:pt x="3048" y="4129"/>
                  </a:lnTo>
                  <a:lnTo>
                    <a:pt x="3096" y="4106"/>
                  </a:lnTo>
                  <a:lnTo>
                    <a:pt x="3142" y="4083"/>
                  </a:lnTo>
                  <a:lnTo>
                    <a:pt x="3189" y="4058"/>
                  </a:lnTo>
                  <a:lnTo>
                    <a:pt x="3234" y="4033"/>
                  </a:lnTo>
                  <a:lnTo>
                    <a:pt x="3279" y="4006"/>
                  </a:lnTo>
                  <a:lnTo>
                    <a:pt x="3323" y="3979"/>
                  </a:lnTo>
                  <a:lnTo>
                    <a:pt x="3367" y="3950"/>
                  </a:lnTo>
                  <a:lnTo>
                    <a:pt x="3410" y="3920"/>
                  </a:lnTo>
                  <a:lnTo>
                    <a:pt x="3452" y="3890"/>
                  </a:lnTo>
                  <a:lnTo>
                    <a:pt x="3492" y="3858"/>
                  </a:lnTo>
                  <a:lnTo>
                    <a:pt x="3533" y="3825"/>
                  </a:lnTo>
                  <a:lnTo>
                    <a:pt x="3572" y="3793"/>
                  </a:lnTo>
                  <a:lnTo>
                    <a:pt x="3611" y="3758"/>
                  </a:lnTo>
                  <a:lnTo>
                    <a:pt x="3650" y="3722"/>
                  </a:lnTo>
                  <a:lnTo>
                    <a:pt x="3687" y="3687"/>
                  </a:lnTo>
                  <a:lnTo>
                    <a:pt x="3722" y="3650"/>
                  </a:lnTo>
                  <a:lnTo>
                    <a:pt x="3758" y="3611"/>
                  </a:lnTo>
                  <a:lnTo>
                    <a:pt x="3793" y="3572"/>
                  </a:lnTo>
                  <a:lnTo>
                    <a:pt x="3825" y="3533"/>
                  </a:lnTo>
                  <a:lnTo>
                    <a:pt x="3858" y="3492"/>
                  </a:lnTo>
                  <a:lnTo>
                    <a:pt x="3890" y="3452"/>
                  </a:lnTo>
                  <a:lnTo>
                    <a:pt x="3920" y="3410"/>
                  </a:lnTo>
                  <a:lnTo>
                    <a:pt x="3950" y="3367"/>
                  </a:lnTo>
                  <a:lnTo>
                    <a:pt x="3979" y="3323"/>
                  </a:lnTo>
                  <a:lnTo>
                    <a:pt x="4006" y="3279"/>
                  </a:lnTo>
                  <a:lnTo>
                    <a:pt x="4033" y="3234"/>
                  </a:lnTo>
                  <a:lnTo>
                    <a:pt x="4058" y="3189"/>
                  </a:lnTo>
                  <a:lnTo>
                    <a:pt x="4083" y="3142"/>
                  </a:lnTo>
                  <a:lnTo>
                    <a:pt x="4106" y="3096"/>
                  </a:lnTo>
                  <a:lnTo>
                    <a:pt x="4129" y="3048"/>
                  </a:lnTo>
                  <a:lnTo>
                    <a:pt x="4149" y="3000"/>
                  </a:lnTo>
                  <a:lnTo>
                    <a:pt x="4170" y="2951"/>
                  </a:lnTo>
                  <a:lnTo>
                    <a:pt x="4188" y="2902"/>
                  </a:lnTo>
                  <a:lnTo>
                    <a:pt x="4206" y="2852"/>
                  </a:lnTo>
                  <a:lnTo>
                    <a:pt x="4222" y="2802"/>
                  </a:lnTo>
                  <a:lnTo>
                    <a:pt x="4237" y="2751"/>
                  </a:lnTo>
                  <a:lnTo>
                    <a:pt x="4252" y="2699"/>
                  </a:lnTo>
                  <a:lnTo>
                    <a:pt x="4264" y="2647"/>
                  </a:lnTo>
                  <a:lnTo>
                    <a:pt x="4276" y="2594"/>
                  </a:lnTo>
                  <a:lnTo>
                    <a:pt x="4286" y="2542"/>
                  </a:lnTo>
                  <a:lnTo>
                    <a:pt x="4294" y="2488"/>
                  </a:lnTo>
                  <a:lnTo>
                    <a:pt x="4303" y="2435"/>
                  </a:lnTo>
                  <a:lnTo>
                    <a:pt x="4309" y="2381"/>
                  </a:lnTo>
                  <a:lnTo>
                    <a:pt x="4313" y="2326"/>
                  </a:lnTo>
                  <a:lnTo>
                    <a:pt x="4317" y="2271"/>
                  </a:lnTo>
                  <a:lnTo>
                    <a:pt x="4319" y="2215"/>
                  </a:lnTo>
                  <a:lnTo>
                    <a:pt x="4320" y="2160"/>
                  </a:lnTo>
                  <a:lnTo>
                    <a:pt x="4320" y="2160"/>
                  </a:lnTo>
                  <a:lnTo>
                    <a:pt x="4319" y="2104"/>
                  </a:lnTo>
                  <a:lnTo>
                    <a:pt x="4317" y="2049"/>
                  </a:lnTo>
                  <a:lnTo>
                    <a:pt x="4313" y="1994"/>
                  </a:lnTo>
                  <a:lnTo>
                    <a:pt x="4309" y="1939"/>
                  </a:lnTo>
                  <a:lnTo>
                    <a:pt x="4303" y="1885"/>
                  </a:lnTo>
                  <a:lnTo>
                    <a:pt x="4294" y="1831"/>
                  </a:lnTo>
                  <a:lnTo>
                    <a:pt x="4286" y="1778"/>
                  </a:lnTo>
                  <a:lnTo>
                    <a:pt x="4276" y="1726"/>
                  </a:lnTo>
                  <a:lnTo>
                    <a:pt x="4264" y="1673"/>
                  </a:lnTo>
                  <a:lnTo>
                    <a:pt x="4252" y="1621"/>
                  </a:lnTo>
                  <a:lnTo>
                    <a:pt x="4237" y="1569"/>
                  </a:lnTo>
                  <a:lnTo>
                    <a:pt x="4222" y="1518"/>
                  </a:lnTo>
                  <a:lnTo>
                    <a:pt x="4206" y="1468"/>
                  </a:lnTo>
                  <a:lnTo>
                    <a:pt x="4188" y="1418"/>
                  </a:lnTo>
                  <a:lnTo>
                    <a:pt x="4170" y="1369"/>
                  </a:lnTo>
                  <a:lnTo>
                    <a:pt x="4149" y="1320"/>
                  </a:lnTo>
                  <a:lnTo>
                    <a:pt x="4129" y="1272"/>
                  </a:lnTo>
                  <a:lnTo>
                    <a:pt x="4106" y="1224"/>
                  </a:lnTo>
                  <a:lnTo>
                    <a:pt x="4083" y="1178"/>
                  </a:lnTo>
                  <a:lnTo>
                    <a:pt x="4058" y="1131"/>
                  </a:lnTo>
                  <a:lnTo>
                    <a:pt x="4033" y="1086"/>
                  </a:lnTo>
                  <a:lnTo>
                    <a:pt x="4006" y="1041"/>
                  </a:lnTo>
                  <a:lnTo>
                    <a:pt x="3979" y="997"/>
                  </a:lnTo>
                  <a:lnTo>
                    <a:pt x="3950" y="953"/>
                  </a:lnTo>
                  <a:lnTo>
                    <a:pt x="3920" y="910"/>
                  </a:lnTo>
                  <a:lnTo>
                    <a:pt x="3890" y="868"/>
                  </a:lnTo>
                  <a:lnTo>
                    <a:pt x="3858" y="828"/>
                  </a:lnTo>
                  <a:lnTo>
                    <a:pt x="3825" y="787"/>
                  </a:lnTo>
                  <a:lnTo>
                    <a:pt x="3793" y="747"/>
                  </a:lnTo>
                  <a:lnTo>
                    <a:pt x="3758" y="708"/>
                  </a:lnTo>
                  <a:lnTo>
                    <a:pt x="3722" y="670"/>
                  </a:lnTo>
                  <a:lnTo>
                    <a:pt x="3687" y="633"/>
                  </a:lnTo>
                  <a:lnTo>
                    <a:pt x="3650" y="598"/>
                  </a:lnTo>
                  <a:lnTo>
                    <a:pt x="3611" y="562"/>
                  </a:lnTo>
                  <a:lnTo>
                    <a:pt x="3572" y="527"/>
                  </a:lnTo>
                  <a:lnTo>
                    <a:pt x="3533" y="495"/>
                  </a:lnTo>
                  <a:lnTo>
                    <a:pt x="3492" y="462"/>
                  </a:lnTo>
                  <a:lnTo>
                    <a:pt x="3452" y="430"/>
                  </a:lnTo>
                  <a:lnTo>
                    <a:pt x="3410" y="400"/>
                  </a:lnTo>
                  <a:lnTo>
                    <a:pt x="3367" y="370"/>
                  </a:lnTo>
                  <a:lnTo>
                    <a:pt x="3323" y="341"/>
                  </a:lnTo>
                  <a:lnTo>
                    <a:pt x="3279" y="314"/>
                  </a:lnTo>
                  <a:lnTo>
                    <a:pt x="3234" y="287"/>
                  </a:lnTo>
                  <a:lnTo>
                    <a:pt x="3189" y="262"/>
                  </a:lnTo>
                  <a:lnTo>
                    <a:pt x="3142" y="237"/>
                  </a:lnTo>
                  <a:lnTo>
                    <a:pt x="3096" y="214"/>
                  </a:lnTo>
                  <a:lnTo>
                    <a:pt x="3048" y="191"/>
                  </a:lnTo>
                  <a:lnTo>
                    <a:pt x="3000" y="171"/>
                  </a:lnTo>
                  <a:lnTo>
                    <a:pt x="2951" y="150"/>
                  </a:lnTo>
                  <a:lnTo>
                    <a:pt x="2902" y="132"/>
                  </a:lnTo>
                  <a:lnTo>
                    <a:pt x="2852" y="113"/>
                  </a:lnTo>
                  <a:lnTo>
                    <a:pt x="2802" y="97"/>
                  </a:lnTo>
                  <a:lnTo>
                    <a:pt x="2751" y="83"/>
                  </a:lnTo>
                  <a:lnTo>
                    <a:pt x="2699" y="68"/>
                  </a:lnTo>
                  <a:lnTo>
                    <a:pt x="2647" y="55"/>
                  </a:lnTo>
                  <a:lnTo>
                    <a:pt x="2594" y="44"/>
                  </a:lnTo>
                  <a:lnTo>
                    <a:pt x="2542" y="34"/>
                  </a:lnTo>
                  <a:lnTo>
                    <a:pt x="2488" y="26"/>
                  </a:lnTo>
                  <a:lnTo>
                    <a:pt x="2435" y="17"/>
                  </a:lnTo>
                  <a:lnTo>
                    <a:pt x="2381" y="11"/>
                  </a:lnTo>
                  <a:lnTo>
                    <a:pt x="2326" y="6"/>
                  </a:lnTo>
                  <a:lnTo>
                    <a:pt x="2271" y="3"/>
                  </a:lnTo>
                  <a:lnTo>
                    <a:pt x="2215" y="1"/>
                  </a:lnTo>
                  <a:lnTo>
                    <a:pt x="2160" y="0"/>
                  </a:lnTo>
                  <a:lnTo>
                    <a:pt x="2160" y="0"/>
                  </a:lnTo>
                  <a:close/>
                  <a:moveTo>
                    <a:pt x="2147" y="3846"/>
                  </a:moveTo>
                  <a:lnTo>
                    <a:pt x="2132" y="3845"/>
                  </a:lnTo>
                  <a:lnTo>
                    <a:pt x="2132" y="3845"/>
                  </a:lnTo>
                  <a:lnTo>
                    <a:pt x="2127" y="3844"/>
                  </a:lnTo>
                  <a:lnTo>
                    <a:pt x="2122" y="3842"/>
                  </a:lnTo>
                  <a:lnTo>
                    <a:pt x="2118" y="3838"/>
                  </a:lnTo>
                  <a:lnTo>
                    <a:pt x="2116" y="3833"/>
                  </a:lnTo>
                  <a:lnTo>
                    <a:pt x="2116" y="3833"/>
                  </a:lnTo>
                  <a:lnTo>
                    <a:pt x="2101" y="3779"/>
                  </a:lnTo>
                  <a:lnTo>
                    <a:pt x="2101" y="3779"/>
                  </a:lnTo>
                  <a:lnTo>
                    <a:pt x="2086" y="3725"/>
                  </a:lnTo>
                  <a:lnTo>
                    <a:pt x="2086" y="3725"/>
                  </a:lnTo>
                  <a:lnTo>
                    <a:pt x="2084" y="3720"/>
                  </a:lnTo>
                  <a:lnTo>
                    <a:pt x="2080" y="3716"/>
                  </a:lnTo>
                  <a:lnTo>
                    <a:pt x="2076" y="3714"/>
                  </a:lnTo>
                  <a:lnTo>
                    <a:pt x="2071" y="3712"/>
                  </a:lnTo>
                  <a:lnTo>
                    <a:pt x="2007" y="3708"/>
                  </a:lnTo>
                  <a:lnTo>
                    <a:pt x="2007" y="3708"/>
                  </a:lnTo>
                  <a:lnTo>
                    <a:pt x="2002" y="3708"/>
                  </a:lnTo>
                  <a:lnTo>
                    <a:pt x="1997" y="3710"/>
                  </a:lnTo>
                  <a:lnTo>
                    <a:pt x="1993" y="3713"/>
                  </a:lnTo>
                  <a:lnTo>
                    <a:pt x="1990" y="3718"/>
                  </a:lnTo>
                  <a:lnTo>
                    <a:pt x="1990" y="3718"/>
                  </a:lnTo>
                  <a:lnTo>
                    <a:pt x="1968" y="3769"/>
                  </a:lnTo>
                  <a:lnTo>
                    <a:pt x="1968" y="3769"/>
                  </a:lnTo>
                  <a:lnTo>
                    <a:pt x="1944" y="3820"/>
                  </a:lnTo>
                  <a:lnTo>
                    <a:pt x="1944" y="3820"/>
                  </a:lnTo>
                  <a:lnTo>
                    <a:pt x="1941" y="3824"/>
                  </a:lnTo>
                  <a:lnTo>
                    <a:pt x="1937" y="3828"/>
                  </a:lnTo>
                  <a:lnTo>
                    <a:pt x="1932" y="3830"/>
                  </a:lnTo>
                  <a:lnTo>
                    <a:pt x="1926" y="3830"/>
                  </a:lnTo>
                  <a:lnTo>
                    <a:pt x="1926" y="3830"/>
                  </a:lnTo>
                  <a:lnTo>
                    <a:pt x="1918" y="3829"/>
                  </a:lnTo>
                  <a:lnTo>
                    <a:pt x="1897" y="3825"/>
                  </a:lnTo>
                  <a:lnTo>
                    <a:pt x="1897" y="3825"/>
                  </a:lnTo>
                  <a:lnTo>
                    <a:pt x="1869" y="3820"/>
                  </a:lnTo>
                  <a:lnTo>
                    <a:pt x="1869" y="3820"/>
                  </a:lnTo>
                  <a:lnTo>
                    <a:pt x="1864" y="3818"/>
                  </a:lnTo>
                  <a:lnTo>
                    <a:pt x="1860" y="3815"/>
                  </a:lnTo>
                  <a:lnTo>
                    <a:pt x="1857" y="3811"/>
                  </a:lnTo>
                  <a:lnTo>
                    <a:pt x="1854" y="3806"/>
                  </a:lnTo>
                  <a:lnTo>
                    <a:pt x="1854" y="3806"/>
                  </a:lnTo>
                  <a:lnTo>
                    <a:pt x="1847" y="3750"/>
                  </a:lnTo>
                  <a:lnTo>
                    <a:pt x="1847" y="3750"/>
                  </a:lnTo>
                  <a:lnTo>
                    <a:pt x="1842" y="3695"/>
                  </a:lnTo>
                  <a:lnTo>
                    <a:pt x="1842" y="3695"/>
                  </a:lnTo>
                  <a:lnTo>
                    <a:pt x="1841" y="3690"/>
                  </a:lnTo>
                  <a:lnTo>
                    <a:pt x="1838" y="3685"/>
                  </a:lnTo>
                  <a:lnTo>
                    <a:pt x="1834" y="3681"/>
                  </a:lnTo>
                  <a:lnTo>
                    <a:pt x="1830" y="3679"/>
                  </a:lnTo>
                  <a:lnTo>
                    <a:pt x="1830" y="3679"/>
                  </a:lnTo>
                  <a:lnTo>
                    <a:pt x="1798" y="3672"/>
                  </a:lnTo>
                  <a:lnTo>
                    <a:pt x="1798" y="3672"/>
                  </a:lnTo>
                  <a:lnTo>
                    <a:pt x="1776" y="3667"/>
                  </a:lnTo>
                  <a:lnTo>
                    <a:pt x="1776" y="3667"/>
                  </a:lnTo>
                  <a:lnTo>
                    <a:pt x="1767" y="3665"/>
                  </a:lnTo>
                  <a:lnTo>
                    <a:pt x="1767" y="3665"/>
                  </a:lnTo>
                  <a:lnTo>
                    <a:pt x="1762" y="3664"/>
                  </a:lnTo>
                  <a:lnTo>
                    <a:pt x="1756" y="3666"/>
                  </a:lnTo>
                  <a:lnTo>
                    <a:pt x="1752" y="3668"/>
                  </a:lnTo>
                  <a:lnTo>
                    <a:pt x="1748" y="3672"/>
                  </a:lnTo>
                  <a:lnTo>
                    <a:pt x="1748" y="3672"/>
                  </a:lnTo>
                  <a:lnTo>
                    <a:pt x="1719" y="3719"/>
                  </a:lnTo>
                  <a:lnTo>
                    <a:pt x="1719" y="3719"/>
                  </a:lnTo>
                  <a:lnTo>
                    <a:pt x="1688" y="3766"/>
                  </a:lnTo>
                  <a:lnTo>
                    <a:pt x="1688" y="3766"/>
                  </a:lnTo>
                  <a:lnTo>
                    <a:pt x="1684" y="3770"/>
                  </a:lnTo>
                  <a:lnTo>
                    <a:pt x="1679" y="3772"/>
                  </a:lnTo>
                  <a:lnTo>
                    <a:pt x="1674" y="3773"/>
                  </a:lnTo>
                  <a:lnTo>
                    <a:pt x="1669" y="3773"/>
                  </a:lnTo>
                  <a:lnTo>
                    <a:pt x="1669" y="3773"/>
                  </a:lnTo>
                  <a:lnTo>
                    <a:pt x="1659" y="3770"/>
                  </a:lnTo>
                  <a:lnTo>
                    <a:pt x="1659" y="3770"/>
                  </a:lnTo>
                  <a:lnTo>
                    <a:pt x="1651" y="3767"/>
                  </a:lnTo>
                  <a:lnTo>
                    <a:pt x="1651" y="3767"/>
                  </a:lnTo>
                  <a:lnTo>
                    <a:pt x="1627" y="3759"/>
                  </a:lnTo>
                  <a:lnTo>
                    <a:pt x="1612" y="3755"/>
                  </a:lnTo>
                  <a:lnTo>
                    <a:pt x="1612" y="3755"/>
                  </a:lnTo>
                  <a:lnTo>
                    <a:pt x="1608" y="3752"/>
                  </a:lnTo>
                  <a:lnTo>
                    <a:pt x="1604" y="3748"/>
                  </a:lnTo>
                  <a:lnTo>
                    <a:pt x="1601" y="3744"/>
                  </a:lnTo>
                  <a:lnTo>
                    <a:pt x="1601" y="3739"/>
                  </a:lnTo>
                  <a:lnTo>
                    <a:pt x="1601" y="3739"/>
                  </a:lnTo>
                  <a:lnTo>
                    <a:pt x="1603" y="3682"/>
                  </a:lnTo>
                  <a:lnTo>
                    <a:pt x="1603" y="3682"/>
                  </a:lnTo>
                  <a:lnTo>
                    <a:pt x="1606" y="3626"/>
                  </a:lnTo>
                  <a:lnTo>
                    <a:pt x="1606" y="3626"/>
                  </a:lnTo>
                  <a:lnTo>
                    <a:pt x="1606" y="3621"/>
                  </a:lnTo>
                  <a:lnTo>
                    <a:pt x="1603" y="3616"/>
                  </a:lnTo>
                  <a:lnTo>
                    <a:pt x="1600" y="3612"/>
                  </a:lnTo>
                  <a:lnTo>
                    <a:pt x="1596" y="3609"/>
                  </a:lnTo>
                  <a:lnTo>
                    <a:pt x="1596" y="3609"/>
                  </a:lnTo>
                  <a:lnTo>
                    <a:pt x="1566" y="3598"/>
                  </a:lnTo>
                  <a:lnTo>
                    <a:pt x="1566" y="3598"/>
                  </a:lnTo>
                  <a:lnTo>
                    <a:pt x="1545" y="3588"/>
                  </a:lnTo>
                  <a:lnTo>
                    <a:pt x="1545" y="3588"/>
                  </a:lnTo>
                  <a:lnTo>
                    <a:pt x="1536" y="3584"/>
                  </a:lnTo>
                  <a:lnTo>
                    <a:pt x="1536" y="3584"/>
                  </a:lnTo>
                  <a:lnTo>
                    <a:pt x="1532" y="3583"/>
                  </a:lnTo>
                  <a:lnTo>
                    <a:pt x="1527" y="3584"/>
                  </a:lnTo>
                  <a:lnTo>
                    <a:pt x="1521" y="3585"/>
                  </a:lnTo>
                  <a:lnTo>
                    <a:pt x="1517" y="3589"/>
                  </a:lnTo>
                  <a:lnTo>
                    <a:pt x="1517" y="3589"/>
                  </a:lnTo>
                  <a:lnTo>
                    <a:pt x="1481" y="3631"/>
                  </a:lnTo>
                  <a:lnTo>
                    <a:pt x="1481" y="3631"/>
                  </a:lnTo>
                  <a:lnTo>
                    <a:pt x="1442" y="3672"/>
                  </a:lnTo>
                  <a:lnTo>
                    <a:pt x="1442" y="3672"/>
                  </a:lnTo>
                  <a:lnTo>
                    <a:pt x="1438" y="3675"/>
                  </a:lnTo>
                  <a:lnTo>
                    <a:pt x="1433" y="3677"/>
                  </a:lnTo>
                  <a:lnTo>
                    <a:pt x="1427" y="3677"/>
                  </a:lnTo>
                  <a:lnTo>
                    <a:pt x="1421" y="3676"/>
                  </a:lnTo>
                  <a:lnTo>
                    <a:pt x="1370" y="3650"/>
                  </a:lnTo>
                  <a:lnTo>
                    <a:pt x="1370" y="3650"/>
                  </a:lnTo>
                  <a:lnTo>
                    <a:pt x="1365" y="3647"/>
                  </a:lnTo>
                  <a:lnTo>
                    <a:pt x="1362" y="3642"/>
                  </a:lnTo>
                  <a:lnTo>
                    <a:pt x="1361" y="3636"/>
                  </a:lnTo>
                  <a:lnTo>
                    <a:pt x="1361" y="3631"/>
                  </a:lnTo>
                  <a:lnTo>
                    <a:pt x="1361" y="3631"/>
                  </a:lnTo>
                  <a:lnTo>
                    <a:pt x="1372" y="3576"/>
                  </a:lnTo>
                  <a:lnTo>
                    <a:pt x="1372" y="3576"/>
                  </a:lnTo>
                  <a:lnTo>
                    <a:pt x="1383" y="3521"/>
                  </a:lnTo>
                  <a:lnTo>
                    <a:pt x="1383" y="3521"/>
                  </a:lnTo>
                  <a:lnTo>
                    <a:pt x="1384" y="3516"/>
                  </a:lnTo>
                  <a:lnTo>
                    <a:pt x="1382" y="3511"/>
                  </a:lnTo>
                  <a:lnTo>
                    <a:pt x="1380" y="3507"/>
                  </a:lnTo>
                  <a:lnTo>
                    <a:pt x="1376" y="3504"/>
                  </a:lnTo>
                  <a:lnTo>
                    <a:pt x="1376" y="3504"/>
                  </a:lnTo>
                  <a:lnTo>
                    <a:pt x="1368" y="3499"/>
                  </a:lnTo>
                  <a:lnTo>
                    <a:pt x="1349" y="3487"/>
                  </a:lnTo>
                  <a:lnTo>
                    <a:pt x="1349" y="3487"/>
                  </a:lnTo>
                  <a:lnTo>
                    <a:pt x="1321" y="3469"/>
                  </a:lnTo>
                  <a:lnTo>
                    <a:pt x="1321" y="3469"/>
                  </a:lnTo>
                  <a:lnTo>
                    <a:pt x="1317" y="3468"/>
                  </a:lnTo>
                  <a:lnTo>
                    <a:pt x="1311" y="3467"/>
                  </a:lnTo>
                  <a:lnTo>
                    <a:pt x="1306" y="3468"/>
                  </a:lnTo>
                  <a:lnTo>
                    <a:pt x="1302" y="3471"/>
                  </a:lnTo>
                  <a:lnTo>
                    <a:pt x="1302" y="3471"/>
                  </a:lnTo>
                  <a:lnTo>
                    <a:pt x="1259" y="3507"/>
                  </a:lnTo>
                  <a:lnTo>
                    <a:pt x="1259" y="3507"/>
                  </a:lnTo>
                  <a:lnTo>
                    <a:pt x="1214" y="3541"/>
                  </a:lnTo>
                  <a:lnTo>
                    <a:pt x="1214" y="3541"/>
                  </a:lnTo>
                  <a:lnTo>
                    <a:pt x="1210" y="3543"/>
                  </a:lnTo>
                  <a:lnTo>
                    <a:pt x="1205" y="3544"/>
                  </a:lnTo>
                  <a:lnTo>
                    <a:pt x="1199" y="3543"/>
                  </a:lnTo>
                  <a:lnTo>
                    <a:pt x="1194" y="3541"/>
                  </a:lnTo>
                  <a:lnTo>
                    <a:pt x="1179" y="3531"/>
                  </a:lnTo>
                  <a:lnTo>
                    <a:pt x="1179" y="3531"/>
                  </a:lnTo>
                  <a:lnTo>
                    <a:pt x="1159" y="3516"/>
                  </a:lnTo>
                  <a:lnTo>
                    <a:pt x="1159" y="3516"/>
                  </a:lnTo>
                  <a:lnTo>
                    <a:pt x="1153" y="3512"/>
                  </a:lnTo>
                  <a:lnTo>
                    <a:pt x="1153" y="3512"/>
                  </a:lnTo>
                  <a:lnTo>
                    <a:pt x="1146" y="3508"/>
                  </a:lnTo>
                  <a:lnTo>
                    <a:pt x="1146" y="3508"/>
                  </a:lnTo>
                  <a:lnTo>
                    <a:pt x="1143" y="3504"/>
                  </a:lnTo>
                  <a:lnTo>
                    <a:pt x="1140" y="3499"/>
                  </a:lnTo>
                  <a:lnTo>
                    <a:pt x="1139" y="3493"/>
                  </a:lnTo>
                  <a:lnTo>
                    <a:pt x="1140" y="3487"/>
                  </a:lnTo>
                  <a:lnTo>
                    <a:pt x="1140" y="3487"/>
                  </a:lnTo>
                  <a:lnTo>
                    <a:pt x="1160" y="3435"/>
                  </a:lnTo>
                  <a:lnTo>
                    <a:pt x="1160" y="3435"/>
                  </a:lnTo>
                  <a:lnTo>
                    <a:pt x="1180" y="3383"/>
                  </a:lnTo>
                  <a:lnTo>
                    <a:pt x="1180" y="3383"/>
                  </a:lnTo>
                  <a:lnTo>
                    <a:pt x="1181" y="3378"/>
                  </a:lnTo>
                  <a:lnTo>
                    <a:pt x="1181" y="3373"/>
                  </a:lnTo>
                  <a:lnTo>
                    <a:pt x="1179" y="3368"/>
                  </a:lnTo>
                  <a:lnTo>
                    <a:pt x="1176" y="3364"/>
                  </a:lnTo>
                  <a:lnTo>
                    <a:pt x="1176" y="3364"/>
                  </a:lnTo>
                  <a:lnTo>
                    <a:pt x="1168" y="3358"/>
                  </a:lnTo>
                  <a:lnTo>
                    <a:pt x="1168" y="3358"/>
                  </a:lnTo>
                  <a:lnTo>
                    <a:pt x="1152" y="3343"/>
                  </a:lnTo>
                  <a:lnTo>
                    <a:pt x="1152" y="3343"/>
                  </a:lnTo>
                  <a:lnTo>
                    <a:pt x="1127" y="3322"/>
                  </a:lnTo>
                  <a:lnTo>
                    <a:pt x="1127" y="3322"/>
                  </a:lnTo>
                  <a:lnTo>
                    <a:pt x="1122" y="3320"/>
                  </a:lnTo>
                  <a:lnTo>
                    <a:pt x="1117" y="3319"/>
                  </a:lnTo>
                  <a:lnTo>
                    <a:pt x="1112" y="3319"/>
                  </a:lnTo>
                  <a:lnTo>
                    <a:pt x="1107" y="3321"/>
                  </a:lnTo>
                  <a:lnTo>
                    <a:pt x="1107" y="3321"/>
                  </a:lnTo>
                  <a:lnTo>
                    <a:pt x="1059" y="3348"/>
                  </a:lnTo>
                  <a:lnTo>
                    <a:pt x="1059" y="3348"/>
                  </a:lnTo>
                  <a:lnTo>
                    <a:pt x="1011" y="3376"/>
                  </a:lnTo>
                  <a:lnTo>
                    <a:pt x="1011" y="3376"/>
                  </a:lnTo>
                  <a:lnTo>
                    <a:pt x="1005" y="3378"/>
                  </a:lnTo>
                  <a:lnTo>
                    <a:pt x="999" y="3378"/>
                  </a:lnTo>
                  <a:lnTo>
                    <a:pt x="994" y="3376"/>
                  </a:lnTo>
                  <a:lnTo>
                    <a:pt x="990" y="3373"/>
                  </a:lnTo>
                  <a:lnTo>
                    <a:pt x="990" y="3373"/>
                  </a:lnTo>
                  <a:lnTo>
                    <a:pt x="969" y="3353"/>
                  </a:lnTo>
                  <a:lnTo>
                    <a:pt x="969" y="3353"/>
                  </a:lnTo>
                  <a:lnTo>
                    <a:pt x="948" y="3332"/>
                  </a:lnTo>
                  <a:lnTo>
                    <a:pt x="948" y="3332"/>
                  </a:lnTo>
                  <a:lnTo>
                    <a:pt x="945" y="3328"/>
                  </a:lnTo>
                  <a:lnTo>
                    <a:pt x="944" y="3322"/>
                  </a:lnTo>
                  <a:lnTo>
                    <a:pt x="944" y="3317"/>
                  </a:lnTo>
                  <a:lnTo>
                    <a:pt x="945" y="3312"/>
                  </a:lnTo>
                  <a:lnTo>
                    <a:pt x="945" y="3312"/>
                  </a:lnTo>
                  <a:lnTo>
                    <a:pt x="973" y="3262"/>
                  </a:lnTo>
                  <a:lnTo>
                    <a:pt x="973" y="3262"/>
                  </a:lnTo>
                  <a:lnTo>
                    <a:pt x="1001" y="3214"/>
                  </a:lnTo>
                  <a:lnTo>
                    <a:pt x="1001" y="3214"/>
                  </a:lnTo>
                  <a:lnTo>
                    <a:pt x="1003" y="3210"/>
                  </a:lnTo>
                  <a:lnTo>
                    <a:pt x="1003" y="3204"/>
                  </a:lnTo>
                  <a:lnTo>
                    <a:pt x="1002" y="3199"/>
                  </a:lnTo>
                  <a:lnTo>
                    <a:pt x="999" y="3195"/>
                  </a:lnTo>
                  <a:lnTo>
                    <a:pt x="999" y="3195"/>
                  </a:lnTo>
                  <a:lnTo>
                    <a:pt x="979" y="3171"/>
                  </a:lnTo>
                  <a:lnTo>
                    <a:pt x="979" y="3171"/>
                  </a:lnTo>
                  <a:lnTo>
                    <a:pt x="957" y="3146"/>
                  </a:lnTo>
                  <a:lnTo>
                    <a:pt x="957" y="3146"/>
                  </a:lnTo>
                  <a:lnTo>
                    <a:pt x="953" y="3143"/>
                  </a:lnTo>
                  <a:lnTo>
                    <a:pt x="949" y="3141"/>
                  </a:lnTo>
                  <a:lnTo>
                    <a:pt x="944" y="3140"/>
                  </a:lnTo>
                  <a:lnTo>
                    <a:pt x="939" y="3141"/>
                  </a:lnTo>
                  <a:lnTo>
                    <a:pt x="939" y="3141"/>
                  </a:lnTo>
                  <a:lnTo>
                    <a:pt x="887" y="3161"/>
                  </a:lnTo>
                  <a:lnTo>
                    <a:pt x="887" y="3161"/>
                  </a:lnTo>
                  <a:lnTo>
                    <a:pt x="834" y="3182"/>
                  </a:lnTo>
                  <a:lnTo>
                    <a:pt x="834" y="3182"/>
                  </a:lnTo>
                  <a:lnTo>
                    <a:pt x="829" y="3182"/>
                  </a:lnTo>
                  <a:lnTo>
                    <a:pt x="824" y="3182"/>
                  </a:lnTo>
                  <a:lnTo>
                    <a:pt x="818" y="3179"/>
                  </a:lnTo>
                  <a:lnTo>
                    <a:pt x="814" y="3176"/>
                  </a:lnTo>
                  <a:lnTo>
                    <a:pt x="814" y="3176"/>
                  </a:lnTo>
                  <a:lnTo>
                    <a:pt x="808" y="3168"/>
                  </a:lnTo>
                  <a:lnTo>
                    <a:pt x="808" y="3168"/>
                  </a:lnTo>
                  <a:lnTo>
                    <a:pt x="803" y="3161"/>
                  </a:lnTo>
                  <a:lnTo>
                    <a:pt x="803" y="3161"/>
                  </a:lnTo>
                  <a:lnTo>
                    <a:pt x="789" y="3141"/>
                  </a:lnTo>
                  <a:lnTo>
                    <a:pt x="780" y="3129"/>
                  </a:lnTo>
                  <a:lnTo>
                    <a:pt x="780" y="3129"/>
                  </a:lnTo>
                  <a:lnTo>
                    <a:pt x="778" y="3124"/>
                  </a:lnTo>
                  <a:lnTo>
                    <a:pt x="777" y="3117"/>
                  </a:lnTo>
                  <a:lnTo>
                    <a:pt x="778" y="3112"/>
                  </a:lnTo>
                  <a:lnTo>
                    <a:pt x="780" y="3108"/>
                  </a:lnTo>
                  <a:lnTo>
                    <a:pt x="780" y="3108"/>
                  </a:lnTo>
                  <a:lnTo>
                    <a:pt x="814" y="3064"/>
                  </a:lnTo>
                  <a:lnTo>
                    <a:pt x="814" y="3064"/>
                  </a:lnTo>
                  <a:lnTo>
                    <a:pt x="850" y="3020"/>
                  </a:lnTo>
                  <a:lnTo>
                    <a:pt x="850" y="3020"/>
                  </a:lnTo>
                  <a:lnTo>
                    <a:pt x="853" y="3016"/>
                  </a:lnTo>
                  <a:lnTo>
                    <a:pt x="854" y="3011"/>
                  </a:lnTo>
                  <a:lnTo>
                    <a:pt x="854" y="3005"/>
                  </a:lnTo>
                  <a:lnTo>
                    <a:pt x="852" y="3001"/>
                  </a:lnTo>
                  <a:lnTo>
                    <a:pt x="852" y="3001"/>
                  </a:lnTo>
                  <a:lnTo>
                    <a:pt x="835" y="2973"/>
                  </a:lnTo>
                  <a:lnTo>
                    <a:pt x="835" y="2973"/>
                  </a:lnTo>
                  <a:lnTo>
                    <a:pt x="823" y="2955"/>
                  </a:lnTo>
                  <a:lnTo>
                    <a:pt x="818" y="2946"/>
                  </a:lnTo>
                  <a:lnTo>
                    <a:pt x="818" y="2946"/>
                  </a:lnTo>
                  <a:lnTo>
                    <a:pt x="814" y="2942"/>
                  </a:lnTo>
                  <a:lnTo>
                    <a:pt x="810" y="2940"/>
                  </a:lnTo>
                  <a:lnTo>
                    <a:pt x="805" y="2938"/>
                  </a:lnTo>
                  <a:lnTo>
                    <a:pt x="800" y="2939"/>
                  </a:lnTo>
                  <a:lnTo>
                    <a:pt x="800" y="2939"/>
                  </a:lnTo>
                  <a:lnTo>
                    <a:pt x="745" y="2951"/>
                  </a:lnTo>
                  <a:lnTo>
                    <a:pt x="745" y="2951"/>
                  </a:lnTo>
                  <a:lnTo>
                    <a:pt x="690" y="2962"/>
                  </a:lnTo>
                  <a:lnTo>
                    <a:pt x="690" y="2962"/>
                  </a:lnTo>
                  <a:lnTo>
                    <a:pt x="685" y="2962"/>
                  </a:lnTo>
                  <a:lnTo>
                    <a:pt x="679" y="2960"/>
                  </a:lnTo>
                  <a:lnTo>
                    <a:pt x="675" y="2957"/>
                  </a:lnTo>
                  <a:lnTo>
                    <a:pt x="671" y="2953"/>
                  </a:lnTo>
                  <a:lnTo>
                    <a:pt x="645" y="2901"/>
                  </a:lnTo>
                  <a:lnTo>
                    <a:pt x="645" y="2901"/>
                  </a:lnTo>
                  <a:lnTo>
                    <a:pt x="644" y="2896"/>
                  </a:lnTo>
                  <a:lnTo>
                    <a:pt x="644" y="2890"/>
                  </a:lnTo>
                  <a:lnTo>
                    <a:pt x="646" y="2884"/>
                  </a:lnTo>
                  <a:lnTo>
                    <a:pt x="649" y="2880"/>
                  </a:lnTo>
                  <a:lnTo>
                    <a:pt x="649" y="2880"/>
                  </a:lnTo>
                  <a:lnTo>
                    <a:pt x="690" y="2843"/>
                  </a:lnTo>
                  <a:lnTo>
                    <a:pt x="690" y="2843"/>
                  </a:lnTo>
                  <a:lnTo>
                    <a:pt x="732" y="2805"/>
                  </a:lnTo>
                  <a:lnTo>
                    <a:pt x="732" y="2805"/>
                  </a:lnTo>
                  <a:lnTo>
                    <a:pt x="735" y="2801"/>
                  </a:lnTo>
                  <a:lnTo>
                    <a:pt x="737" y="2796"/>
                  </a:lnTo>
                  <a:lnTo>
                    <a:pt x="738" y="2790"/>
                  </a:lnTo>
                  <a:lnTo>
                    <a:pt x="737" y="2786"/>
                  </a:lnTo>
                  <a:lnTo>
                    <a:pt x="737" y="2786"/>
                  </a:lnTo>
                  <a:lnTo>
                    <a:pt x="733" y="2777"/>
                  </a:lnTo>
                  <a:lnTo>
                    <a:pt x="733" y="2777"/>
                  </a:lnTo>
                  <a:lnTo>
                    <a:pt x="727" y="2767"/>
                  </a:lnTo>
                  <a:lnTo>
                    <a:pt x="723" y="2757"/>
                  </a:lnTo>
                  <a:lnTo>
                    <a:pt x="723" y="2757"/>
                  </a:lnTo>
                  <a:lnTo>
                    <a:pt x="711" y="2726"/>
                  </a:lnTo>
                  <a:lnTo>
                    <a:pt x="711" y="2726"/>
                  </a:lnTo>
                  <a:lnTo>
                    <a:pt x="709" y="2722"/>
                  </a:lnTo>
                  <a:lnTo>
                    <a:pt x="705" y="2719"/>
                  </a:lnTo>
                  <a:lnTo>
                    <a:pt x="700" y="2717"/>
                  </a:lnTo>
                  <a:lnTo>
                    <a:pt x="695" y="2716"/>
                  </a:lnTo>
                  <a:lnTo>
                    <a:pt x="695" y="2716"/>
                  </a:lnTo>
                  <a:lnTo>
                    <a:pt x="639" y="2720"/>
                  </a:lnTo>
                  <a:lnTo>
                    <a:pt x="639" y="2720"/>
                  </a:lnTo>
                  <a:lnTo>
                    <a:pt x="582" y="2722"/>
                  </a:lnTo>
                  <a:lnTo>
                    <a:pt x="582" y="2722"/>
                  </a:lnTo>
                  <a:lnTo>
                    <a:pt x="577" y="2721"/>
                  </a:lnTo>
                  <a:lnTo>
                    <a:pt x="572" y="2719"/>
                  </a:lnTo>
                  <a:lnTo>
                    <a:pt x="569" y="2715"/>
                  </a:lnTo>
                  <a:lnTo>
                    <a:pt x="566" y="2710"/>
                  </a:lnTo>
                  <a:lnTo>
                    <a:pt x="561" y="2693"/>
                  </a:lnTo>
                  <a:lnTo>
                    <a:pt x="561" y="2693"/>
                  </a:lnTo>
                  <a:lnTo>
                    <a:pt x="552" y="2669"/>
                  </a:lnTo>
                  <a:lnTo>
                    <a:pt x="552" y="2669"/>
                  </a:lnTo>
                  <a:lnTo>
                    <a:pt x="550" y="2662"/>
                  </a:lnTo>
                  <a:lnTo>
                    <a:pt x="550" y="2662"/>
                  </a:lnTo>
                  <a:lnTo>
                    <a:pt x="548" y="2655"/>
                  </a:lnTo>
                  <a:lnTo>
                    <a:pt x="548" y="2655"/>
                  </a:lnTo>
                  <a:lnTo>
                    <a:pt x="548" y="2649"/>
                  </a:lnTo>
                  <a:lnTo>
                    <a:pt x="549" y="2643"/>
                  </a:lnTo>
                  <a:lnTo>
                    <a:pt x="551" y="2639"/>
                  </a:lnTo>
                  <a:lnTo>
                    <a:pt x="555" y="2635"/>
                  </a:lnTo>
                  <a:lnTo>
                    <a:pt x="555" y="2635"/>
                  </a:lnTo>
                  <a:lnTo>
                    <a:pt x="602" y="2603"/>
                  </a:lnTo>
                  <a:lnTo>
                    <a:pt x="602" y="2603"/>
                  </a:lnTo>
                  <a:lnTo>
                    <a:pt x="649" y="2574"/>
                  </a:lnTo>
                  <a:lnTo>
                    <a:pt x="649" y="2574"/>
                  </a:lnTo>
                  <a:lnTo>
                    <a:pt x="652" y="2571"/>
                  </a:lnTo>
                  <a:lnTo>
                    <a:pt x="655" y="2566"/>
                  </a:lnTo>
                  <a:lnTo>
                    <a:pt x="656" y="2561"/>
                  </a:lnTo>
                  <a:lnTo>
                    <a:pt x="656" y="2555"/>
                  </a:lnTo>
                  <a:lnTo>
                    <a:pt x="656" y="2555"/>
                  </a:lnTo>
                  <a:lnTo>
                    <a:pt x="653" y="2546"/>
                  </a:lnTo>
                  <a:lnTo>
                    <a:pt x="653" y="2546"/>
                  </a:lnTo>
                  <a:lnTo>
                    <a:pt x="648" y="2525"/>
                  </a:lnTo>
                  <a:lnTo>
                    <a:pt x="648" y="2525"/>
                  </a:lnTo>
                  <a:lnTo>
                    <a:pt x="641" y="2493"/>
                  </a:lnTo>
                  <a:lnTo>
                    <a:pt x="641" y="2493"/>
                  </a:lnTo>
                  <a:lnTo>
                    <a:pt x="639" y="2488"/>
                  </a:lnTo>
                  <a:lnTo>
                    <a:pt x="636" y="2484"/>
                  </a:lnTo>
                  <a:lnTo>
                    <a:pt x="630" y="2482"/>
                  </a:lnTo>
                  <a:lnTo>
                    <a:pt x="625" y="2480"/>
                  </a:lnTo>
                  <a:lnTo>
                    <a:pt x="625" y="2480"/>
                  </a:lnTo>
                  <a:lnTo>
                    <a:pt x="570" y="2475"/>
                  </a:lnTo>
                  <a:lnTo>
                    <a:pt x="570" y="2475"/>
                  </a:lnTo>
                  <a:lnTo>
                    <a:pt x="515" y="2469"/>
                  </a:lnTo>
                  <a:lnTo>
                    <a:pt x="515" y="2469"/>
                  </a:lnTo>
                  <a:lnTo>
                    <a:pt x="510" y="2467"/>
                  </a:lnTo>
                  <a:lnTo>
                    <a:pt x="505" y="2463"/>
                  </a:lnTo>
                  <a:lnTo>
                    <a:pt x="502" y="2458"/>
                  </a:lnTo>
                  <a:lnTo>
                    <a:pt x="500" y="2454"/>
                  </a:lnTo>
                  <a:lnTo>
                    <a:pt x="500" y="2454"/>
                  </a:lnTo>
                  <a:lnTo>
                    <a:pt x="495" y="2425"/>
                  </a:lnTo>
                  <a:lnTo>
                    <a:pt x="495" y="2425"/>
                  </a:lnTo>
                  <a:lnTo>
                    <a:pt x="491" y="2405"/>
                  </a:lnTo>
                  <a:lnTo>
                    <a:pt x="490" y="2396"/>
                  </a:lnTo>
                  <a:lnTo>
                    <a:pt x="490" y="2396"/>
                  </a:lnTo>
                  <a:lnTo>
                    <a:pt x="490" y="2391"/>
                  </a:lnTo>
                  <a:lnTo>
                    <a:pt x="492" y="2386"/>
                  </a:lnTo>
                  <a:lnTo>
                    <a:pt x="497" y="2381"/>
                  </a:lnTo>
                  <a:lnTo>
                    <a:pt x="501" y="2378"/>
                  </a:lnTo>
                  <a:lnTo>
                    <a:pt x="501" y="2378"/>
                  </a:lnTo>
                  <a:lnTo>
                    <a:pt x="552" y="2354"/>
                  </a:lnTo>
                  <a:lnTo>
                    <a:pt x="552" y="2354"/>
                  </a:lnTo>
                  <a:lnTo>
                    <a:pt x="603" y="2333"/>
                  </a:lnTo>
                  <a:lnTo>
                    <a:pt x="603" y="2333"/>
                  </a:lnTo>
                  <a:lnTo>
                    <a:pt x="607" y="2330"/>
                  </a:lnTo>
                  <a:lnTo>
                    <a:pt x="610" y="2326"/>
                  </a:lnTo>
                  <a:lnTo>
                    <a:pt x="612" y="2320"/>
                  </a:lnTo>
                  <a:lnTo>
                    <a:pt x="612" y="2315"/>
                  </a:lnTo>
                  <a:lnTo>
                    <a:pt x="608" y="2251"/>
                  </a:lnTo>
                  <a:lnTo>
                    <a:pt x="608" y="2251"/>
                  </a:lnTo>
                  <a:lnTo>
                    <a:pt x="606" y="2246"/>
                  </a:lnTo>
                  <a:lnTo>
                    <a:pt x="604" y="2242"/>
                  </a:lnTo>
                  <a:lnTo>
                    <a:pt x="600" y="2239"/>
                  </a:lnTo>
                  <a:lnTo>
                    <a:pt x="595" y="2237"/>
                  </a:lnTo>
                  <a:lnTo>
                    <a:pt x="595" y="2237"/>
                  </a:lnTo>
                  <a:lnTo>
                    <a:pt x="541" y="2222"/>
                  </a:lnTo>
                  <a:lnTo>
                    <a:pt x="541" y="2222"/>
                  </a:lnTo>
                  <a:lnTo>
                    <a:pt x="487" y="2207"/>
                  </a:lnTo>
                  <a:lnTo>
                    <a:pt x="487" y="2207"/>
                  </a:lnTo>
                  <a:lnTo>
                    <a:pt x="482" y="2205"/>
                  </a:lnTo>
                  <a:lnTo>
                    <a:pt x="478" y="2201"/>
                  </a:lnTo>
                  <a:lnTo>
                    <a:pt x="476" y="2196"/>
                  </a:lnTo>
                  <a:lnTo>
                    <a:pt x="475" y="2191"/>
                  </a:lnTo>
                  <a:lnTo>
                    <a:pt x="474" y="2173"/>
                  </a:lnTo>
                  <a:lnTo>
                    <a:pt x="474" y="2173"/>
                  </a:lnTo>
                  <a:lnTo>
                    <a:pt x="474" y="2147"/>
                  </a:lnTo>
                  <a:lnTo>
                    <a:pt x="474" y="2132"/>
                  </a:lnTo>
                  <a:lnTo>
                    <a:pt x="474" y="2132"/>
                  </a:lnTo>
                  <a:lnTo>
                    <a:pt x="476" y="2127"/>
                  </a:lnTo>
                  <a:lnTo>
                    <a:pt x="478" y="2122"/>
                  </a:lnTo>
                  <a:lnTo>
                    <a:pt x="482" y="2118"/>
                  </a:lnTo>
                  <a:lnTo>
                    <a:pt x="486" y="2116"/>
                  </a:lnTo>
                  <a:lnTo>
                    <a:pt x="486" y="2116"/>
                  </a:lnTo>
                  <a:lnTo>
                    <a:pt x="541" y="2101"/>
                  </a:lnTo>
                  <a:lnTo>
                    <a:pt x="541" y="2101"/>
                  </a:lnTo>
                  <a:lnTo>
                    <a:pt x="595" y="2086"/>
                  </a:lnTo>
                  <a:lnTo>
                    <a:pt x="595" y="2086"/>
                  </a:lnTo>
                  <a:lnTo>
                    <a:pt x="600" y="2084"/>
                  </a:lnTo>
                  <a:lnTo>
                    <a:pt x="603" y="2080"/>
                  </a:lnTo>
                  <a:lnTo>
                    <a:pt x="606" y="2076"/>
                  </a:lnTo>
                  <a:lnTo>
                    <a:pt x="607" y="2071"/>
                  </a:lnTo>
                  <a:lnTo>
                    <a:pt x="612" y="2007"/>
                  </a:lnTo>
                  <a:lnTo>
                    <a:pt x="612" y="2007"/>
                  </a:lnTo>
                  <a:lnTo>
                    <a:pt x="612" y="2002"/>
                  </a:lnTo>
                  <a:lnTo>
                    <a:pt x="610" y="1997"/>
                  </a:lnTo>
                  <a:lnTo>
                    <a:pt x="607" y="1993"/>
                  </a:lnTo>
                  <a:lnTo>
                    <a:pt x="602" y="1990"/>
                  </a:lnTo>
                  <a:lnTo>
                    <a:pt x="602" y="1990"/>
                  </a:lnTo>
                  <a:lnTo>
                    <a:pt x="551" y="1968"/>
                  </a:lnTo>
                  <a:lnTo>
                    <a:pt x="551" y="1968"/>
                  </a:lnTo>
                  <a:lnTo>
                    <a:pt x="500" y="1944"/>
                  </a:lnTo>
                  <a:lnTo>
                    <a:pt x="500" y="1944"/>
                  </a:lnTo>
                  <a:lnTo>
                    <a:pt x="496" y="1941"/>
                  </a:lnTo>
                  <a:lnTo>
                    <a:pt x="492" y="1937"/>
                  </a:lnTo>
                  <a:lnTo>
                    <a:pt x="490" y="1932"/>
                  </a:lnTo>
                  <a:lnTo>
                    <a:pt x="490" y="1926"/>
                  </a:lnTo>
                  <a:lnTo>
                    <a:pt x="490" y="1926"/>
                  </a:lnTo>
                  <a:lnTo>
                    <a:pt x="491" y="1918"/>
                  </a:lnTo>
                  <a:lnTo>
                    <a:pt x="495" y="1897"/>
                  </a:lnTo>
                  <a:lnTo>
                    <a:pt x="495" y="1897"/>
                  </a:lnTo>
                  <a:lnTo>
                    <a:pt x="500" y="1869"/>
                  </a:lnTo>
                  <a:lnTo>
                    <a:pt x="500" y="1869"/>
                  </a:lnTo>
                  <a:lnTo>
                    <a:pt x="502" y="1864"/>
                  </a:lnTo>
                  <a:lnTo>
                    <a:pt x="505" y="1860"/>
                  </a:lnTo>
                  <a:lnTo>
                    <a:pt x="509" y="1857"/>
                  </a:lnTo>
                  <a:lnTo>
                    <a:pt x="514" y="1854"/>
                  </a:lnTo>
                  <a:lnTo>
                    <a:pt x="514" y="1854"/>
                  </a:lnTo>
                  <a:lnTo>
                    <a:pt x="570" y="1847"/>
                  </a:lnTo>
                  <a:lnTo>
                    <a:pt x="570" y="1847"/>
                  </a:lnTo>
                  <a:lnTo>
                    <a:pt x="625" y="1842"/>
                  </a:lnTo>
                  <a:lnTo>
                    <a:pt x="625" y="1842"/>
                  </a:lnTo>
                  <a:lnTo>
                    <a:pt x="630" y="1841"/>
                  </a:lnTo>
                  <a:lnTo>
                    <a:pt x="635" y="1838"/>
                  </a:lnTo>
                  <a:lnTo>
                    <a:pt x="639" y="1834"/>
                  </a:lnTo>
                  <a:lnTo>
                    <a:pt x="641" y="1830"/>
                  </a:lnTo>
                  <a:lnTo>
                    <a:pt x="641" y="1830"/>
                  </a:lnTo>
                  <a:lnTo>
                    <a:pt x="648" y="1798"/>
                  </a:lnTo>
                  <a:lnTo>
                    <a:pt x="648" y="1798"/>
                  </a:lnTo>
                  <a:lnTo>
                    <a:pt x="653" y="1776"/>
                  </a:lnTo>
                  <a:lnTo>
                    <a:pt x="653" y="1776"/>
                  </a:lnTo>
                  <a:lnTo>
                    <a:pt x="655" y="1767"/>
                  </a:lnTo>
                  <a:lnTo>
                    <a:pt x="655" y="1767"/>
                  </a:lnTo>
                  <a:lnTo>
                    <a:pt x="656" y="1762"/>
                  </a:lnTo>
                  <a:lnTo>
                    <a:pt x="654" y="1756"/>
                  </a:lnTo>
                  <a:lnTo>
                    <a:pt x="652" y="1752"/>
                  </a:lnTo>
                  <a:lnTo>
                    <a:pt x="648" y="1748"/>
                  </a:lnTo>
                  <a:lnTo>
                    <a:pt x="648" y="1748"/>
                  </a:lnTo>
                  <a:lnTo>
                    <a:pt x="601" y="1719"/>
                  </a:lnTo>
                  <a:lnTo>
                    <a:pt x="601" y="1719"/>
                  </a:lnTo>
                  <a:lnTo>
                    <a:pt x="554" y="1688"/>
                  </a:lnTo>
                  <a:lnTo>
                    <a:pt x="554" y="1688"/>
                  </a:lnTo>
                  <a:lnTo>
                    <a:pt x="550" y="1684"/>
                  </a:lnTo>
                  <a:lnTo>
                    <a:pt x="548" y="1679"/>
                  </a:lnTo>
                  <a:lnTo>
                    <a:pt x="547" y="1674"/>
                  </a:lnTo>
                  <a:lnTo>
                    <a:pt x="547" y="1669"/>
                  </a:lnTo>
                  <a:lnTo>
                    <a:pt x="547" y="1669"/>
                  </a:lnTo>
                  <a:lnTo>
                    <a:pt x="550" y="1659"/>
                  </a:lnTo>
                  <a:lnTo>
                    <a:pt x="550" y="1659"/>
                  </a:lnTo>
                  <a:lnTo>
                    <a:pt x="552" y="1651"/>
                  </a:lnTo>
                  <a:lnTo>
                    <a:pt x="552" y="1651"/>
                  </a:lnTo>
                  <a:lnTo>
                    <a:pt x="561" y="1627"/>
                  </a:lnTo>
                  <a:lnTo>
                    <a:pt x="565" y="1612"/>
                  </a:lnTo>
                  <a:lnTo>
                    <a:pt x="565" y="1612"/>
                  </a:lnTo>
                  <a:lnTo>
                    <a:pt x="568" y="1608"/>
                  </a:lnTo>
                  <a:lnTo>
                    <a:pt x="572" y="1604"/>
                  </a:lnTo>
                  <a:lnTo>
                    <a:pt x="576" y="1601"/>
                  </a:lnTo>
                  <a:lnTo>
                    <a:pt x="581" y="1601"/>
                  </a:lnTo>
                  <a:lnTo>
                    <a:pt x="581" y="1601"/>
                  </a:lnTo>
                  <a:lnTo>
                    <a:pt x="638" y="1603"/>
                  </a:lnTo>
                  <a:lnTo>
                    <a:pt x="638" y="1603"/>
                  </a:lnTo>
                  <a:lnTo>
                    <a:pt x="694" y="1606"/>
                  </a:lnTo>
                  <a:lnTo>
                    <a:pt x="694" y="1606"/>
                  </a:lnTo>
                  <a:lnTo>
                    <a:pt x="699" y="1606"/>
                  </a:lnTo>
                  <a:lnTo>
                    <a:pt x="704" y="1603"/>
                  </a:lnTo>
                  <a:lnTo>
                    <a:pt x="708" y="1600"/>
                  </a:lnTo>
                  <a:lnTo>
                    <a:pt x="710" y="1596"/>
                  </a:lnTo>
                  <a:lnTo>
                    <a:pt x="710" y="1596"/>
                  </a:lnTo>
                  <a:lnTo>
                    <a:pt x="722" y="1566"/>
                  </a:lnTo>
                  <a:lnTo>
                    <a:pt x="722" y="1566"/>
                  </a:lnTo>
                  <a:lnTo>
                    <a:pt x="732" y="1545"/>
                  </a:lnTo>
                  <a:lnTo>
                    <a:pt x="732" y="1545"/>
                  </a:lnTo>
                  <a:lnTo>
                    <a:pt x="736" y="1536"/>
                  </a:lnTo>
                  <a:lnTo>
                    <a:pt x="736" y="1536"/>
                  </a:lnTo>
                  <a:lnTo>
                    <a:pt x="737" y="1532"/>
                  </a:lnTo>
                  <a:lnTo>
                    <a:pt x="736" y="1527"/>
                  </a:lnTo>
                  <a:lnTo>
                    <a:pt x="734" y="1521"/>
                  </a:lnTo>
                  <a:lnTo>
                    <a:pt x="731" y="1517"/>
                  </a:lnTo>
                  <a:lnTo>
                    <a:pt x="731" y="1517"/>
                  </a:lnTo>
                  <a:lnTo>
                    <a:pt x="689" y="1481"/>
                  </a:lnTo>
                  <a:lnTo>
                    <a:pt x="689" y="1481"/>
                  </a:lnTo>
                  <a:lnTo>
                    <a:pt x="648" y="1442"/>
                  </a:lnTo>
                  <a:lnTo>
                    <a:pt x="648" y="1442"/>
                  </a:lnTo>
                  <a:lnTo>
                    <a:pt x="644" y="1438"/>
                  </a:lnTo>
                  <a:lnTo>
                    <a:pt x="643" y="1433"/>
                  </a:lnTo>
                  <a:lnTo>
                    <a:pt x="643" y="1427"/>
                  </a:lnTo>
                  <a:lnTo>
                    <a:pt x="644" y="1421"/>
                  </a:lnTo>
                  <a:lnTo>
                    <a:pt x="670" y="1370"/>
                  </a:lnTo>
                  <a:lnTo>
                    <a:pt x="670" y="1370"/>
                  </a:lnTo>
                  <a:lnTo>
                    <a:pt x="673" y="1365"/>
                  </a:lnTo>
                  <a:lnTo>
                    <a:pt x="678" y="1362"/>
                  </a:lnTo>
                  <a:lnTo>
                    <a:pt x="684" y="1361"/>
                  </a:lnTo>
                  <a:lnTo>
                    <a:pt x="689" y="1361"/>
                  </a:lnTo>
                  <a:lnTo>
                    <a:pt x="689" y="1361"/>
                  </a:lnTo>
                  <a:lnTo>
                    <a:pt x="744" y="1372"/>
                  </a:lnTo>
                  <a:lnTo>
                    <a:pt x="744" y="1372"/>
                  </a:lnTo>
                  <a:lnTo>
                    <a:pt x="799" y="1383"/>
                  </a:lnTo>
                  <a:lnTo>
                    <a:pt x="799" y="1383"/>
                  </a:lnTo>
                  <a:lnTo>
                    <a:pt x="804" y="1384"/>
                  </a:lnTo>
                  <a:lnTo>
                    <a:pt x="809" y="1382"/>
                  </a:lnTo>
                  <a:lnTo>
                    <a:pt x="813" y="1380"/>
                  </a:lnTo>
                  <a:lnTo>
                    <a:pt x="816" y="1376"/>
                  </a:lnTo>
                  <a:lnTo>
                    <a:pt x="816" y="1376"/>
                  </a:lnTo>
                  <a:lnTo>
                    <a:pt x="821" y="1368"/>
                  </a:lnTo>
                  <a:lnTo>
                    <a:pt x="833" y="1349"/>
                  </a:lnTo>
                  <a:lnTo>
                    <a:pt x="833" y="1349"/>
                  </a:lnTo>
                  <a:lnTo>
                    <a:pt x="851" y="1321"/>
                  </a:lnTo>
                  <a:lnTo>
                    <a:pt x="851" y="1321"/>
                  </a:lnTo>
                  <a:lnTo>
                    <a:pt x="852" y="1317"/>
                  </a:lnTo>
                  <a:lnTo>
                    <a:pt x="853" y="1311"/>
                  </a:lnTo>
                  <a:lnTo>
                    <a:pt x="852" y="1306"/>
                  </a:lnTo>
                  <a:lnTo>
                    <a:pt x="849" y="1302"/>
                  </a:lnTo>
                  <a:lnTo>
                    <a:pt x="849" y="1302"/>
                  </a:lnTo>
                  <a:lnTo>
                    <a:pt x="813" y="1258"/>
                  </a:lnTo>
                  <a:lnTo>
                    <a:pt x="813" y="1258"/>
                  </a:lnTo>
                  <a:lnTo>
                    <a:pt x="779" y="1214"/>
                  </a:lnTo>
                  <a:lnTo>
                    <a:pt x="779" y="1214"/>
                  </a:lnTo>
                  <a:lnTo>
                    <a:pt x="777" y="1210"/>
                  </a:lnTo>
                  <a:lnTo>
                    <a:pt x="776" y="1205"/>
                  </a:lnTo>
                  <a:lnTo>
                    <a:pt x="777" y="1199"/>
                  </a:lnTo>
                  <a:lnTo>
                    <a:pt x="779" y="1194"/>
                  </a:lnTo>
                  <a:lnTo>
                    <a:pt x="789" y="1179"/>
                  </a:lnTo>
                  <a:lnTo>
                    <a:pt x="789" y="1179"/>
                  </a:lnTo>
                  <a:lnTo>
                    <a:pt x="803" y="1159"/>
                  </a:lnTo>
                  <a:lnTo>
                    <a:pt x="803" y="1159"/>
                  </a:lnTo>
                  <a:lnTo>
                    <a:pt x="808" y="1153"/>
                  </a:lnTo>
                  <a:lnTo>
                    <a:pt x="808" y="1153"/>
                  </a:lnTo>
                  <a:lnTo>
                    <a:pt x="812" y="1146"/>
                  </a:lnTo>
                  <a:lnTo>
                    <a:pt x="812" y="1146"/>
                  </a:lnTo>
                  <a:lnTo>
                    <a:pt x="816" y="1143"/>
                  </a:lnTo>
                  <a:lnTo>
                    <a:pt x="821" y="1140"/>
                  </a:lnTo>
                  <a:lnTo>
                    <a:pt x="827" y="1139"/>
                  </a:lnTo>
                  <a:lnTo>
                    <a:pt x="832" y="1140"/>
                  </a:lnTo>
                  <a:lnTo>
                    <a:pt x="832" y="1140"/>
                  </a:lnTo>
                  <a:lnTo>
                    <a:pt x="885" y="1160"/>
                  </a:lnTo>
                  <a:lnTo>
                    <a:pt x="885" y="1160"/>
                  </a:lnTo>
                  <a:lnTo>
                    <a:pt x="937" y="1180"/>
                  </a:lnTo>
                  <a:lnTo>
                    <a:pt x="937" y="1180"/>
                  </a:lnTo>
                  <a:lnTo>
                    <a:pt x="942" y="1181"/>
                  </a:lnTo>
                  <a:lnTo>
                    <a:pt x="947" y="1181"/>
                  </a:lnTo>
                  <a:lnTo>
                    <a:pt x="952" y="1179"/>
                  </a:lnTo>
                  <a:lnTo>
                    <a:pt x="955" y="1176"/>
                  </a:lnTo>
                  <a:lnTo>
                    <a:pt x="955" y="1176"/>
                  </a:lnTo>
                  <a:lnTo>
                    <a:pt x="962" y="1168"/>
                  </a:lnTo>
                  <a:lnTo>
                    <a:pt x="962" y="1168"/>
                  </a:lnTo>
                  <a:lnTo>
                    <a:pt x="977" y="1152"/>
                  </a:lnTo>
                  <a:lnTo>
                    <a:pt x="977" y="1152"/>
                  </a:lnTo>
                  <a:lnTo>
                    <a:pt x="998" y="1127"/>
                  </a:lnTo>
                  <a:lnTo>
                    <a:pt x="998" y="1127"/>
                  </a:lnTo>
                  <a:lnTo>
                    <a:pt x="1000" y="1122"/>
                  </a:lnTo>
                  <a:lnTo>
                    <a:pt x="1001" y="1117"/>
                  </a:lnTo>
                  <a:lnTo>
                    <a:pt x="1001" y="1112"/>
                  </a:lnTo>
                  <a:lnTo>
                    <a:pt x="999" y="1107"/>
                  </a:lnTo>
                  <a:lnTo>
                    <a:pt x="999" y="1107"/>
                  </a:lnTo>
                  <a:lnTo>
                    <a:pt x="971" y="1059"/>
                  </a:lnTo>
                  <a:lnTo>
                    <a:pt x="971" y="1059"/>
                  </a:lnTo>
                  <a:lnTo>
                    <a:pt x="944" y="1011"/>
                  </a:lnTo>
                  <a:lnTo>
                    <a:pt x="944" y="1011"/>
                  </a:lnTo>
                  <a:lnTo>
                    <a:pt x="942" y="1005"/>
                  </a:lnTo>
                  <a:lnTo>
                    <a:pt x="942" y="999"/>
                  </a:lnTo>
                  <a:lnTo>
                    <a:pt x="944" y="994"/>
                  </a:lnTo>
                  <a:lnTo>
                    <a:pt x="946" y="990"/>
                  </a:lnTo>
                  <a:lnTo>
                    <a:pt x="946" y="990"/>
                  </a:lnTo>
                  <a:lnTo>
                    <a:pt x="967" y="969"/>
                  </a:lnTo>
                  <a:lnTo>
                    <a:pt x="967" y="969"/>
                  </a:lnTo>
                  <a:lnTo>
                    <a:pt x="988" y="948"/>
                  </a:lnTo>
                  <a:lnTo>
                    <a:pt x="988" y="948"/>
                  </a:lnTo>
                  <a:lnTo>
                    <a:pt x="992" y="945"/>
                  </a:lnTo>
                  <a:lnTo>
                    <a:pt x="997" y="944"/>
                  </a:lnTo>
                  <a:lnTo>
                    <a:pt x="1003" y="944"/>
                  </a:lnTo>
                  <a:lnTo>
                    <a:pt x="1008" y="945"/>
                  </a:lnTo>
                  <a:lnTo>
                    <a:pt x="1008" y="945"/>
                  </a:lnTo>
                  <a:lnTo>
                    <a:pt x="1058" y="973"/>
                  </a:lnTo>
                  <a:lnTo>
                    <a:pt x="1058" y="973"/>
                  </a:lnTo>
                  <a:lnTo>
                    <a:pt x="1106" y="1001"/>
                  </a:lnTo>
                  <a:lnTo>
                    <a:pt x="1106" y="1001"/>
                  </a:lnTo>
                  <a:lnTo>
                    <a:pt x="1110" y="1003"/>
                  </a:lnTo>
                  <a:lnTo>
                    <a:pt x="1116" y="1003"/>
                  </a:lnTo>
                  <a:lnTo>
                    <a:pt x="1121" y="1002"/>
                  </a:lnTo>
                  <a:lnTo>
                    <a:pt x="1125" y="999"/>
                  </a:lnTo>
                  <a:lnTo>
                    <a:pt x="1125" y="999"/>
                  </a:lnTo>
                  <a:lnTo>
                    <a:pt x="1149" y="979"/>
                  </a:lnTo>
                  <a:lnTo>
                    <a:pt x="1149" y="979"/>
                  </a:lnTo>
                  <a:lnTo>
                    <a:pt x="1174" y="957"/>
                  </a:lnTo>
                  <a:lnTo>
                    <a:pt x="1174" y="957"/>
                  </a:lnTo>
                  <a:lnTo>
                    <a:pt x="1177" y="953"/>
                  </a:lnTo>
                  <a:lnTo>
                    <a:pt x="1179" y="949"/>
                  </a:lnTo>
                  <a:lnTo>
                    <a:pt x="1180" y="944"/>
                  </a:lnTo>
                  <a:lnTo>
                    <a:pt x="1179" y="939"/>
                  </a:lnTo>
                  <a:lnTo>
                    <a:pt x="1179" y="939"/>
                  </a:lnTo>
                  <a:lnTo>
                    <a:pt x="1158" y="887"/>
                  </a:lnTo>
                  <a:lnTo>
                    <a:pt x="1158" y="887"/>
                  </a:lnTo>
                  <a:lnTo>
                    <a:pt x="1138" y="834"/>
                  </a:lnTo>
                  <a:lnTo>
                    <a:pt x="1138" y="834"/>
                  </a:lnTo>
                  <a:lnTo>
                    <a:pt x="1137" y="829"/>
                  </a:lnTo>
                  <a:lnTo>
                    <a:pt x="1138" y="824"/>
                  </a:lnTo>
                  <a:lnTo>
                    <a:pt x="1140" y="818"/>
                  </a:lnTo>
                  <a:lnTo>
                    <a:pt x="1144" y="814"/>
                  </a:lnTo>
                  <a:lnTo>
                    <a:pt x="1144" y="814"/>
                  </a:lnTo>
                  <a:lnTo>
                    <a:pt x="1152" y="808"/>
                  </a:lnTo>
                  <a:lnTo>
                    <a:pt x="1152" y="808"/>
                  </a:lnTo>
                  <a:lnTo>
                    <a:pt x="1159" y="803"/>
                  </a:lnTo>
                  <a:lnTo>
                    <a:pt x="1159" y="803"/>
                  </a:lnTo>
                  <a:lnTo>
                    <a:pt x="1179" y="789"/>
                  </a:lnTo>
                  <a:lnTo>
                    <a:pt x="1191" y="780"/>
                  </a:lnTo>
                  <a:lnTo>
                    <a:pt x="1191" y="780"/>
                  </a:lnTo>
                  <a:lnTo>
                    <a:pt x="1196" y="778"/>
                  </a:lnTo>
                  <a:lnTo>
                    <a:pt x="1202" y="777"/>
                  </a:lnTo>
                  <a:lnTo>
                    <a:pt x="1208" y="778"/>
                  </a:lnTo>
                  <a:lnTo>
                    <a:pt x="1212" y="780"/>
                  </a:lnTo>
                  <a:lnTo>
                    <a:pt x="1212" y="780"/>
                  </a:lnTo>
                  <a:lnTo>
                    <a:pt x="1256" y="814"/>
                  </a:lnTo>
                  <a:lnTo>
                    <a:pt x="1256" y="814"/>
                  </a:lnTo>
                  <a:lnTo>
                    <a:pt x="1300" y="850"/>
                  </a:lnTo>
                  <a:lnTo>
                    <a:pt x="1300" y="850"/>
                  </a:lnTo>
                  <a:lnTo>
                    <a:pt x="1304" y="853"/>
                  </a:lnTo>
                  <a:lnTo>
                    <a:pt x="1309" y="854"/>
                  </a:lnTo>
                  <a:lnTo>
                    <a:pt x="1314" y="854"/>
                  </a:lnTo>
                  <a:lnTo>
                    <a:pt x="1319" y="852"/>
                  </a:lnTo>
                  <a:lnTo>
                    <a:pt x="1319" y="852"/>
                  </a:lnTo>
                  <a:lnTo>
                    <a:pt x="1347" y="835"/>
                  </a:lnTo>
                  <a:lnTo>
                    <a:pt x="1347" y="835"/>
                  </a:lnTo>
                  <a:lnTo>
                    <a:pt x="1365" y="823"/>
                  </a:lnTo>
                  <a:lnTo>
                    <a:pt x="1374" y="818"/>
                  </a:lnTo>
                  <a:lnTo>
                    <a:pt x="1374" y="818"/>
                  </a:lnTo>
                  <a:lnTo>
                    <a:pt x="1378" y="814"/>
                  </a:lnTo>
                  <a:lnTo>
                    <a:pt x="1380" y="810"/>
                  </a:lnTo>
                  <a:lnTo>
                    <a:pt x="1382" y="805"/>
                  </a:lnTo>
                  <a:lnTo>
                    <a:pt x="1381" y="800"/>
                  </a:lnTo>
                  <a:lnTo>
                    <a:pt x="1381" y="800"/>
                  </a:lnTo>
                  <a:lnTo>
                    <a:pt x="1369" y="745"/>
                  </a:lnTo>
                  <a:lnTo>
                    <a:pt x="1369" y="745"/>
                  </a:lnTo>
                  <a:lnTo>
                    <a:pt x="1358" y="690"/>
                  </a:lnTo>
                  <a:lnTo>
                    <a:pt x="1358" y="690"/>
                  </a:lnTo>
                  <a:lnTo>
                    <a:pt x="1358" y="685"/>
                  </a:lnTo>
                  <a:lnTo>
                    <a:pt x="1360" y="679"/>
                  </a:lnTo>
                  <a:lnTo>
                    <a:pt x="1363" y="675"/>
                  </a:lnTo>
                  <a:lnTo>
                    <a:pt x="1367" y="671"/>
                  </a:lnTo>
                  <a:lnTo>
                    <a:pt x="1419" y="645"/>
                  </a:lnTo>
                  <a:lnTo>
                    <a:pt x="1419" y="645"/>
                  </a:lnTo>
                  <a:lnTo>
                    <a:pt x="1424" y="644"/>
                  </a:lnTo>
                  <a:lnTo>
                    <a:pt x="1430" y="644"/>
                  </a:lnTo>
                  <a:lnTo>
                    <a:pt x="1436" y="646"/>
                  </a:lnTo>
                  <a:lnTo>
                    <a:pt x="1440" y="649"/>
                  </a:lnTo>
                  <a:lnTo>
                    <a:pt x="1440" y="649"/>
                  </a:lnTo>
                  <a:lnTo>
                    <a:pt x="1477" y="690"/>
                  </a:lnTo>
                  <a:lnTo>
                    <a:pt x="1477" y="690"/>
                  </a:lnTo>
                  <a:lnTo>
                    <a:pt x="1515" y="732"/>
                  </a:lnTo>
                  <a:lnTo>
                    <a:pt x="1515" y="732"/>
                  </a:lnTo>
                  <a:lnTo>
                    <a:pt x="1519" y="735"/>
                  </a:lnTo>
                  <a:lnTo>
                    <a:pt x="1523" y="737"/>
                  </a:lnTo>
                  <a:lnTo>
                    <a:pt x="1529" y="738"/>
                  </a:lnTo>
                  <a:lnTo>
                    <a:pt x="1534" y="737"/>
                  </a:lnTo>
                  <a:lnTo>
                    <a:pt x="1534" y="737"/>
                  </a:lnTo>
                  <a:lnTo>
                    <a:pt x="1543" y="733"/>
                  </a:lnTo>
                  <a:lnTo>
                    <a:pt x="1543" y="733"/>
                  </a:lnTo>
                  <a:lnTo>
                    <a:pt x="1563" y="723"/>
                  </a:lnTo>
                  <a:lnTo>
                    <a:pt x="1563" y="723"/>
                  </a:lnTo>
                  <a:lnTo>
                    <a:pt x="1594" y="711"/>
                  </a:lnTo>
                  <a:lnTo>
                    <a:pt x="1594" y="711"/>
                  </a:lnTo>
                  <a:lnTo>
                    <a:pt x="1598" y="709"/>
                  </a:lnTo>
                  <a:lnTo>
                    <a:pt x="1601" y="705"/>
                  </a:lnTo>
                  <a:lnTo>
                    <a:pt x="1603" y="700"/>
                  </a:lnTo>
                  <a:lnTo>
                    <a:pt x="1604" y="695"/>
                  </a:lnTo>
                  <a:lnTo>
                    <a:pt x="1604" y="695"/>
                  </a:lnTo>
                  <a:lnTo>
                    <a:pt x="1600" y="639"/>
                  </a:lnTo>
                  <a:lnTo>
                    <a:pt x="1600" y="639"/>
                  </a:lnTo>
                  <a:lnTo>
                    <a:pt x="1598" y="582"/>
                  </a:lnTo>
                  <a:lnTo>
                    <a:pt x="1598" y="582"/>
                  </a:lnTo>
                  <a:lnTo>
                    <a:pt x="1599" y="577"/>
                  </a:lnTo>
                  <a:lnTo>
                    <a:pt x="1601" y="572"/>
                  </a:lnTo>
                  <a:lnTo>
                    <a:pt x="1605" y="569"/>
                  </a:lnTo>
                  <a:lnTo>
                    <a:pt x="1610" y="566"/>
                  </a:lnTo>
                  <a:lnTo>
                    <a:pt x="1627" y="561"/>
                  </a:lnTo>
                  <a:lnTo>
                    <a:pt x="1627" y="561"/>
                  </a:lnTo>
                  <a:lnTo>
                    <a:pt x="1651" y="552"/>
                  </a:lnTo>
                  <a:lnTo>
                    <a:pt x="1651" y="552"/>
                  </a:lnTo>
                  <a:lnTo>
                    <a:pt x="1658" y="550"/>
                  </a:lnTo>
                  <a:lnTo>
                    <a:pt x="1658" y="550"/>
                  </a:lnTo>
                  <a:lnTo>
                    <a:pt x="1665" y="548"/>
                  </a:lnTo>
                  <a:lnTo>
                    <a:pt x="1665" y="548"/>
                  </a:lnTo>
                  <a:lnTo>
                    <a:pt x="1671" y="548"/>
                  </a:lnTo>
                  <a:lnTo>
                    <a:pt x="1677" y="549"/>
                  </a:lnTo>
                  <a:lnTo>
                    <a:pt x="1681" y="551"/>
                  </a:lnTo>
                  <a:lnTo>
                    <a:pt x="1685" y="555"/>
                  </a:lnTo>
                  <a:lnTo>
                    <a:pt x="1685" y="555"/>
                  </a:lnTo>
                  <a:lnTo>
                    <a:pt x="1716" y="602"/>
                  </a:lnTo>
                  <a:lnTo>
                    <a:pt x="1716" y="602"/>
                  </a:lnTo>
                  <a:lnTo>
                    <a:pt x="1746" y="649"/>
                  </a:lnTo>
                  <a:lnTo>
                    <a:pt x="1746" y="649"/>
                  </a:lnTo>
                  <a:lnTo>
                    <a:pt x="1749" y="652"/>
                  </a:lnTo>
                  <a:lnTo>
                    <a:pt x="1754" y="655"/>
                  </a:lnTo>
                  <a:lnTo>
                    <a:pt x="1759" y="656"/>
                  </a:lnTo>
                  <a:lnTo>
                    <a:pt x="1765" y="656"/>
                  </a:lnTo>
                  <a:lnTo>
                    <a:pt x="1765" y="656"/>
                  </a:lnTo>
                  <a:lnTo>
                    <a:pt x="1774" y="653"/>
                  </a:lnTo>
                  <a:lnTo>
                    <a:pt x="1774" y="653"/>
                  </a:lnTo>
                  <a:lnTo>
                    <a:pt x="1795" y="648"/>
                  </a:lnTo>
                  <a:lnTo>
                    <a:pt x="1795" y="648"/>
                  </a:lnTo>
                  <a:lnTo>
                    <a:pt x="1827" y="641"/>
                  </a:lnTo>
                  <a:lnTo>
                    <a:pt x="1827" y="641"/>
                  </a:lnTo>
                  <a:lnTo>
                    <a:pt x="1832" y="639"/>
                  </a:lnTo>
                  <a:lnTo>
                    <a:pt x="1836" y="636"/>
                  </a:lnTo>
                  <a:lnTo>
                    <a:pt x="1838" y="630"/>
                  </a:lnTo>
                  <a:lnTo>
                    <a:pt x="1840" y="625"/>
                  </a:lnTo>
                  <a:lnTo>
                    <a:pt x="1840" y="625"/>
                  </a:lnTo>
                  <a:lnTo>
                    <a:pt x="1845" y="570"/>
                  </a:lnTo>
                  <a:lnTo>
                    <a:pt x="1845" y="570"/>
                  </a:lnTo>
                  <a:lnTo>
                    <a:pt x="1851" y="515"/>
                  </a:lnTo>
                  <a:lnTo>
                    <a:pt x="1851" y="515"/>
                  </a:lnTo>
                  <a:lnTo>
                    <a:pt x="1853" y="510"/>
                  </a:lnTo>
                  <a:lnTo>
                    <a:pt x="1857" y="505"/>
                  </a:lnTo>
                  <a:lnTo>
                    <a:pt x="1861" y="502"/>
                  </a:lnTo>
                  <a:lnTo>
                    <a:pt x="1866" y="500"/>
                  </a:lnTo>
                  <a:lnTo>
                    <a:pt x="1866" y="500"/>
                  </a:lnTo>
                  <a:lnTo>
                    <a:pt x="1895" y="495"/>
                  </a:lnTo>
                  <a:lnTo>
                    <a:pt x="1895" y="495"/>
                  </a:lnTo>
                  <a:lnTo>
                    <a:pt x="1915" y="491"/>
                  </a:lnTo>
                  <a:lnTo>
                    <a:pt x="1924" y="490"/>
                  </a:lnTo>
                  <a:lnTo>
                    <a:pt x="1924" y="490"/>
                  </a:lnTo>
                  <a:lnTo>
                    <a:pt x="1929" y="490"/>
                  </a:lnTo>
                  <a:lnTo>
                    <a:pt x="1934" y="492"/>
                  </a:lnTo>
                  <a:lnTo>
                    <a:pt x="1939" y="496"/>
                  </a:lnTo>
                  <a:lnTo>
                    <a:pt x="1942" y="501"/>
                  </a:lnTo>
                  <a:lnTo>
                    <a:pt x="1942" y="501"/>
                  </a:lnTo>
                  <a:lnTo>
                    <a:pt x="1965" y="552"/>
                  </a:lnTo>
                  <a:lnTo>
                    <a:pt x="1965" y="552"/>
                  </a:lnTo>
                  <a:lnTo>
                    <a:pt x="1987" y="603"/>
                  </a:lnTo>
                  <a:lnTo>
                    <a:pt x="1987" y="603"/>
                  </a:lnTo>
                  <a:lnTo>
                    <a:pt x="1990" y="607"/>
                  </a:lnTo>
                  <a:lnTo>
                    <a:pt x="1994" y="610"/>
                  </a:lnTo>
                  <a:lnTo>
                    <a:pt x="2000" y="612"/>
                  </a:lnTo>
                  <a:lnTo>
                    <a:pt x="2005" y="612"/>
                  </a:lnTo>
                  <a:lnTo>
                    <a:pt x="2069" y="608"/>
                  </a:lnTo>
                  <a:lnTo>
                    <a:pt x="2069" y="608"/>
                  </a:lnTo>
                  <a:lnTo>
                    <a:pt x="2074" y="606"/>
                  </a:lnTo>
                  <a:lnTo>
                    <a:pt x="2078" y="604"/>
                  </a:lnTo>
                  <a:lnTo>
                    <a:pt x="2081" y="600"/>
                  </a:lnTo>
                  <a:lnTo>
                    <a:pt x="2083" y="595"/>
                  </a:lnTo>
                  <a:lnTo>
                    <a:pt x="2083" y="595"/>
                  </a:lnTo>
                  <a:lnTo>
                    <a:pt x="2098" y="541"/>
                  </a:lnTo>
                  <a:lnTo>
                    <a:pt x="2098" y="541"/>
                  </a:lnTo>
                  <a:lnTo>
                    <a:pt x="2113" y="487"/>
                  </a:lnTo>
                  <a:lnTo>
                    <a:pt x="2113" y="487"/>
                  </a:lnTo>
                  <a:lnTo>
                    <a:pt x="2115" y="482"/>
                  </a:lnTo>
                  <a:lnTo>
                    <a:pt x="2119" y="478"/>
                  </a:lnTo>
                  <a:lnTo>
                    <a:pt x="2124" y="476"/>
                  </a:lnTo>
                  <a:lnTo>
                    <a:pt x="2129" y="475"/>
                  </a:lnTo>
                  <a:lnTo>
                    <a:pt x="2147" y="474"/>
                  </a:lnTo>
                  <a:lnTo>
                    <a:pt x="2147" y="474"/>
                  </a:lnTo>
                  <a:lnTo>
                    <a:pt x="2173" y="474"/>
                  </a:lnTo>
                  <a:lnTo>
                    <a:pt x="2188" y="474"/>
                  </a:lnTo>
                  <a:lnTo>
                    <a:pt x="2188" y="474"/>
                  </a:lnTo>
                  <a:lnTo>
                    <a:pt x="2193" y="475"/>
                  </a:lnTo>
                  <a:lnTo>
                    <a:pt x="2198" y="478"/>
                  </a:lnTo>
                  <a:lnTo>
                    <a:pt x="2202" y="482"/>
                  </a:lnTo>
                  <a:lnTo>
                    <a:pt x="2204" y="486"/>
                  </a:lnTo>
                  <a:lnTo>
                    <a:pt x="2204" y="486"/>
                  </a:lnTo>
                  <a:lnTo>
                    <a:pt x="2219" y="541"/>
                  </a:lnTo>
                  <a:lnTo>
                    <a:pt x="2219" y="541"/>
                  </a:lnTo>
                  <a:lnTo>
                    <a:pt x="2234" y="595"/>
                  </a:lnTo>
                  <a:lnTo>
                    <a:pt x="2234" y="595"/>
                  </a:lnTo>
                  <a:lnTo>
                    <a:pt x="2236" y="600"/>
                  </a:lnTo>
                  <a:lnTo>
                    <a:pt x="2240" y="603"/>
                  </a:lnTo>
                  <a:lnTo>
                    <a:pt x="2244" y="606"/>
                  </a:lnTo>
                  <a:lnTo>
                    <a:pt x="2249" y="607"/>
                  </a:lnTo>
                  <a:lnTo>
                    <a:pt x="2313" y="612"/>
                  </a:lnTo>
                  <a:lnTo>
                    <a:pt x="2313" y="612"/>
                  </a:lnTo>
                  <a:lnTo>
                    <a:pt x="2318" y="612"/>
                  </a:lnTo>
                  <a:lnTo>
                    <a:pt x="2322" y="610"/>
                  </a:lnTo>
                  <a:lnTo>
                    <a:pt x="2327" y="607"/>
                  </a:lnTo>
                  <a:lnTo>
                    <a:pt x="2330" y="602"/>
                  </a:lnTo>
                  <a:lnTo>
                    <a:pt x="2330" y="602"/>
                  </a:lnTo>
                  <a:lnTo>
                    <a:pt x="2352" y="551"/>
                  </a:lnTo>
                  <a:lnTo>
                    <a:pt x="2352" y="551"/>
                  </a:lnTo>
                  <a:lnTo>
                    <a:pt x="2376" y="500"/>
                  </a:lnTo>
                  <a:lnTo>
                    <a:pt x="2376" y="500"/>
                  </a:lnTo>
                  <a:lnTo>
                    <a:pt x="2379" y="496"/>
                  </a:lnTo>
                  <a:lnTo>
                    <a:pt x="2383" y="492"/>
                  </a:lnTo>
                  <a:lnTo>
                    <a:pt x="2388" y="490"/>
                  </a:lnTo>
                  <a:lnTo>
                    <a:pt x="2393" y="490"/>
                  </a:lnTo>
                  <a:lnTo>
                    <a:pt x="2393" y="490"/>
                  </a:lnTo>
                  <a:lnTo>
                    <a:pt x="2402" y="491"/>
                  </a:lnTo>
                  <a:lnTo>
                    <a:pt x="2423" y="495"/>
                  </a:lnTo>
                  <a:lnTo>
                    <a:pt x="2423" y="495"/>
                  </a:lnTo>
                  <a:lnTo>
                    <a:pt x="2451" y="500"/>
                  </a:lnTo>
                  <a:lnTo>
                    <a:pt x="2451" y="500"/>
                  </a:lnTo>
                  <a:lnTo>
                    <a:pt x="2456" y="502"/>
                  </a:lnTo>
                  <a:lnTo>
                    <a:pt x="2460" y="505"/>
                  </a:lnTo>
                  <a:lnTo>
                    <a:pt x="2463" y="509"/>
                  </a:lnTo>
                  <a:lnTo>
                    <a:pt x="2466" y="514"/>
                  </a:lnTo>
                  <a:lnTo>
                    <a:pt x="2466" y="514"/>
                  </a:lnTo>
                  <a:lnTo>
                    <a:pt x="2472" y="570"/>
                  </a:lnTo>
                  <a:lnTo>
                    <a:pt x="2472" y="570"/>
                  </a:lnTo>
                  <a:lnTo>
                    <a:pt x="2478" y="625"/>
                  </a:lnTo>
                  <a:lnTo>
                    <a:pt x="2478" y="625"/>
                  </a:lnTo>
                  <a:lnTo>
                    <a:pt x="2479" y="630"/>
                  </a:lnTo>
                  <a:lnTo>
                    <a:pt x="2482" y="635"/>
                  </a:lnTo>
                  <a:lnTo>
                    <a:pt x="2486" y="639"/>
                  </a:lnTo>
                  <a:lnTo>
                    <a:pt x="2490" y="641"/>
                  </a:lnTo>
                  <a:lnTo>
                    <a:pt x="2490" y="641"/>
                  </a:lnTo>
                  <a:lnTo>
                    <a:pt x="2522" y="648"/>
                  </a:lnTo>
                  <a:lnTo>
                    <a:pt x="2522" y="648"/>
                  </a:lnTo>
                  <a:lnTo>
                    <a:pt x="2543" y="653"/>
                  </a:lnTo>
                  <a:lnTo>
                    <a:pt x="2543" y="653"/>
                  </a:lnTo>
                  <a:lnTo>
                    <a:pt x="2553" y="655"/>
                  </a:lnTo>
                  <a:lnTo>
                    <a:pt x="2553" y="655"/>
                  </a:lnTo>
                  <a:lnTo>
                    <a:pt x="2558" y="655"/>
                  </a:lnTo>
                  <a:lnTo>
                    <a:pt x="2564" y="654"/>
                  </a:lnTo>
                  <a:lnTo>
                    <a:pt x="2568" y="652"/>
                  </a:lnTo>
                  <a:lnTo>
                    <a:pt x="2572" y="648"/>
                  </a:lnTo>
                  <a:lnTo>
                    <a:pt x="2572" y="648"/>
                  </a:lnTo>
                  <a:lnTo>
                    <a:pt x="2601" y="601"/>
                  </a:lnTo>
                  <a:lnTo>
                    <a:pt x="2601" y="601"/>
                  </a:lnTo>
                  <a:lnTo>
                    <a:pt x="2632" y="554"/>
                  </a:lnTo>
                  <a:lnTo>
                    <a:pt x="2632" y="554"/>
                  </a:lnTo>
                  <a:lnTo>
                    <a:pt x="2636" y="550"/>
                  </a:lnTo>
                  <a:lnTo>
                    <a:pt x="2641" y="548"/>
                  </a:lnTo>
                  <a:lnTo>
                    <a:pt x="2646" y="547"/>
                  </a:lnTo>
                  <a:lnTo>
                    <a:pt x="2651" y="547"/>
                  </a:lnTo>
                  <a:lnTo>
                    <a:pt x="2651" y="547"/>
                  </a:lnTo>
                  <a:lnTo>
                    <a:pt x="2661" y="550"/>
                  </a:lnTo>
                  <a:lnTo>
                    <a:pt x="2661" y="550"/>
                  </a:lnTo>
                  <a:lnTo>
                    <a:pt x="2669" y="552"/>
                  </a:lnTo>
                  <a:lnTo>
                    <a:pt x="2669" y="552"/>
                  </a:lnTo>
                  <a:lnTo>
                    <a:pt x="2693" y="561"/>
                  </a:lnTo>
                  <a:lnTo>
                    <a:pt x="2708" y="565"/>
                  </a:lnTo>
                  <a:lnTo>
                    <a:pt x="2708" y="565"/>
                  </a:lnTo>
                  <a:lnTo>
                    <a:pt x="2712" y="568"/>
                  </a:lnTo>
                  <a:lnTo>
                    <a:pt x="2716" y="572"/>
                  </a:lnTo>
                  <a:lnTo>
                    <a:pt x="2719" y="576"/>
                  </a:lnTo>
                  <a:lnTo>
                    <a:pt x="2719" y="581"/>
                  </a:lnTo>
                  <a:lnTo>
                    <a:pt x="2719" y="581"/>
                  </a:lnTo>
                  <a:lnTo>
                    <a:pt x="2717" y="638"/>
                  </a:lnTo>
                  <a:lnTo>
                    <a:pt x="2717" y="638"/>
                  </a:lnTo>
                  <a:lnTo>
                    <a:pt x="2714" y="694"/>
                  </a:lnTo>
                  <a:lnTo>
                    <a:pt x="2714" y="694"/>
                  </a:lnTo>
                  <a:lnTo>
                    <a:pt x="2714" y="699"/>
                  </a:lnTo>
                  <a:lnTo>
                    <a:pt x="2716" y="704"/>
                  </a:lnTo>
                  <a:lnTo>
                    <a:pt x="2720" y="708"/>
                  </a:lnTo>
                  <a:lnTo>
                    <a:pt x="2724" y="710"/>
                  </a:lnTo>
                  <a:lnTo>
                    <a:pt x="2724" y="710"/>
                  </a:lnTo>
                  <a:lnTo>
                    <a:pt x="2754" y="722"/>
                  </a:lnTo>
                  <a:lnTo>
                    <a:pt x="2754" y="722"/>
                  </a:lnTo>
                  <a:lnTo>
                    <a:pt x="2774" y="732"/>
                  </a:lnTo>
                  <a:lnTo>
                    <a:pt x="2774" y="732"/>
                  </a:lnTo>
                  <a:lnTo>
                    <a:pt x="2783" y="736"/>
                  </a:lnTo>
                  <a:lnTo>
                    <a:pt x="2783" y="736"/>
                  </a:lnTo>
                  <a:lnTo>
                    <a:pt x="2788" y="737"/>
                  </a:lnTo>
                  <a:lnTo>
                    <a:pt x="2793" y="736"/>
                  </a:lnTo>
                  <a:lnTo>
                    <a:pt x="2799" y="734"/>
                  </a:lnTo>
                  <a:lnTo>
                    <a:pt x="2803" y="731"/>
                  </a:lnTo>
                  <a:lnTo>
                    <a:pt x="2803" y="731"/>
                  </a:lnTo>
                  <a:lnTo>
                    <a:pt x="2839" y="689"/>
                  </a:lnTo>
                  <a:lnTo>
                    <a:pt x="2839" y="689"/>
                  </a:lnTo>
                  <a:lnTo>
                    <a:pt x="2878" y="647"/>
                  </a:lnTo>
                  <a:lnTo>
                    <a:pt x="2878" y="647"/>
                  </a:lnTo>
                  <a:lnTo>
                    <a:pt x="2882" y="644"/>
                  </a:lnTo>
                  <a:lnTo>
                    <a:pt x="2887" y="643"/>
                  </a:lnTo>
                  <a:lnTo>
                    <a:pt x="2893" y="643"/>
                  </a:lnTo>
                  <a:lnTo>
                    <a:pt x="2898" y="644"/>
                  </a:lnTo>
                  <a:lnTo>
                    <a:pt x="2950" y="670"/>
                  </a:lnTo>
                  <a:lnTo>
                    <a:pt x="2950" y="670"/>
                  </a:lnTo>
                  <a:lnTo>
                    <a:pt x="2955" y="673"/>
                  </a:lnTo>
                  <a:lnTo>
                    <a:pt x="2958" y="678"/>
                  </a:lnTo>
                  <a:lnTo>
                    <a:pt x="2959" y="684"/>
                  </a:lnTo>
                  <a:lnTo>
                    <a:pt x="2959" y="689"/>
                  </a:lnTo>
                  <a:lnTo>
                    <a:pt x="2959" y="689"/>
                  </a:lnTo>
                  <a:lnTo>
                    <a:pt x="2948" y="744"/>
                  </a:lnTo>
                  <a:lnTo>
                    <a:pt x="2948" y="744"/>
                  </a:lnTo>
                  <a:lnTo>
                    <a:pt x="2936" y="799"/>
                  </a:lnTo>
                  <a:lnTo>
                    <a:pt x="2936" y="799"/>
                  </a:lnTo>
                  <a:lnTo>
                    <a:pt x="2936" y="804"/>
                  </a:lnTo>
                  <a:lnTo>
                    <a:pt x="2937" y="809"/>
                  </a:lnTo>
                  <a:lnTo>
                    <a:pt x="2940" y="813"/>
                  </a:lnTo>
                  <a:lnTo>
                    <a:pt x="2944" y="816"/>
                  </a:lnTo>
                  <a:lnTo>
                    <a:pt x="2944" y="816"/>
                  </a:lnTo>
                  <a:lnTo>
                    <a:pt x="2952" y="821"/>
                  </a:lnTo>
                  <a:lnTo>
                    <a:pt x="2971" y="833"/>
                  </a:lnTo>
                  <a:lnTo>
                    <a:pt x="2971" y="833"/>
                  </a:lnTo>
                  <a:lnTo>
                    <a:pt x="2999" y="851"/>
                  </a:lnTo>
                  <a:lnTo>
                    <a:pt x="2999" y="851"/>
                  </a:lnTo>
                  <a:lnTo>
                    <a:pt x="3003" y="852"/>
                  </a:lnTo>
                  <a:lnTo>
                    <a:pt x="3008" y="853"/>
                  </a:lnTo>
                  <a:lnTo>
                    <a:pt x="3014" y="851"/>
                  </a:lnTo>
                  <a:lnTo>
                    <a:pt x="3018" y="849"/>
                  </a:lnTo>
                  <a:lnTo>
                    <a:pt x="3018" y="849"/>
                  </a:lnTo>
                  <a:lnTo>
                    <a:pt x="3061" y="813"/>
                  </a:lnTo>
                  <a:lnTo>
                    <a:pt x="3061" y="813"/>
                  </a:lnTo>
                  <a:lnTo>
                    <a:pt x="3105" y="779"/>
                  </a:lnTo>
                  <a:lnTo>
                    <a:pt x="3105" y="779"/>
                  </a:lnTo>
                  <a:lnTo>
                    <a:pt x="3110" y="777"/>
                  </a:lnTo>
                  <a:lnTo>
                    <a:pt x="3115" y="776"/>
                  </a:lnTo>
                  <a:lnTo>
                    <a:pt x="3121" y="777"/>
                  </a:lnTo>
                  <a:lnTo>
                    <a:pt x="3126" y="779"/>
                  </a:lnTo>
                  <a:lnTo>
                    <a:pt x="3141" y="789"/>
                  </a:lnTo>
                  <a:lnTo>
                    <a:pt x="3141" y="789"/>
                  </a:lnTo>
                  <a:lnTo>
                    <a:pt x="3161" y="803"/>
                  </a:lnTo>
                  <a:lnTo>
                    <a:pt x="3161" y="803"/>
                  </a:lnTo>
                  <a:lnTo>
                    <a:pt x="3167" y="808"/>
                  </a:lnTo>
                  <a:lnTo>
                    <a:pt x="3167" y="808"/>
                  </a:lnTo>
                  <a:lnTo>
                    <a:pt x="3174" y="812"/>
                  </a:lnTo>
                  <a:lnTo>
                    <a:pt x="3174" y="812"/>
                  </a:lnTo>
                  <a:lnTo>
                    <a:pt x="3177" y="816"/>
                  </a:lnTo>
                  <a:lnTo>
                    <a:pt x="3180" y="821"/>
                  </a:lnTo>
                  <a:lnTo>
                    <a:pt x="3180" y="827"/>
                  </a:lnTo>
                  <a:lnTo>
                    <a:pt x="3180" y="832"/>
                  </a:lnTo>
                  <a:lnTo>
                    <a:pt x="3180" y="832"/>
                  </a:lnTo>
                  <a:lnTo>
                    <a:pt x="3159" y="885"/>
                  </a:lnTo>
                  <a:lnTo>
                    <a:pt x="3159" y="885"/>
                  </a:lnTo>
                  <a:lnTo>
                    <a:pt x="3139" y="937"/>
                  </a:lnTo>
                  <a:lnTo>
                    <a:pt x="3139" y="937"/>
                  </a:lnTo>
                  <a:lnTo>
                    <a:pt x="3138" y="942"/>
                  </a:lnTo>
                  <a:lnTo>
                    <a:pt x="3139" y="947"/>
                  </a:lnTo>
                  <a:lnTo>
                    <a:pt x="3141" y="952"/>
                  </a:lnTo>
                  <a:lnTo>
                    <a:pt x="3144" y="955"/>
                  </a:lnTo>
                  <a:lnTo>
                    <a:pt x="3144" y="955"/>
                  </a:lnTo>
                  <a:lnTo>
                    <a:pt x="3152" y="962"/>
                  </a:lnTo>
                  <a:lnTo>
                    <a:pt x="3152" y="962"/>
                  </a:lnTo>
                  <a:lnTo>
                    <a:pt x="3168" y="977"/>
                  </a:lnTo>
                  <a:lnTo>
                    <a:pt x="3168" y="977"/>
                  </a:lnTo>
                  <a:lnTo>
                    <a:pt x="3193" y="998"/>
                  </a:lnTo>
                  <a:lnTo>
                    <a:pt x="3193" y="998"/>
                  </a:lnTo>
                  <a:lnTo>
                    <a:pt x="3197" y="1000"/>
                  </a:lnTo>
                  <a:lnTo>
                    <a:pt x="3203" y="1001"/>
                  </a:lnTo>
                  <a:lnTo>
                    <a:pt x="3208" y="1001"/>
                  </a:lnTo>
                  <a:lnTo>
                    <a:pt x="3212" y="999"/>
                  </a:lnTo>
                  <a:lnTo>
                    <a:pt x="3212" y="999"/>
                  </a:lnTo>
                  <a:lnTo>
                    <a:pt x="3261" y="971"/>
                  </a:lnTo>
                  <a:lnTo>
                    <a:pt x="3261" y="971"/>
                  </a:lnTo>
                  <a:lnTo>
                    <a:pt x="3309" y="944"/>
                  </a:lnTo>
                  <a:lnTo>
                    <a:pt x="3309" y="944"/>
                  </a:lnTo>
                  <a:lnTo>
                    <a:pt x="3315" y="942"/>
                  </a:lnTo>
                  <a:lnTo>
                    <a:pt x="3321" y="942"/>
                  </a:lnTo>
                  <a:lnTo>
                    <a:pt x="3326" y="944"/>
                  </a:lnTo>
                  <a:lnTo>
                    <a:pt x="3330" y="946"/>
                  </a:lnTo>
                  <a:lnTo>
                    <a:pt x="3330" y="946"/>
                  </a:lnTo>
                  <a:lnTo>
                    <a:pt x="3351" y="967"/>
                  </a:lnTo>
                  <a:lnTo>
                    <a:pt x="3351" y="967"/>
                  </a:lnTo>
                  <a:lnTo>
                    <a:pt x="3372" y="988"/>
                  </a:lnTo>
                  <a:lnTo>
                    <a:pt x="3372" y="988"/>
                  </a:lnTo>
                  <a:lnTo>
                    <a:pt x="3375" y="992"/>
                  </a:lnTo>
                  <a:lnTo>
                    <a:pt x="3376" y="997"/>
                  </a:lnTo>
                  <a:lnTo>
                    <a:pt x="3376" y="1003"/>
                  </a:lnTo>
                  <a:lnTo>
                    <a:pt x="3374" y="1008"/>
                  </a:lnTo>
                  <a:lnTo>
                    <a:pt x="3374" y="1008"/>
                  </a:lnTo>
                  <a:lnTo>
                    <a:pt x="3347" y="1058"/>
                  </a:lnTo>
                  <a:lnTo>
                    <a:pt x="3347" y="1058"/>
                  </a:lnTo>
                  <a:lnTo>
                    <a:pt x="3319" y="1106"/>
                  </a:lnTo>
                  <a:lnTo>
                    <a:pt x="3319" y="1106"/>
                  </a:lnTo>
                  <a:lnTo>
                    <a:pt x="3317" y="1110"/>
                  </a:lnTo>
                  <a:lnTo>
                    <a:pt x="3317" y="1116"/>
                  </a:lnTo>
                  <a:lnTo>
                    <a:pt x="3318" y="1121"/>
                  </a:lnTo>
                  <a:lnTo>
                    <a:pt x="3320" y="1125"/>
                  </a:lnTo>
                  <a:lnTo>
                    <a:pt x="3320" y="1125"/>
                  </a:lnTo>
                  <a:lnTo>
                    <a:pt x="3341" y="1149"/>
                  </a:lnTo>
                  <a:lnTo>
                    <a:pt x="3341" y="1149"/>
                  </a:lnTo>
                  <a:lnTo>
                    <a:pt x="3363" y="1174"/>
                  </a:lnTo>
                  <a:lnTo>
                    <a:pt x="3363" y="1174"/>
                  </a:lnTo>
                  <a:lnTo>
                    <a:pt x="3367" y="1177"/>
                  </a:lnTo>
                  <a:lnTo>
                    <a:pt x="3371" y="1179"/>
                  </a:lnTo>
                  <a:lnTo>
                    <a:pt x="3376" y="1180"/>
                  </a:lnTo>
                  <a:lnTo>
                    <a:pt x="3381" y="1179"/>
                  </a:lnTo>
                  <a:lnTo>
                    <a:pt x="3381" y="1179"/>
                  </a:lnTo>
                  <a:lnTo>
                    <a:pt x="3433" y="1158"/>
                  </a:lnTo>
                  <a:lnTo>
                    <a:pt x="3433" y="1158"/>
                  </a:lnTo>
                  <a:lnTo>
                    <a:pt x="3486" y="1138"/>
                  </a:lnTo>
                  <a:lnTo>
                    <a:pt x="3486" y="1138"/>
                  </a:lnTo>
                  <a:lnTo>
                    <a:pt x="3491" y="1137"/>
                  </a:lnTo>
                  <a:lnTo>
                    <a:pt x="3496" y="1138"/>
                  </a:lnTo>
                  <a:lnTo>
                    <a:pt x="3502" y="1140"/>
                  </a:lnTo>
                  <a:lnTo>
                    <a:pt x="3506" y="1144"/>
                  </a:lnTo>
                  <a:lnTo>
                    <a:pt x="3506" y="1144"/>
                  </a:lnTo>
                  <a:lnTo>
                    <a:pt x="3511" y="1152"/>
                  </a:lnTo>
                  <a:lnTo>
                    <a:pt x="3511" y="1152"/>
                  </a:lnTo>
                  <a:lnTo>
                    <a:pt x="3516" y="1159"/>
                  </a:lnTo>
                  <a:lnTo>
                    <a:pt x="3516" y="1159"/>
                  </a:lnTo>
                  <a:lnTo>
                    <a:pt x="3531" y="1179"/>
                  </a:lnTo>
                  <a:lnTo>
                    <a:pt x="3540" y="1191"/>
                  </a:lnTo>
                  <a:lnTo>
                    <a:pt x="3540" y="1191"/>
                  </a:lnTo>
                  <a:lnTo>
                    <a:pt x="3542" y="1196"/>
                  </a:lnTo>
                  <a:lnTo>
                    <a:pt x="3543" y="1202"/>
                  </a:lnTo>
                  <a:lnTo>
                    <a:pt x="3542" y="1208"/>
                  </a:lnTo>
                  <a:lnTo>
                    <a:pt x="3539" y="1212"/>
                  </a:lnTo>
                  <a:lnTo>
                    <a:pt x="3539" y="1212"/>
                  </a:lnTo>
                  <a:lnTo>
                    <a:pt x="3506" y="1256"/>
                  </a:lnTo>
                  <a:lnTo>
                    <a:pt x="3506" y="1256"/>
                  </a:lnTo>
                  <a:lnTo>
                    <a:pt x="3470" y="1300"/>
                  </a:lnTo>
                  <a:lnTo>
                    <a:pt x="3470" y="1300"/>
                  </a:lnTo>
                  <a:lnTo>
                    <a:pt x="3467" y="1304"/>
                  </a:lnTo>
                  <a:lnTo>
                    <a:pt x="3466" y="1309"/>
                  </a:lnTo>
                  <a:lnTo>
                    <a:pt x="3466" y="1314"/>
                  </a:lnTo>
                  <a:lnTo>
                    <a:pt x="3468" y="1319"/>
                  </a:lnTo>
                  <a:lnTo>
                    <a:pt x="3468" y="1319"/>
                  </a:lnTo>
                  <a:lnTo>
                    <a:pt x="3485" y="1347"/>
                  </a:lnTo>
                  <a:lnTo>
                    <a:pt x="3485" y="1347"/>
                  </a:lnTo>
                  <a:lnTo>
                    <a:pt x="3497" y="1365"/>
                  </a:lnTo>
                  <a:lnTo>
                    <a:pt x="3502" y="1374"/>
                  </a:lnTo>
                  <a:lnTo>
                    <a:pt x="3502" y="1374"/>
                  </a:lnTo>
                  <a:lnTo>
                    <a:pt x="3506" y="1378"/>
                  </a:lnTo>
                  <a:lnTo>
                    <a:pt x="3510" y="1380"/>
                  </a:lnTo>
                  <a:lnTo>
                    <a:pt x="3515" y="1382"/>
                  </a:lnTo>
                  <a:lnTo>
                    <a:pt x="3520" y="1381"/>
                  </a:lnTo>
                  <a:lnTo>
                    <a:pt x="3520" y="1381"/>
                  </a:lnTo>
                  <a:lnTo>
                    <a:pt x="3575" y="1369"/>
                  </a:lnTo>
                  <a:lnTo>
                    <a:pt x="3575" y="1369"/>
                  </a:lnTo>
                  <a:lnTo>
                    <a:pt x="3630" y="1358"/>
                  </a:lnTo>
                  <a:lnTo>
                    <a:pt x="3630" y="1358"/>
                  </a:lnTo>
                  <a:lnTo>
                    <a:pt x="3635" y="1358"/>
                  </a:lnTo>
                  <a:lnTo>
                    <a:pt x="3641" y="1360"/>
                  </a:lnTo>
                  <a:lnTo>
                    <a:pt x="3645" y="1363"/>
                  </a:lnTo>
                  <a:lnTo>
                    <a:pt x="3649" y="1367"/>
                  </a:lnTo>
                  <a:lnTo>
                    <a:pt x="3675" y="1419"/>
                  </a:lnTo>
                  <a:lnTo>
                    <a:pt x="3675" y="1419"/>
                  </a:lnTo>
                  <a:lnTo>
                    <a:pt x="3676" y="1424"/>
                  </a:lnTo>
                  <a:lnTo>
                    <a:pt x="3676" y="1430"/>
                  </a:lnTo>
                  <a:lnTo>
                    <a:pt x="3674" y="1436"/>
                  </a:lnTo>
                  <a:lnTo>
                    <a:pt x="3671" y="1440"/>
                  </a:lnTo>
                  <a:lnTo>
                    <a:pt x="3671" y="1440"/>
                  </a:lnTo>
                  <a:lnTo>
                    <a:pt x="3630" y="1477"/>
                  </a:lnTo>
                  <a:lnTo>
                    <a:pt x="3630" y="1477"/>
                  </a:lnTo>
                  <a:lnTo>
                    <a:pt x="3588" y="1515"/>
                  </a:lnTo>
                  <a:lnTo>
                    <a:pt x="3588" y="1515"/>
                  </a:lnTo>
                  <a:lnTo>
                    <a:pt x="3584" y="1519"/>
                  </a:lnTo>
                  <a:lnTo>
                    <a:pt x="3583" y="1523"/>
                  </a:lnTo>
                  <a:lnTo>
                    <a:pt x="3582" y="1529"/>
                  </a:lnTo>
                  <a:lnTo>
                    <a:pt x="3583" y="1534"/>
                  </a:lnTo>
                  <a:lnTo>
                    <a:pt x="3583" y="1534"/>
                  </a:lnTo>
                  <a:lnTo>
                    <a:pt x="3587" y="1543"/>
                  </a:lnTo>
                  <a:lnTo>
                    <a:pt x="3587" y="1543"/>
                  </a:lnTo>
                  <a:lnTo>
                    <a:pt x="3593" y="1552"/>
                  </a:lnTo>
                  <a:lnTo>
                    <a:pt x="3597" y="1563"/>
                  </a:lnTo>
                  <a:lnTo>
                    <a:pt x="3597" y="1563"/>
                  </a:lnTo>
                  <a:lnTo>
                    <a:pt x="3609" y="1594"/>
                  </a:lnTo>
                  <a:lnTo>
                    <a:pt x="3609" y="1594"/>
                  </a:lnTo>
                  <a:lnTo>
                    <a:pt x="3611" y="1598"/>
                  </a:lnTo>
                  <a:lnTo>
                    <a:pt x="3615" y="1601"/>
                  </a:lnTo>
                  <a:lnTo>
                    <a:pt x="3620" y="1603"/>
                  </a:lnTo>
                  <a:lnTo>
                    <a:pt x="3625" y="1604"/>
                  </a:lnTo>
                  <a:lnTo>
                    <a:pt x="3625" y="1604"/>
                  </a:lnTo>
                  <a:lnTo>
                    <a:pt x="3681" y="1600"/>
                  </a:lnTo>
                  <a:lnTo>
                    <a:pt x="3681" y="1600"/>
                  </a:lnTo>
                  <a:lnTo>
                    <a:pt x="3738" y="1598"/>
                  </a:lnTo>
                  <a:lnTo>
                    <a:pt x="3738" y="1598"/>
                  </a:lnTo>
                  <a:lnTo>
                    <a:pt x="3743" y="1599"/>
                  </a:lnTo>
                  <a:lnTo>
                    <a:pt x="3747" y="1601"/>
                  </a:lnTo>
                  <a:lnTo>
                    <a:pt x="3751" y="1605"/>
                  </a:lnTo>
                  <a:lnTo>
                    <a:pt x="3754" y="1610"/>
                  </a:lnTo>
                  <a:lnTo>
                    <a:pt x="3759" y="1627"/>
                  </a:lnTo>
                  <a:lnTo>
                    <a:pt x="3759" y="1627"/>
                  </a:lnTo>
                  <a:lnTo>
                    <a:pt x="3767" y="1651"/>
                  </a:lnTo>
                  <a:lnTo>
                    <a:pt x="3767" y="1651"/>
                  </a:lnTo>
                  <a:lnTo>
                    <a:pt x="3770" y="1658"/>
                  </a:lnTo>
                  <a:lnTo>
                    <a:pt x="3770" y="1658"/>
                  </a:lnTo>
                  <a:lnTo>
                    <a:pt x="3772" y="1665"/>
                  </a:lnTo>
                  <a:lnTo>
                    <a:pt x="3772" y="1665"/>
                  </a:lnTo>
                  <a:lnTo>
                    <a:pt x="3772" y="1671"/>
                  </a:lnTo>
                  <a:lnTo>
                    <a:pt x="3771" y="1677"/>
                  </a:lnTo>
                  <a:lnTo>
                    <a:pt x="3769" y="1681"/>
                  </a:lnTo>
                  <a:lnTo>
                    <a:pt x="3765" y="1685"/>
                  </a:lnTo>
                  <a:lnTo>
                    <a:pt x="3765" y="1685"/>
                  </a:lnTo>
                  <a:lnTo>
                    <a:pt x="3718" y="1716"/>
                  </a:lnTo>
                  <a:lnTo>
                    <a:pt x="3718" y="1716"/>
                  </a:lnTo>
                  <a:lnTo>
                    <a:pt x="3671" y="1746"/>
                  </a:lnTo>
                  <a:lnTo>
                    <a:pt x="3671" y="1746"/>
                  </a:lnTo>
                  <a:lnTo>
                    <a:pt x="3667" y="1749"/>
                  </a:lnTo>
                  <a:lnTo>
                    <a:pt x="3665" y="1754"/>
                  </a:lnTo>
                  <a:lnTo>
                    <a:pt x="3664" y="1759"/>
                  </a:lnTo>
                  <a:lnTo>
                    <a:pt x="3664" y="1764"/>
                  </a:lnTo>
                  <a:lnTo>
                    <a:pt x="3664" y="1764"/>
                  </a:lnTo>
                  <a:lnTo>
                    <a:pt x="3667" y="1774"/>
                  </a:lnTo>
                  <a:lnTo>
                    <a:pt x="3667" y="1774"/>
                  </a:lnTo>
                  <a:lnTo>
                    <a:pt x="3672" y="1795"/>
                  </a:lnTo>
                  <a:lnTo>
                    <a:pt x="3672" y="1795"/>
                  </a:lnTo>
                  <a:lnTo>
                    <a:pt x="3679" y="1827"/>
                  </a:lnTo>
                  <a:lnTo>
                    <a:pt x="3679" y="1827"/>
                  </a:lnTo>
                  <a:lnTo>
                    <a:pt x="3681" y="1832"/>
                  </a:lnTo>
                  <a:lnTo>
                    <a:pt x="3684" y="1836"/>
                  </a:lnTo>
                  <a:lnTo>
                    <a:pt x="3690" y="1838"/>
                  </a:lnTo>
                  <a:lnTo>
                    <a:pt x="3695" y="1840"/>
                  </a:lnTo>
                  <a:lnTo>
                    <a:pt x="3695" y="1840"/>
                  </a:lnTo>
                  <a:lnTo>
                    <a:pt x="3750" y="1845"/>
                  </a:lnTo>
                  <a:lnTo>
                    <a:pt x="3750" y="1845"/>
                  </a:lnTo>
                  <a:lnTo>
                    <a:pt x="3805" y="1851"/>
                  </a:lnTo>
                  <a:lnTo>
                    <a:pt x="3805" y="1851"/>
                  </a:lnTo>
                  <a:lnTo>
                    <a:pt x="3810" y="1853"/>
                  </a:lnTo>
                  <a:lnTo>
                    <a:pt x="3815" y="1857"/>
                  </a:lnTo>
                  <a:lnTo>
                    <a:pt x="3818" y="1861"/>
                  </a:lnTo>
                  <a:lnTo>
                    <a:pt x="3820" y="1866"/>
                  </a:lnTo>
                  <a:lnTo>
                    <a:pt x="3820" y="1866"/>
                  </a:lnTo>
                  <a:lnTo>
                    <a:pt x="3825" y="1895"/>
                  </a:lnTo>
                  <a:lnTo>
                    <a:pt x="3825" y="1895"/>
                  </a:lnTo>
                  <a:lnTo>
                    <a:pt x="3829" y="1915"/>
                  </a:lnTo>
                  <a:lnTo>
                    <a:pt x="3830" y="1924"/>
                  </a:lnTo>
                  <a:lnTo>
                    <a:pt x="3830" y="1924"/>
                  </a:lnTo>
                  <a:lnTo>
                    <a:pt x="3829" y="1929"/>
                  </a:lnTo>
                  <a:lnTo>
                    <a:pt x="3828" y="1934"/>
                  </a:lnTo>
                  <a:lnTo>
                    <a:pt x="3823" y="1939"/>
                  </a:lnTo>
                  <a:lnTo>
                    <a:pt x="3819" y="1942"/>
                  </a:lnTo>
                  <a:lnTo>
                    <a:pt x="3819" y="1942"/>
                  </a:lnTo>
                  <a:lnTo>
                    <a:pt x="3768" y="1965"/>
                  </a:lnTo>
                  <a:lnTo>
                    <a:pt x="3768" y="1965"/>
                  </a:lnTo>
                  <a:lnTo>
                    <a:pt x="3717" y="1987"/>
                  </a:lnTo>
                  <a:lnTo>
                    <a:pt x="3717" y="1987"/>
                  </a:lnTo>
                  <a:lnTo>
                    <a:pt x="3713" y="1990"/>
                  </a:lnTo>
                  <a:lnTo>
                    <a:pt x="3710" y="1994"/>
                  </a:lnTo>
                  <a:lnTo>
                    <a:pt x="3708" y="2000"/>
                  </a:lnTo>
                  <a:lnTo>
                    <a:pt x="3707" y="2005"/>
                  </a:lnTo>
                  <a:lnTo>
                    <a:pt x="3712" y="2069"/>
                  </a:lnTo>
                  <a:lnTo>
                    <a:pt x="3712" y="2069"/>
                  </a:lnTo>
                  <a:lnTo>
                    <a:pt x="3714" y="2074"/>
                  </a:lnTo>
                  <a:lnTo>
                    <a:pt x="3716" y="2078"/>
                  </a:lnTo>
                  <a:lnTo>
                    <a:pt x="3720" y="2081"/>
                  </a:lnTo>
                  <a:lnTo>
                    <a:pt x="3725" y="2083"/>
                  </a:lnTo>
                  <a:lnTo>
                    <a:pt x="3725" y="2083"/>
                  </a:lnTo>
                  <a:lnTo>
                    <a:pt x="3779" y="2098"/>
                  </a:lnTo>
                  <a:lnTo>
                    <a:pt x="3779" y="2098"/>
                  </a:lnTo>
                  <a:lnTo>
                    <a:pt x="3833" y="2113"/>
                  </a:lnTo>
                  <a:lnTo>
                    <a:pt x="3833" y="2113"/>
                  </a:lnTo>
                  <a:lnTo>
                    <a:pt x="3838" y="2115"/>
                  </a:lnTo>
                  <a:lnTo>
                    <a:pt x="3842" y="2119"/>
                  </a:lnTo>
                  <a:lnTo>
                    <a:pt x="3844" y="2124"/>
                  </a:lnTo>
                  <a:lnTo>
                    <a:pt x="3845" y="2129"/>
                  </a:lnTo>
                  <a:lnTo>
                    <a:pt x="3846" y="2147"/>
                  </a:lnTo>
                  <a:lnTo>
                    <a:pt x="3846" y="2147"/>
                  </a:lnTo>
                  <a:lnTo>
                    <a:pt x="3846" y="2173"/>
                  </a:lnTo>
                  <a:lnTo>
                    <a:pt x="3845" y="2188"/>
                  </a:lnTo>
                  <a:lnTo>
                    <a:pt x="3845" y="2188"/>
                  </a:lnTo>
                  <a:lnTo>
                    <a:pt x="3844" y="2193"/>
                  </a:lnTo>
                  <a:lnTo>
                    <a:pt x="3842" y="2198"/>
                  </a:lnTo>
                  <a:lnTo>
                    <a:pt x="3838" y="2202"/>
                  </a:lnTo>
                  <a:lnTo>
                    <a:pt x="3833" y="2204"/>
                  </a:lnTo>
                  <a:lnTo>
                    <a:pt x="3833" y="2204"/>
                  </a:lnTo>
                  <a:lnTo>
                    <a:pt x="3779" y="2219"/>
                  </a:lnTo>
                  <a:lnTo>
                    <a:pt x="3779" y="2219"/>
                  </a:lnTo>
                  <a:lnTo>
                    <a:pt x="3725" y="2234"/>
                  </a:lnTo>
                  <a:lnTo>
                    <a:pt x="3725" y="2234"/>
                  </a:lnTo>
                  <a:lnTo>
                    <a:pt x="3720" y="2236"/>
                  </a:lnTo>
                  <a:lnTo>
                    <a:pt x="3716" y="2240"/>
                  </a:lnTo>
                  <a:lnTo>
                    <a:pt x="3714" y="2244"/>
                  </a:lnTo>
                  <a:lnTo>
                    <a:pt x="3712" y="2249"/>
                  </a:lnTo>
                  <a:lnTo>
                    <a:pt x="3708" y="2313"/>
                  </a:lnTo>
                  <a:lnTo>
                    <a:pt x="3708" y="2313"/>
                  </a:lnTo>
                  <a:lnTo>
                    <a:pt x="3708" y="2318"/>
                  </a:lnTo>
                  <a:lnTo>
                    <a:pt x="3710" y="2322"/>
                  </a:lnTo>
                  <a:lnTo>
                    <a:pt x="3713" y="2327"/>
                  </a:lnTo>
                  <a:lnTo>
                    <a:pt x="3718" y="2330"/>
                  </a:lnTo>
                  <a:lnTo>
                    <a:pt x="3718" y="2330"/>
                  </a:lnTo>
                  <a:lnTo>
                    <a:pt x="3769" y="2352"/>
                  </a:lnTo>
                  <a:lnTo>
                    <a:pt x="3769" y="2352"/>
                  </a:lnTo>
                  <a:lnTo>
                    <a:pt x="3820" y="2376"/>
                  </a:lnTo>
                  <a:lnTo>
                    <a:pt x="3820" y="2376"/>
                  </a:lnTo>
                  <a:lnTo>
                    <a:pt x="3824" y="2379"/>
                  </a:lnTo>
                  <a:lnTo>
                    <a:pt x="3828" y="2383"/>
                  </a:lnTo>
                  <a:lnTo>
                    <a:pt x="3830" y="2388"/>
                  </a:lnTo>
                  <a:lnTo>
                    <a:pt x="3830" y="2393"/>
                  </a:lnTo>
                  <a:lnTo>
                    <a:pt x="3830" y="2393"/>
                  </a:lnTo>
                  <a:lnTo>
                    <a:pt x="3829" y="2402"/>
                  </a:lnTo>
                  <a:lnTo>
                    <a:pt x="3825" y="2423"/>
                  </a:lnTo>
                  <a:lnTo>
                    <a:pt x="3825" y="2423"/>
                  </a:lnTo>
                  <a:lnTo>
                    <a:pt x="3820" y="2451"/>
                  </a:lnTo>
                  <a:lnTo>
                    <a:pt x="3820" y="2451"/>
                  </a:lnTo>
                  <a:lnTo>
                    <a:pt x="3818" y="2456"/>
                  </a:lnTo>
                  <a:lnTo>
                    <a:pt x="3815" y="2460"/>
                  </a:lnTo>
                  <a:lnTo>
                    <a:pt x="3811" y="2463"/>
                  </a:lnTo>
                  <a:lnTo>
                    <a:pt x="3806" y="2466"/>
                  </a:lnTo>
                  <a:lnTo>
                    <a:pt x="3806" y="2466"/>
                  </a:lnTo>
                  <a:lnTo>
                    <a:pt x="3750" y="2472"/>
                  </a:lnTo>
                  <a:lnTo>
                    <a:pt x="3750" y="2472"/>
                  </a:lnTo>
                  <a:lnTo>
                    <a:pt x="3695" y="2478"/>
                  </a:lnTo>
                  <a:lnTo>
                    <a:pt x="3695" y="2478"/>
                  </a:lnTo>
                  <a:lnTo>
                    <a:pt x="3690" y="2479"/>
                  </a:lnTo>
                  <a:lnTo>
                    <a:pt x="3685" y="2482"/>
                  </a:lnTo>
                  <a:lnTo>
                    <a:pt x="3681" y="2486"/>
                  </a:lnTo>
                  <a:lnTo>
                    <a:pt x="3679" y="2490"/>
                  </a:lnTo>
                  <a:lnTo>
                    <a:pt x="3679" y="2490"/>
                  </a:lnTo>
                  <a:lnTo>
                    <a:pt x="3672" y="2522"/>
                  </a:lnTo>
                  <a:lnTo>
                    <a:pt x="3672" y="2522"/>
                  </a:lnTo>
                  <a:lnTo>
                    <a:pt x="3667" y="2543"/>
                  </a:lnTo>
                  <a:lnTo>
                    <a:pt x="3667" y="2543"/>
                  </a:lnTo>
                  <a:lnTo>
                    <a:pt x="3665" y="2553"/>
                  </a:lnTo>
                  <a:lnTo>
                    <a:pt x="3665" y="2553"/>
                  </a:lnTo>
                  <a:lnTo>
                    <a:pt x="3664" y="2558"/>
                  </a:lnTo>
                  <a:lnTo>
                    <a:pt x="3666" y="2564"/>
                  </a:lnTo>
                  <a:lnTo>
                    <a:pt x="3668" y="2568"/>
                  </a:lnTo>
                  <a:lnTo>
                    <a:pt x="3672" y="2572"/>
                  </a:lnTo>
                  <a:lnTo>
                    <a:pt x="3672" y="2572"/>
                  </a:lnTo>
                  <a:lnTo>
                    <a:pt x="3719" y="2601"/>
                  </a:lnTo>
                  <a:lnTo>
                    <a:pt x="3719" y="2601"/>
                  </a:lnTo>
                  <a:lnTo>
                    <a:pt x="3766" y="2632"/>
                  </a:lnTo>
                  <a:lnTo>
                    <a:pt x="3766" y="2632"/>
                  </a:lnTo>
                  <a:lnTo>
                    <a:pt x="3770" y="2636"/>
                  </a:lnTo>
                  <a:lnTo>
                    <a:pt x="3772" y="2641"/>
                  </a:lnTo>
                  <a:lnTo>
                    <a:pt x="3773" y="2646"/>
                  </a:lnTo>
                  <a:lnTo>
                    <a:pt x="3773" y="2651"/>
                  </a:lnTo>
                  <a:lnTo>
                    <a:pt x="3773" y="2651"/>
                  </a:lnTo>
                  <a:lnTo>
                    <a:pt x="3770" y="2661"/>
                  </a:lnTo>
                  <a:lnTo>
                    <a:pt x="3770" y="2661"/>
                  </a:lnTo>
                  <a:lnTo>
                    <a:pt x="3767" y="2669"/>
                  </a:lnTo>
                  <a:lnTo>
                    <a:pt x="3767" y="2669"/>
                  </a:lnTo>
                  <a:lnTo>
                    <a:pt x="3759" y="2693"/>
                  </a:lnTo>
                  <a:lnTo>
                    <a:pt x="3755" y="2708"/>
                  </a:lnTo>
                  <a:lnTo>
                    <a:pt x="3755" y="2708"/>
                  </a:lnTo>
                  <a:lnTo>
                    <a:pt x="3752" y="2712"/>
                  </a:lnTo>
                  <a:lnTo>
                    <a:pt x="3748" y="2716"/>
                  </a:lnTo>
                  <a:lnTo>
                    <a:pt x="3744" y="2719"/>
                  </a:lnTo>
                  <a:lnTo>
                    <a:pt x="3739" y="2719"/>
                  </a:lnTo>
                  <a:lnTo>
                    <a:pt x="3739" y="2719"/>
                  </a:lnTo>
                  <a:lnTo>
                    <a:pt x="3682" y="2717"/>
                  </a:lnTo>
                  <a:lnTo>
                    <a:pt x="3682" y="2717"/>
                  </a:lnTo>
                  <a:lnTo>
                    <a:pt x="3626" y="2714"/>
                  </a:lnTo>
                  <a:lnTo>
                    <a:pt x="3626" y="2714"/>
                  </a:lnTo>
                  <a:lnTo>
                    <a:pt x="3621" y="2714"/>
                  </a:lnTo>
                  <a:lnTo>
                    <a:pt x="3616" y="2716"/>
                  </a:lnTo>
                  <a:lnTo>
                    <a:pt x="3612" y="2720"/>
                  </a:lnTo>
                  <a:lnTo>
                    <a:pt x="3609" y="2724"/>
                  </a:lnTo>
                  <a:lnTo>
                    <a:pt x="3609" y="2724"/>
                  </a:lnTo>
                  <a:lnTo>
                    <a:pt x="3598" y="2754"/>
                  </a:lnTo>
                  <a:lnTo>
                    <a:pt x="3598" y="2754"/>
                  </a:lnTo>
                  <a:lnTo>
                    <a:pt x="3588" y="2774"/>
                  </a:lnTo>
                  <a:lnTo>
                    <a:pt x="3588" y="2774"/>
                  </a:lnTo>
                  <a:lnTo>
                    <a:pt x="3584" y="2783"/>
                  </a:lnTo>
                  <a:lnTo>
                    <a:pt x="3584" y="2783"/>
                  </a:lnTo>
                  <a:lnTo>
                    <a:pt x="3583" y="2788"/>
                  </a:lnTo>
                  <a:lnTo>
                    <a:pt x="3584" y="2793"/>
                  </a:lnTo>
                  <a:lnTo>
                    <a:pt x="3585" y="2799"/>
                  </a:lnTo>
                  <a:lnTo>
                    <a:pt x="3589" y="2803"/>
                  </a:lnTo>
                  <a:lnTo>
                    <a:pt x="3589" y="2803"/>
                  </a:lnTo>
                  <a:lnTo>
                    <a:pt x="3631" y="2839"/>
                  </a:lnTo>
                  <a:lnTo>
                    <a:pt x="3631" y="2839"/>
                  </a:lnTo>
                  <a:lnTo>
                    <a:pt x="3672" y="2878"/>
                  </a:lnTo>
                  <a:lnTo>
                    <a:pt x="3672" y="2878"/>
                  </a:lnTo>
                  <a:lnTo>
                    <a:pt x="3675" y="2882"/>
                  </a:lnTo>
                  <a:lnTo>
                    <a:pt x="3677" y="2887"/>
                  </a:lnTo>
                  <a:lnTo>
                    <a:pt x="3677" y="2893"/>
                  </a:lnTo>
                  <a:lnTo>
                    <a:pt x="3676" y="2898"/>
                  </a:lnTo>
                  <a:lnTo>
                    <a:pt x="3650" y="2950"/>
                  </a:lnTo>
                  <a:lnTo>
                    <a:pt x="3650" y="2950"/>
                  </a:lnTo>
                  <a:lnTo>
                    <a:pt x="3647" y="2955"/>
                  </a:lnTo>
                  <a:lnTo>
                    <a:pt x="3642" y="2958"/>
                  </a:lnTo>
                  <a:lnTo>
                    <a:pt x="3636" y="2959"/>
                  </a:lnTo>
                  <a:lnTo>
                    <a:pt x="3631" y="2959"/>
                  </a:lnTo>
                  <a:lnTo>
                    <a:pt x="3631" y="2959"/>
                  </a:lnTo>
                  <a:lnTo>
                    <a:pt x="3576" y="2948"/>
                  </a:lnTo>
                  <a:lnTo>
                    <a:pt x="3576" y="2948"/>
                  </a:lnTo>
                  <a:lnTo>
                    <a:pt x="3521" y="2936"/>
                  </a:lnTo>
                  <a:lnTo>
                    <a:pt x="3521" y="2936"/>
                  </a:lnTo>
                  <a:lnTo>
                    <a:pt x="3516" y="2936"/>
                  </a:lnTo>
                  <a:lnTo>
                    <a:pt x="3511" y="2937"/>
                  </a:lnTo>
                  <a:lnTo>
                    <a:pt x="3507" y="2940"/>
                  </a:lnTo>
                  <a:lnTo>
                    <a:pt x="3504" y="2944"/>
                  </a:lnTo>
                  <a:lnTo>
                    <a:pt x="3504" y="2944"/>
                  </a:lnTo>
                  <a:lnTo>
                    <a:pt x="3499" y="2952"/>
                  </a:lnTo>
                  <a:lnTo>
                    <a:pt x="3487" y="2971"/>
                  </a:lnTo>
                  <a:lnTo>
                    <a:pt x="3487" y="2971"/>
                  </a:lnTo>
                  <a:lnTo>
                    <a:pt x="3469" y="2999"/>
                  </a:lnTo>
                  <a:lnTo>
                    <a:pt x="3469" y="2999"/>
                  </a:lnTo>
                  <a:lnTo>
                    <a:pt x="3468" y="3003"/>
                  </a:lnTo>
                  <a:lnTo>
                    <a:pt x="3467" y="3008"/>
                  </a:lnTo>
                  <a:lnTo>
                    <a:pt x="3468" y="3014"/>
                  </a:lnTo>
                  <a:lnTo>
                    <a:pt x="3471" y="3018"/>
                  </a:lnTo>
                  <a:lnTo>
                    <a:pt x="3471" y="3018"/>
                  </a:lnTo>
                  <a:lnTo>
                    <a:pt x="3507" y="3061"/>
                  </a:lnTo>
                  <a:lnTo>
                    <a:pt x="3507" y="3061"/>
                  </a:lnTo>
                  <a:lnTo>
                    <a:pt x="3541" y="3105"/>
                  </a:lnTo>
                  <a:lnTo>
                    <a:pt x="3541" y="3105"/>
                  </a:lnTo>
                  <a:lnTo>
                    <a:pt x="3543" y="3110"/>
                  </a:lnTo>
                  <a:lnTo>
                    <a:pt x="3544" y="3115"/>
                  </a:lnTo>
                  <a:lnTo>
                    <a:pt x="3543" y="3121"/>
                  </a:lnTo>
                  <a:lnTo>
                    <a:pt x="3541" y="3126"/>
                  </a:lnTo>
                  <a:lnTo>
                    <a:pt x="3531" y="3141"/>
                  </a:lnTo>
                  <a:lnTo>
                    <a:pt x="3531" y="3141"/>
                  </a:lnTo>
                  <a:lnTo>
                    <a:pt x="3516" y="3161"/>
                  </a:lnTo>
                  <a:lnTo>
                    <a:pt x="3516" y="3161"/>
                  </a:lnTo>
                  <a:lnTo>
                    <a:pt x="3512" y="3167"/>
                  </a:lnTo>
                  <a:lnTo>
                    <a:pt x="3512" y="3167"/>
                  </a:lnTo>
                  <a:lnTo>
                    <a:pt x="3508" y="3174"/>
                  </a:lnTo>
                  <a:lnTo>
                    <a:pt x="3508" y="3174"/>
                  </a:lnTo>
                  <a:lnTo>
                    <a:pt x="3504" y="3177"/>
                  </a:lnTo>
                  <a:lnTo>
                    <a:pt x="3499" y="3180"/>
                  </a:lnTo>
                  <a:lnTo>
                    <a:pt x="3493" y="3180"/>
                  </a:lnTo>
                  <a:lnTo>
                    <a:pt x="3487" y="3180"/>
                  </a:lnTo>
                  <a:lnTo>
                    <a:pt x="3487" y="3180"/>
                  </a:lnTo>
                  <a:lnTo>
                    <a:pt x="3435" y="3159"/>
                  </a:lnTo>
                  <a:lnTo>
                    <a:pt x="3435" y="3159"/>
                  </a:lnTo>
                  <a:lnTo>
                    <a:pt x="3383" y="3139"/>
                  </a:lnTo>
                  <a:lnTo>
                    <a:pt x="3383" y="3139"/>
                  </a:lnTo>
                  <a:lnTo>
                    <a:pt x="3378" y="3138"/>
                  </a:lnTo>
                  <a:lnTo>
                    <a:pt x="3373" y="3139"/>
                  </a:lnTo>
                  <a:lnTo>
                    <a:pt x="3368" y="3141"/>
                  </a:lnTo>
                  <a:lnTo>
                    <a:pt x="3364" y="3144"/>
                  </a:lnTo>
                  <a:lnTo>
                    <a:pt x="3364" y="3144"/>
                  </a:lnTo>
                  <a:lnTo>
                    <a:pt x="3358" y="3152"/>
                  </a:lnTo>
                  <a:lnTo>
                    <a:pt x="3358" y="3152"/>
                  </a:lnTo>
                  <a:lnTo>
                    <a:pt x="3343" y="3168"/>
                  </a:lnTo>
                  <a:lnTo>
                    <a:pt x="3343" y="3168"/>
                  </a:lnTo>
                  <a:lnTo>
                    <a:pt x="3322" y="3193"/>
                  </a:lnTo>
                  <a:lnTo>
                    <a:pt x="3322" y="3193"/>
                  </a:lnTo>
                  <a:lnTo>
                    <a:pt x="3320" y="3197"/>
                  </a:lnTo>
                  <a:lnTo>
                    <a:pt x="3319" y="3203"/>
                  </a:lnTo>
                  <a:lnTo>
                    <a:pt x="3319" y="3208"/>
                  </a:lnTo>
                  <a:lnTo>
                    <a:pt x="3321" y="3212"/>
                  </a:lnTo>
                  <a:lnTo>
                    <a:pt x="3321" y="3212"/>
                  </a:lnTo>
                  <a:lnTo>
                    <a:pt x="3348" y="3261"/>
                  </a:lnTo>
                  <a:lnTo>
                    <a:pt x="3348" y="3261"/>
                  </a:lnTo>
                  <a:lnTo>
                    <a:pt x="3376" y="3309"/>
                  </a:lnTo>
                  <a:lnTo>
                    <a:pt x="3376" y="3309"/>
                  </a:lnTo>
                  <a:lnTo>
                    <a:pt x="3378" y="3315"/>
                  </a:lnTo>
                  <a:lnTo>
                    <a:pt x="3378" y="3321"/>
                  </a:lnTo>
                  <a:lnTo>
                    <a:pt x="3376" y="3326"/>
                  </a:lnTo>
                  <a:lnTo>
                    <a:pt x="3373" y="3330"/>
                  </a:lnTo>
                  <a:lnTo>
                    <a:pt x="3373" y="3330"/>
                  </a:lnTo>
                  <a:lnTo>
                    <a:pt x="3353" y="3351"/>
                  </a:lnTo>
                  <a:lnTo>
                    <a:pt x="3353" y="3351"/>
                  </a:lnTo>
                  <a:lnTo>
                    <a:pt x="3332" y="3372"/>
                  </a:lnTo>
                  <a:lnTo>
                    <a:pt x="3332" y="3372"/>
                  </a:lnTo>
                  <a:lnTo>
                    <a:pt x="3328" y="3375"/>
                  </a:lnTo>
                  <a:lnTo>
                    <a:pt x="3322" y="3376"/>
                  </a:lnTo>
                  <a:lnTo>
                    <a:pt x="3317" y="3376"/>
                  </a:lnTo>
                  <a:lnTo>
                    <a:pt x="3312" y="3374"/>
                  </a:lnTo>
                  <a:lnTo>
                    <a:pt x="3312" y="3374"/>
                  </a:lnTo>
                  <a:lnTo>
                    <a:pt x="3262" y="3347"/>
                  </a:lnTo>
                  <a:lnTo>
                    <a:pt x="3262" y="3347"/>
                  </a:lnTo>
                  <a:lnTo>
                    <a:pt x="3214" y="3319"/>
                  </a:lnTo>
                  <a:lnTo>
                    <a:pt x="3214" y="3319"/>
                  </a:lnTo>
                  <a:lnTo>
                    <a:pt x="3210" y="3317"/>
                  </a:lnTo>
                  <a:lnTo>
                    <a:pt x="3204" y="3317"/>
                  </a:lnTo>
                  <a:lnTo>
                    <a:pt x="3199" y="3318"/>
                  </a:lnTo>
                  <a:lnTo>
                    <a:pt x="3195" y="3320"/>
                  </a:lnTo>
                  <a:lnTo>
                    <a:pt x="3195" y="3320"/>
                  </a:lnTo>
                  <a:lnTo>
                    <a:pt x="3171" y="3341"/>
                  </a:lnTo>
                  <a:lnTo>
                    <a:pt x="3171" y="3341"/>
                  </a:lnTo>
                  <a:lnTo>
                    <a:pt x="3146" y="3363"/>
                  </a:lnTo>
                  <a:lnTo>
                    <a:pt x="3146" y="3363"/>
                  </a:lnTo>
                  <a:lnTo>
                    <a:pt x="3143" y="3367"/>
                  </a:lnTo>
                  <a:lnTo>
                    <a:pt x="3141" y="3371"/>
                  </a:lnTo>
                  <a:lnTo>
                    <a:pt x="3140" y="3376"/>
                  </a:lnTo>
                  <a:lnTo>
                    <a:pt x="3141" y="3381"/>
                  </a:lnTo>
                  <a:lnTo>
                    <a:pt x="3141" y="3381"/>
                  </a:lnTo>
                  <a:lnTo>
                    <a:pt x="3161" y="3433"/>
                  </a:lnTo>
                  <a:lnTo>
                    <a:pt x="3161" y="3433"/>
                  </a:lnTo>
                  <a:lnTo>
                    <a:pt x="3182" y="3486"/>
                  </a:lnTo>
                  <a:lnTo>
                    <a:pt x="3182" y="3486"/>
                  </a:lnTo>
                  <a:lnTo>
                    <a:pt x="3182" y="3491"/>
                  </a:lnTo>
                  <a:lnTo>
                    <a:pt x="3182" y="3496"/>
                  </a:lnTo>
                  <a:lnTo>
                    <a:pt x="3179" y="3502"/>
                  </a:lnTo>
                  <a:lnTo>
                    <a:pt x="3176" y="3506"/>
                  </a:lnTo>
                  <a:lnTo>
                    <a:pt x="3176" y="3506"/>
                  </a:lnTo>
                  <a:lnTo>
                    <a:pt x="3168" y="3511"/>
                  </a:lnTo>
                  <a:lnTo>
                    <a:pt x="3168" y="3511"/>
                  </a:lnTo>
                  <a:lnTo>
                    <a:pt x="3161" y="3516"/>
                  </a:lnTo>
                  <a:lnTo>
                    <a:pt x="3161" y="3516"/>
                  </a:lnTo>
                  <a:lnTo>
                    <a:pt x="3141" y="3531"/>
                  </a:lnTo>
                  <a:lnTo>
                    <a:pt x="3129" y="3540"/>
                  </a:lnTo>
                  <a:lnTo>
                    <a:pt x="3129" y="3540"/>
                  </a:lnTo>
                  <a:lnTo>
                    <a:pt x="3124" y="3542"/>
                  </a:lnTo>
                  <a:lnTo>
                    <a:pt x="3117" y="3543"/>
                  </a:lnTo>
                  <a:lnTo>
                    <a:pt x="3112" y="3542"/>
                  </a:lnTo>
                  <a:lnTo>
                    <a:pt x="3108" y="3539"/>
                  </a:lnTo>
                  <a:lnTo>
                    <a:pt x="3108" y="3539"/>
                  </a:lnTo>
                  <a:lnTo>
                    <a:pt x="3064" y="3506"/>
                  </a:lnTo>
                  <a:lnTo>
                    <a:pt x="3064" y="3506"/>
                  </a:lnTo>
                  <a:lnTo>
                    <a:pt x="3020" y="3470"/>
                  </a:lnTo>
                  <a:lnTo>
                    <a:pt x="3020" y="3470"/>
                  </a:lnTo>
                  <a:lnTo>
                    <a:pt x="3016" y="3467"/>
                  </a:lnTo>
                  <a:lnTo>
                    <a:pt x="3011" y="3466"/>
                  </a:lnTo>
                  <a:lnTo>
                    <a:pt x="3005" y="3466"/>
                  </a:lnTo>
                  <a:lnTo>
                    <a:pt x="3001" y="3468"/>
                  </a:lnTo>
                  <a:lnTo>
                    <a:pt x="3001" y="3468"/>
                  </a:lnTo>
                  <a:lnTo>
                    <a:pt x="2973" y="3485"/>
                  </a:lnTo>
                  <a:lnTo>
                    <a:pt x="2973" y="3485"/>
                  </a:lnTo>
                  <a:lnTo>
                    <a:pt x="2955" y="3497"/>
                  </a:lnTo>
                  <a:lnTo>
                    <a:pt x="2946" y="3502"/>
                  </a:lnTo>
                  <a:lnTo>
                    <a:pt x="2946" y="3502"/>
                  </a:lnTo>
                  <a:lnTo>
                    <a:pt x="2942" y="3506"/>
                  </a:lnTo>
                  <a:lnTo>
                    <a:pt x="2940" y="3510"/>
                  </a:lnTo>
                  <a:lnTo>
                    <a:pt x="2938" y="3515"/>
                  </a:lnTo>
                  <a:lnTo>
                    <a:pt x="2939" y="3520"/>
                  </a:lnTo>
                  <a:lnTo>
                    <a:pt x="2939" y="3520"/>
                  </a:lnTo>
                  <a:lnTo>
                    <a:pt x="2951" y="3575"/>
                  </a:lnTo>
                  <a:lnTo>
                    <a:pt x="2951" y="3575"/>
                  </a:lnTo>
                  <a:lnTo>
                    <a:pt x="2962" y="3630"/>
                  </a:lnTo>
                  <a:lnTo>
                    <a:pt x="2962" y="3630"/>
                  </a:lnTo>
                  <a:lnTo>
                    <a:pt x="2962" y="3635"/>
                  </a:lnTo>
                  <a:lnTo>
                    <a:pt x="2960" y="3641"/>
                  </a:lnTo>
                  <a:lnTo>
                    <a:pt x="2957" y="3645"/>
                  </a:lnTo>
                  <a:lnTo>
                    <a:pt x="2953" y="3649"/>
                  </a:lnTo>
                  <a:lnTo>
                    <a:pt x="2901" y="3675"/>
                  </a:lnTo>
                  <a:lnTo>
                    <a:pt x="2901" y="3675"/>
                  </a:lnTo>
                  <a:lnTo>
                    <a:pt x="2896" y="3676"/>
                  </a:lnTo>
                  <a:lnTo>
                    <a:pt x="2890" y="3676"/>
                  </a:lnTo>
                  <a:lnTo>
                    <a:pt x="2884" y="3674"/>
                  </a:lnTo>
                  <a:lnTo>
                    <a:pt x="2880" y="3671"/>
                  </a:lnTo>
                  <a:lnTo>
                    <a:pt x="2880" y="3671"/>
                  </a:lnTo>
                  <a:lnTo>
                    <a:pt x="2843" y="3630"/>
                  </a:lnTo>
                  <a:lnTo>
                    <a:pt x="2843" y="3630"/>
                  </a:lnTo>
                  <a:lnTo>
                    <a:pt x="2805" y="3588"/>
                  </a:lnTo>
                  <a:lnTo>
                    <a:pt x="2805" y="3588"/>
                  </a:lnTo>
                  <a:lnTo>
                    <a:pt x="2801" y="3584"/>
                  </a:lnTo>
                  <a:lnTo>
                    <a:pt x="2797" y="3583"/>
                  </a:lnTo>
                  <a:lnTo>
                    <a:pt x="2790" y="3582"/>
                  </a:lnTo>
                  <a:lnTo>
                    <a:pt x="2786" y="3583"/>
                  </a:lnTo>
                  <a:lnTo>
                    <a:pt x="2786" y="3583"/>
                  </a:lnTo>
                  <a:lnTo>
                    <a:pt x="2777" y="3587"/>
                  </a:lnTo>
                  <a:lnTo>
                    <a:pt x="2777" y="3587"/>
                  </a:lnTo>
                  <a:lnTo>
                    <a:pt x="2757" y="3597"/>
                  </a:lnTo>
                  <a:lnTo>
                    <a:pt x="2757" y="3597"/>
                  </a:lnTo>
                  <a:lnTo>
                    <a:pt x="2726" y="3609"/>
                  </a:lnTo>
                  <a:lnTo>
                    <a:pt x="2726" y="3609"/>
                  </a:lnTo>
                  <a:lnTo>
                    <a:pt x="2722" y="3611"/>
                  </a:lnTo>
                  <a:lnTo>
                    <a:pt x="2719" y="3615"/>
                  </a:lnTo>
                  <a:lnTo>
                    <a:pt x="2717" y="3620"/>
                  </a:lnTo>
                  <a:lnTo>
                    <a:pt x="2716" y="3625"/>
                  </a:lnTo>
                  <a:lnTo>
                    <a:pt x="2716" y="3625"/>
                  </a:lnTo>
                  <a:lnTo>
                    <a:pt x="2720" y="3681"/>
                  </a:lnTo>
                  <a:lnTo>
                    <a:pt x="2720" y="3681"/>
                  </a:lnTo>
                  <a:lnTo>
                    <a:pt x="2722" y="3738"/>
                  </a:lnTo>
                  <a:lnTo>
                    <a:pt x="2722" y="3738"/>
                  </a:lnTo>
                  <a:lnTo>
                    <a:pt x="2721" y="3743"/>
                  </a:lnTo>
                  <a:lnTo>
                    <a:pt x="2719" y="3747"/>
                  </a:lnTo>
                  <a:lnTo>
                    <a:pt x="2715" y="3751"/>
                  </a:lnTo>
                  <a:lnTo>
                    <a:pt x="2710" y="3754"/>
                  </a:lnTo>
                  <a:lnTo>
                    <a:pt x="2693" y="3759"/>
                  </a:lnTo>
                  <a:lnTo>
                    <a:pt x="2693" y="3759"/>
                  </a:lnTo>
                  <a:lnTo>
                    <a:pt x="2669" y="3767"/>
                  </a:lnTo>
                  <a:lnTo>
                    <a:pt x="2669" y="3767"/>
                  </a:lnTo>
                  <a:lnTo>
                    <a:pt x="2662" y="3770"/>
                  </a:lnTo>
                  <a:lnTo>
                    <a:pt x="2662" y="3770"/>
                  </a:lnTo>
                  <a:lnTo>
                    <a:pt x="2655" y="3772"/>
                  </a:lnTo>
                  <a:lnTo>
                    <a:pt x="2655" y="3772"/>
                  </a:lnTo>
                  <a:lnTo>
                    <a:pt x="2649" y="3772"/>
                  </a:lnTo>
                  <a:lnTo>
                    <a:pt x="2643" y="3771"/>
                  </a:lnTo>
                  <a:lnTo>
                    <a:pt x="2639" y="3769"/>
                  </a:lnTo>
                  <a:lnTo>
                    <a:pt x="2635" y="3765"/>
                  </a:lnTo>
                  <a:lnTo>
                    <a:pt x="2635" y="3765"/>
                  </a:lnTo>
                  <a:lnTo>
                    <a:pt x="2603" y="3718"/>
                  </a:lnTo>
                  <a:lnTo>
                    <a:pt x="2603" y="3718"/>
                  </a:lnTo>
                  <a:lnTo>
                    <a:pt x="2574" y="3671"/>
                  </a:lnTo>
                  <a:lnTo>
                    <a:pt x="2574" y="3671"/>
                  </a:lnTo>
                  <a:lnTo>
                    <a:pt x="2571" y="3667"/>
                  </a:lnTo>
                  <a:lnTo>
                    <a:pt x="2566" y="3665"/>
                  </a:lnTo>
                  <a:lnTo>
                    <a:pt x="2561" y="3664"/>
                  </a:lnTo>
                  <a:lnTo>
                    <a:pt x="2555" y="3664"/>
                  </a:lnTo>
                  <a:lnTo>
                    <a:pt x="2555" y="3664"/>
                  </a:lnTo>
                  <a:lnTo>
                    <a:pt x="2546" y="3667"/>
                  </a:lnTo>
                  <a:lnTo>
                    <a:pt x="2546" y="3667"/>
                  </a:lnTo>
                  <a:lnTo>
                    <a:pt x="2525" y="3672"/>
                  </a:lnTo>
                  <a:lnTo>
                    <a:pt x="2525" y="3672"/>
                  </a:lnTo>
                  <a:lnTo>
                    <a:pt x="2493" y="3679"/>
                  </a:lnTo>
                  <a:lnTo>
                    <a:pt x="2493" y="3679"/>
                  </a:lnTo>
                  <a:lnTo>
                    <a:pt x="2488" y="3681"/>
                  </a:lnTo>
                  <a:lnTo>
                    <a:pt x="2484" y="3684"/>
                  </a:lnTo>
                  <a:lnTo>
                    <a:pt x="2482" y="3690"/>
                  </a:lnTo>
                  <a:lnTo>
                    <a:pt x="2480" y="3695"/>
                  </a:lnTo>
                  <a:lnTo>
                    <a:pt x="2480" y="3695"/>
                  </a:lnTo>
                  <a:lnTo>
                    <a:pt x="2475" y="3750"/>
                  </a:lnTo>
                  <a:lnTo>
                    <a:pt x="2475" y="3750"/>
                  </a:lnTo>
                  <a:lnTo>
                    <a:pt x="2469" y="3805"/>
                  </a:lnTo>
                  <a:lnTo>
                    <a:pt x="2469" y="3805"/>
                  </a:lnTo>
                  <a:lnTo>
                    <a:pt x="2467" y="3810"/>
                  </a:lnTo>
                  <a:lnTo>
                    <a:pt x="2463" y="3815"/>
                  </a:lnTo>
                  <a:lnTo>
                    <a:pt x="2459" y="3818"/>
                  </a:lnTo>
                  <a:lnTo>
                    <a:pt x="2454" y="3820"/>
                  </a:lnTo>
                  <a:lnTo>
                    <a:pt x="2454" y="3820"/>
                  </a:lnTo>
                  <a:lnTo>
                    <a:pt x="2425" y="3825"/>
                  </a:lnTo>
                  <a:lnTo>
                    <a:pt x="2425" y="3825"/>
                  </a:lnTo>
                  <a:lnTo>
                    <a:pt x="2405" y="3829"/>
                  </a:lnTo>
                  <a:lnTo>
                    <a:pt x="2396" y="3830"/>
                  </a:lnTo>
                  <a:lnTo>
                    <a:pt x="2396" y="3830"/>
                  </a:lnTo>
                  <a:lnTo>
                    <a:pt x="2391" y="3829"/>
                  </a:lnTo>
                  <a:lnTo>
                    <a:pt x="2386" y="3828"/>
                  </a:lnTo>
                  <a:lnTo>
                    <a:pt x="2381" y="3823"/>
                  </a:lnTo>
                  <a:lnTo>
                    <a:pt x="2378" y="3819"/>
                  </a:lnTo>
                  <a:lnTo>
                    <a:pt x="2378" y="3819"/>
                  </a:lnTo>
                  <a:lnTo>
                    <a:pt x="2354" y="3768"/>
                  </a:lnTo>
                  <a:lnTo>
                    <a:pt x="2354" y="3768"/>
                  </a:lnTo>
                  <a:lnTo>
                    <a:pt x="2333" y="3717"/>
                  </a:lnTo>
                  <a:lnTo>
                    <a:pt x="2333" y="3717"/>
                  </a:lnTo>
                  <a:lnTo>
                    <a:pt x="2330" y="3713"/>
                  </a:lnTo>
                  <a:lnTo>
                    <a:pt x="2326" y="3710"/>
                  </a:lnTo>
                  <a:lnTo>
                    <a:pt x="2320" y="3708"/>
                  </a:lnTo>
                  <a:lnTo>
                    <a:pt x="2315" y="3707"/>
                  </a:lnTo>
                  <a:lnTo>
                    <a:pt x="2251" y="3712"/>
                  </a:lnTo>
                  <a:lnTo>
                    <a:pt x="2251" y="3712"/>
                  </a:lnTo>
                  <a:lnTo>
                    <a:pt x="2246" y="3714"/>
                  </a:lnTo>
                  <a:lnTo>
                    <a:pt x="2242" y="3716"/>
                  </a:lnTo>
                  <a:lnTo>
                    <a:pt x="2239" y="3720"/>
                  </a:lnTo>
                  <a:lnTo>
                    <a:pt x="2237" y="3725"/>
                  </a:lnTo>
                  <a:lnTo>
                    <a:pt x="2237" y="3725"/>
                  </a:lnTo>
                  <a:lnTo>
                    <a:pt x="2222" y="3779"/>
                  </a:lnTo>
                  <a:lnTo>
                    <a:pt x="2222" y="3779"/>
                  </a:lnTo>
                  <a:lnTo>
                    <a:pt x="2207" y="3833"/>
                  </a:lnTo>
                  <a:lnTo>
                    <a:pt x="2207" y="3833"/>
                  </a:lnTo>
                  <a:lnTo>
                    <a:pt x="2205" y="3838"/>
                  </a:lnTo>
                  <a:lnTo>
                    <a:pt x="2201" y="3842"/>
                  </a:lnTo>
                  <a:lnTo>
                    <a:pt x="2196" y="3844"/>
                  </a:lnTo>
                  <a:lnTo>
                    <a:pt x="2191" y="3845"/>
                  </a:lnTo>
                  <a:lnTo>
                    <a:pt x="2173" y="3846"/>
                  </a:lnTo>
                  <a:lnTo>
                    <a:pt x="2173" y="3846"/>
                  </a:lnTo>
                  <a:lnTo>
                    <a:pt x="2147" y="3846"/>
                  </a:lnTo>
                  <a:lnTo>
                    <a:pt x="2147" y="3846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A4A4A4"/>
                </a:gs>
                <a:gs pos="0">
                  <a:srgbClr val="CACACA"/>
                </a:gs>
              </a:gsLst>
              <a:lin ang="2400000" scaled="0"/>
              <a:tileRect/>
            </a:gradFill>
            <a:ln>
              <a:noFill/>
            </a:ln>
            <a:effectLst/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48" name="TextBox 1747"/>
            <p:cNvSpPr txBox="1"/>
            <p:nvPr/>
          </p:nvSpPr>
          <p:spPr>
            <a:xfrm rot="21445738">
              <a:off x="5685162" y="521069"/>
              <a:ext cx="5493755" cy="5658244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20949707"/>
                </a:avLst>
              </a:prstTxWarp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rgbClr val="0070C0"/>
                  </a:solidFill>
                  <a:latin typeface="Arial" charset="0"/>
                  <a:ea typeface="Arial" charset="0"/>
                  <a:cs typeface="Arial" charset="0"/>
                </a:rPr>
                <a:t>STRATEGIC PLANNING  </a:t>
              </a:r>
              <a:r>
                <a:rPr lang="en-US" sz="4000" b="1" dirty="0">
                  <a:solidFill>
                    <a:srgbClr val="0070C0"/>
                  </a:solidFill>
                  <a:latin typeface="Arial" charset="0"/>
                  <a:ea typeface="Arial" charset="0"/>
                  <a:cs typeface="Arial" charset="0"/>
                </a:rPr>
                <a:t>•  </a:t>
              </a:r>
              <a:r>
                <a:rPr lang="en-US" sz="4000" b="1" dirty="0" smtClean="0">
                  <a:solidFill>
                    <a:srgbClr val="0070C0"/>
                  </a:solidFill>
                  <a:latin typeface="Arial" charset="0"/>
                  <a:ea typeface="Arial" charset="0"/>
                  <a:cs typeface="Arial" charset="0"/>
                </a:rPr>
                <a:t>PROGRAM REVIEW</a:t>
              </a:r>
              <a:r>
                <a:rPr lang="en-US" sz="4000" b="1" dirty="0" smtClean="0">
                  <a:solidFill>
                    <a:srgbClr val="0070C0"/>
                  </a:solidFill>
                  <a:latin typeface="Arial" charset="0"/>
                  <a:ea typeface="Arial" charset="0"/>
                  <a:cs typeface="Arial" charset="0"/>
                </a:rPr>
                <a:t>  </a:t>
              </a:r>
              <a:r>
                <a:rPr lang="en-US" sz="4000" b="1" dirty="0">
                  <a:solidFill>
                    <a:srgbClr val="0070C0"/>
                  </a:solidFill>
                  <a:latin typeface="Arial" charset="0"/>
                  <a:ea typeface="Arial" charset="0"/>
                  <a:cs typeface="Arial" charset="0"/>
                </a:rPr>
                <a:t>• </a:t>
              </a:r>
              <a:r>
                <a:rPr lang="en-US" sz="4000" b="1" dirty="0" smtClean="0">
                  <a:solidFill>
                    <a:srgbClr val="0070C0"/>
                  </a:solidFill>
                  <a:latin typeface="Arial" charset="0"/>
                  <a:ea typeface="Arial" charset="0"/>
                  <a:cs typeface="Arial" charset="0"/>
                </a:rPr>
                <a:t>RESOURCE ALLOCATION   </a:t>
              </a:r>
              <a:r>
                <a:rPr lang="en-US" sz="4000" b="1" dirty="0">
                  <a:solidFill>
                    <a:srgbClr val="0070C0"/>
                  </a:solidFill>
                  <a:latin typeface="Arial" charset="0"/>
                  <a:ea typeface="Arial" charset="0"/>
                  <a:cs typeface="Arial" charset="0"/>
                </a:rPr>
                <a:t>•  </a:t>
              </a:r>
              <a:r>
                <a:rPr lang="en-US" sz="4000" b="1" dirty="0" smtClean="0">
                  <a:solidFill>
                    <a:srgbClr val="0070C0"/>
                  </a:solidFill>
                  <a:latin typeface="Arial" charset="0"/>
                  <a:ea typeface="Arial" charset="0"/>
                  <a:cs typeface="Arial" charset="0"/>
                </a:rPr>
                <a:t>OUTCOMES</a:t>
              </a:r>
              <a:r>
                <a:rPr lang="en-US" sz="4000" b="1" dirty="0" smtClean="0">
                  <a:solidFill>
                    <a:srgbClr val="0070C0"/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  <a:endParaRPr lang="en-US" sz="4000" b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1750" name="Freeform 1749" descr="Element 6: Purple gear"/>
          <p:cNvSpPr>
            <a:spLocks noEditPoints="1"/>
          </p:cNvSpPr>
          <p:nvPr/>
        </p:nvSpPr>
        <p:spPr bwMode="auto">
          <a:xfrm>
            <a:off x="8407192" y="4108859"/>
            <a:ext cx="753844" cy="748129"/>
          </a:xfrm>
          <a:custGeom>
            <a:avLst/>
            <a:gdLst>
              <a:gd name="T0" fmla="*/ 3835 w 4353"/>
              <a:gd name="T1" fmla="*/ 2154 h 4320"/>
              <a:gd name="T2" fmla="*/ 3385 w 4353"/>
              <a:gd name="T3" fmla="*/ 2028 h 4320"/>
              <a:gd name="T4" fmla="*/ 3316 w 4353"/>
              <a:gd name="T5" fmla="*/ 1787 h 4320"/>
              <a:gd name="T6" fmla="*/ 3291 w 4353"/>
              <a:gd name="T7" fmla="*/ 1525 h 4320"/>
              <a:gd name="T8" fmla="*/ 3663 w 4353"/>
              <a:gd name="T9" fmla="*/ 1142 h 4320"/>
              <a:gd name="T10" fmla="*/ 3870 w 4353"/>
              <a:gd name="T11" fmla="*/ 780 h 4320"/>
              <a:gd name="T12" fmla="*/ 3587 w 4353"/>
              <a:gd name="T13" fmla="*/ 485 h 4320"/>
              <a:gd name="T14" fmla="*/ 3368 w 4353"/>
              <a:gd name="T15" fmla="*/ 394 h 4320"/>
              <a:gd name="T16" fmla="*/ 2799 w 4353"/>
              <a:gd name="T17" fmla="*/ 950 h 4320"/>
              <a:gd name="T18" fmla="*/ 2633 w 4353"/>
              <a:gd name="T19" fmla="*/ 1048 h 4320"/>
              <a:gd name="T20" fmla="*/ 2267 w 4353"/>
              <a:gd name="T21" fmla="*/ 963 h 4320"/>
              <a:gd name="T22" fmla="*/ 2162 w 4353"/>
              <a:gd name="T23" fmla="*/ 801 h 4320"/>
              <a:gd name="T24" fmla="*/ 1902 w 4353"/>
              <a:gd name="T25" fmla="*/ 47 h 4320"/>
              <a:gd name="T26" fmla="*/ 1609 w 4353"/>
              <a:gd name="T27" fmla="*/ 44 h 4320"/>
              <a:gd name="T28" fmla="*/ 1269 w 4353"/>
              <a:gd name="T29" fmla="*/ 178 h 4320"/>
              <a:gd name="T30" fmla="*/ 1306 w 4353"/>
              <a:gd name="T31" fmla="*/ 595 h 4320"/>
              <a:gd name="T32" fmla="*/ 1467 w 4353"/>
              <a:gd name="T33" fmla="*/ 1107 h 4320"/>
              <a:gd name="T34" fmla="*/ 1347 w 4353"/>
              <a:gd name="T35" fmla="*/ 1294 h 4320"/>
              <a:gd name="T36" fmla="*/ 1208 w 4353"/>
              <a:gd name="T37" fmla="*/ 1452 h 4320"/>
              <a:gd name="T38" fmla="*/ 1071 w 4353"/>
              <a:gd name="T39" fmla="*/ 1513 h 4320"/>
              <a:gd name="T40" fmla="*/ 559 w 4353"/>
              <a:gd name="T41" fmla="*/ 1384 h 4320"/>
              <a:gd name="T42" fmla="*/ 169 w 4353"/>
              <a:gd name="T43" fmla="*/ 1354 h 4320"/>
              <a:gd name="T44" fmla="*/ 44 w 4353"/>
              <a:gd name="T45" fmla="*/ 1657 h 4320"/>
              <a:gd name="T46" fmla="*/ 31 w 4353"/>
              <a:gd name="T47" fmla="*/ 1996 h 4320"/>
              <a:gd name="T48" fmla="*/ 451 w 4353"/>
              <a:gd name="T49" fmla="*/ 2149 h 4320"/>
              <a:gd name="T50" fmla="*/ 929 w 4353"/>
              <a:gd name="T51" fmla="*/ 2259 h 4320"/>
              <a:gd name="T52" fmla="*/ 1000 w 4353"/>
              <a:gd name="T53" fmla="*/ 2395 h 4320"/>
              <a:gd name="T54" fmla="*/ 1094 w 4353"/>
              <a:gd name="T55" fmla="*/ 2694 h 4320"/>
              <a:gd name="T56" fmla="*/ 892 w 4353"/>
              <a:gd name="T57" fmla="*/ 2960 h 4320"/>
              <a:gd name="T58" fmla="*/ 478 w 4353"/>
              <a:gd name="T59" fmla="*/ 3467 h 4320"/>
              <a:gd name="T60" fmla="*/ 666 w 4353"/>
              <a:gd name="T61" fmla="*/ 3747 h 4320"/>
              <a:gd name="T62" fmla="*/ 962 w 4353"/>
              <a:gd name="T63" fmla="*/ 3937 h 4320"/>
              <a:gd name="T64" fmla="*/ 1408 w 4353"/>
              <a:gd name="T65" fmla="*/ 3542 h 4320"/>
              <a:gd name="T66" fmla="*/ 1687 w 4353"/>
              <a:gd name="T67" fmla="*/ 3273 h 4320"/>
              <a:gd name="T68" fmla="*/ 2065 w 4353"/>
              <a:gd name="T69" fmla="*/ 3354 h 4320"/>
              <a:gd name="T70" fmla="*/ 2178 w 4353"/>
              <a:gd name="T71" fmla="*/ 3462 h 4320"/>
              <a:gd name="T72" fmla="*/ 2374 w 4353"/>
              <a:gd name="T73" fmla="*/ 4107 h 4320"/>
              <a:gd name="T74" fmla="*/ 2653 w 4353"/>
              <a:gd name="T75" fmla="*/ 4299 h 4320"/>
              <a:gd name="T76" fmla="*/ 3051 w 4353"/>
              <a:gd name="T77" fmla="*/ 4169 h 4320"/>
              <a:gd name="T78" fmla="*/ 3080 w 4353"/>
              <a:gd name="T79" fmla="*/ 3879 h 4320"/>
              <a:gd name="T80" fmla="*/ 2893 w 4353"/>
              <a:gd name="T81" fmla="*/ 3249 h 4320"/>
              <a:gd name="T82" fmla="*/ 2977 w 4353"/>
              <a:gd name="T83" fmla="*/ 3054 h 4320"/>
              <a:gd name="T84" fmla="*/ 3146 w 4353"/>
              <a:gd name="T85" fmla="*/ 2869 h 4320"/>
              <a:gd name="T86" fmla="*/ 3256 w 4353"/>
              <a:gd name="T87" fmla="*/ 2808 h 4320"/>
              <a:gd name="T88" fmla="*/ 3795 w 4353"/>
              <a:gd name="T89" fmla="*/ 2937 h 4320"/>
              <a:gd name="T90" fmla="*/ 4209 w 4353"/>
              <a:gd name="T91" fmla="*/ 2949 h 4320"/>
              <a:gd name="T92" fmla="*/ 4353 w 4353"/>
              <a:gd name="T93" fmla="*/ 2417 h 4320"/>
              <a:gd name="T94" fmla="*/ 2176 w 4353"/>
              <a:gd name="T95" fmla="*/ 2650 h 4320"/>
              <a:gd name="T96" fmla="*/ 1903 w 4353"/>
              <a:gd name="T97" fmla="*/ 2566 h 4320"/>
              <a:gd name="T98" fmla="*/ 1727 w 4353"/>
              <a:gd name="T99" fmla="*/ 2351 h 4320"/>
              <a:gd name="T100" fmla="*/ 1694 w 4353"/>
              <a:gd name="T101" fmla="*/ 2085 h 4320"/>
              <a:gd name="T102" fmla="*/ 1815 w 4353"/>
              <a:gd name="T103" fmla="*/ 1832 h 4320"/>
              <a:gd name="T104" fmla="*/ 2055 w 4353"/>
              <a:gd name="T105" fmla="*/ 1687 h 4320"/>
              <a:gd name="T106" fmla="*/ 2323 w 4353"/>
              <a:gd name="T107" fmla="*/ 1693 h 4320"/>
              <a:gd name="T108" fmla="*/ 2555 w 4353"/>
              <a:gd name="T109" fmla="*/ 1849 h 4320"/>
              <a:gd name="T110" fmla="*/ 2663 w 4353"/>
              <a:gd name="T111" fmla="*/ 2111 h 4320"/>
              <a:gd name="T112" fmla="*/ 2617 w 4353"/>
              <a:gd name="T113" fmla="*/ 2373 h 4320"/>
              <a:gd name="T114" fmla="*/ 2431 w 4353"/>
              <a:gd name="T115" fmla="*/ 2579 h 4320"/>
              <a:gd name="T116" fmla="*/ 2176 w 4353"/>
              <a:gd name="T117" fmla="*/ 265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353" h="4320">
                <a:moveTo>
                  <a:pt x="4303" y="2310"/>
                </a:moveTo>
                <a:lnTo>
                  <a:pt x="4303" y="2310"/>
                </a:lnTo>
                <a:lnTo>
                  <a:pt x="4269" y="2296"/>
                </a:lnTo>
                <a:lnTo>
                  <a:pt x="4230" y="2280"/>
                </a:lnTo>
                <a:lnTo>
                  <a:pt x="4180" y="2260"/>
                </a:lnTo>
                <a:lnTo>
                  <a:pt x="4180" y="2260"/>
                </a:lnTo>
                <a:lnTo>
                  <a:pt x="4112" y="2236"/>
                </a:lnTo>
                <a:lnTo>
                  <a:pt x="4042" y="2213"/>
                </a:lnTo>
                <a:lnTo>
                  <a:pt x="3971" y="2191"/>
                </a:lnTo>
                <a:lnTo>
                  <a:pt x="3903" y="2172"/>
                </a:lnTo>
                <a:lnTo>
                  <a:pt x="3903" y="2172"/>
                </a:lnTo>
                <a:lnTo>
                  <a:pt x="3835" y="2154"/>
                </a:lnTo>
                <a:lnTo>
                  <a:pt x="3765" y="2137"/>
                </a:lnTo>
                <a:lnTo>
                  <a:pt x="3694" y="2121"/>
                </a:lnTo>
                <a:lnTo>
                  <a:pt x="3627" y="2108"/>
                </a:lnTo>
                <a:lnTo>
                  <a:pt x="3498" y="2088"/>
                </a:lnTo>
                <a:lnTo>
                  <a:pt x="3498" y="2088"/>
                </a:lnTo>
                <a:lnTo>
                  <a:pt x="3475" y="2084"/>
                </a:lnTo>
                <a:lnTo>
                  <a:pt x="3452" y="2077"/>
                </a:lnTo>
                <a:lnTo>
                  <a:pt x="3429" y="2065"/>
                </a:lnTo>
                <a:lnTo>
                  <a:pt x="3410" y="2053"/>
                </a:lnTo>
                <a:lnTo>
                  <a:pt x="3401" y="2045"/>
                </a:lnTo>
                <a:lnTo>
                  <a:pt x="3392" y="2037"/>
                </a:lnTo>
                <a:lnTo>
                  <a:pt x="3385" y="2028"/>
                </a:lnTo>
                <a:lnTo>
                  <a:pt x="3378" y="2020"/>
                </a:lnTo>
                <a:lnTo>
                  <a:pt x="3373" y="2010"/>
                </a:lnTo>
                <a:lnTo>
                  <a:pt x="3368" y="2000"/>
                </a:lnTo>
                <a:lnTo>
                  <a:pt x="3365" y="1989"/>
                </a:lnTo>
                <a:lnTo>
                  <a:pt x="3363" y="1977"/>
                </a:lnTo>
                <a:lnTo>
                  <a:pt x="3363" y="1977"/>
                </a:lnTo>
                <a:lnTo>
                  <a:pt x="3360" y="1956"/>
                </a:lnTo>
                <a:lnTo>
                  <a:pt x="3351" y="1919"/>
                </a:lnTo>
                <a:lnTo>
                  <a:pt x="3340" y="1869"/>
                </a:lnTo>
                <a:lnTo>
                  <a:pt x="3326" y="1816"/>
                </a:lnTo>
                <a:lnTo>
                  <a:pt x="3316" y="1787"/>
                </a:lnTo>
                <a:lnTo>
                  <a:pt x="3316" y="1787"/>
                </a:lnTo>
                <a:lnTo>
                  <a:pt x="3303" y="1745"/>
                </a:lnTo>
                <a:lnTo>
                  <a:pt x="3296" y="1727"/>
                </a:lnTo>
                <a:lnTo>
                  <a:pt x="3289" y="1713"/>
                </a:lnTo>
                <a:lnTo>
                  <a:pt x="3266" y="1659"/>
                </a:lnTo>
                <a:lnTo>
                  <a:pt x="3266" y="1659"/>
                </a:lnTo>
                <a:lnTo>
                  <a:pt x="3262" y="1640"/>
                </a:lnTo>
                <a:lnTo>
                  <a:pt x="3260" y="1620"/>
                </a:lnTo>
                <a:lnTo>
                  <a:pt x="3260" y="1602"/>
                </a:lnTo>
                <a:lnTo>
                  <a:pt x="3264" y="1582"/>
                </a:lnTo>
                <a:lnTo>
                  <a:pt x="3270" y="1562"/>
                </a:lnTo>
                <a:lnTo>
                  <a:pt x="3280" y="1543"/>
                </a:lnTo>
                <a:lnTo>
                  <a:pt x="3291" y="1525"/>
                </a:lnTo>
                <a:lnTo>
                  <a:pt x="3304" y="1508"/>
                </a:lnTo>
                <a:lnTo>
                  <a:pt x="3304" y="1506"/>
                </a:lnTo>
                <a:lnTo>
                  <a:pt x="3320" y="1492"/>
                </a:lnTo>
                <a:lnTo>
                  <a:pt x="3320" y="1492"/>
                </a:lnTo>
                <a:lnTo>
                  <a:pt x="3360" y="1457"/>
                </a:lnTo>
                <a:lnTo>
                  <a:pt x="3431" y="1391"/>
                </a:lnTo>
                <a:lnTo>
                  <a:pt x="3474" y="1350"/>
                </a:lnTo>
                <a:lnTo>
                  <a:pt x="3519" y="1303"/>
                </a:lnTo>
                <a:lnTo>
                  <a:pt x="3566" y="1253"/>
                </a:lnTo>
                <a:lnTo>
                  <a:pt x="3613" y="1201"/>
                </a:lnTo>
                <a:lnTo>
                  <a:pt x="3613" y="1201"/>
                </a:lnTo>
                <a:lnTo>
                  <a:pt x="3663" y="1142"/>
                </a:lnTo>
                <a:lnTo>
                  <a:pt x="3710" y="1084"/>
                </a:lnTo>
                <a:lnTo>
                  <a:pt x="3754" y="1028"/>
                </a:lnTo>
                <a:lnTo>
                  <a:pt x="3792" y="977"/>
                </a:lnTo>
                <a:lnTo>
                  <a:pt x="3848" y="898"/>
                </a:lnTo>
                <a:lnTo>
                  <a:pt x="3870" y="866"/>
                </a:lnTo>
                <a:lnTo>
                  <a:pt x="3870" y="866"/>
                </a:lnTo>
                <a:lnTo>
                  <a:pt x="3876" y="855"/>
                </a:lnTo>
                <a:lnTo>
                  <a:pt x="3879" y="842"/>
                </a:lnTo>
                <a:lnTo>
                  <a:pt x="3880" y="826"/>
                </a:lnTo>
                <a:lnTo>
                  <a:pt x="3879" y="811"/>
                </a:lnTo>
                <a:lnTo>
                  <a:pt x="3876" y="795"/>
                </a:lnTo>
                <a:lnTo>
                  <a:pt x="3870" y="780"/>
                </a:lnTo>
                <a:lnTo>
                  <a:pt x="3862" y="764"/>
                </a:lnTo>
                <a:lnTo>
                  <a:pt x="3853" y="750"/>
                </a:lnTo>
                <a:lnTo>
                  <a:pt x="3802" y="688"/>
                </a:lnTo>
                <a:lnTo>
                  <a:pt x="3802" y="688"/>
                </a:lnTo>
                <a:lnTo>
                  <a:pt x="3758" y="643"/>
                </a:lnTo>
                <a:lnTo>
                  <a:pt x="3705" y="590"/>
                </a:lnTo>
                <a:lnTo>
                  <a:pt x="3680" y="565"/>
                </a:lnTo>
                <a:lnTo>
                  <a:pt x="3680" y="565"/>
                </a:lnTo>
                <a:lnTo>
                  <a:pt x="3657" y="543"/>
                </a:lnTo>
                <a:lnTo>
                  <a:pt x="3634" y="522"/>
                </a:lnTo>
                <a:lnTo>
                  <a:pt x="3587" y="485"/>
                </a:lnTo>
                <a:lnTo>
                  <a:pt x="3587" y="485"/>
                </a:lnTo>
                <a:lnTo>
                  <a:pt x="3547" y="451"/>
                </a:lnTo>
                <a:lnTo>
                  <a:pt x="3485" y="401"/>
                </a:lnTo>
                <a:lnTo>
                  <a:pt x="3485" y="401"/>
                </a:lnTo>
                <a:lnTo>
                  <a:pt x="3471" y="393"/>
                </a:lnTo>
                <a:lnTo>
                  <a:pt x="3455" y="387"/>
                </a:lnTo>
                <a:lnTo>
                  <a:pt x="3439" y="383"/>
                </a:lnTo>
                <a:lnTo>
                  <a:pt x="3422" y="381"/>
                </a:lnTo>
                <a:lnTo>
                  <a:pt x="3407" y="381"/>
                </a:lnTo>
                <a:lnTo>
                  <a:pt x="3392" y="384"/>
                </a:lnTo>
                <a:lnTo>
                  <a:pt x="3380" y="388"/>
                </a:lnTo>
                <a:lnTo>
                  <a:pt x="3368" y="394"/>
                </a:lnTo>
                <a:lnTo>
                  <a:pt x="3368" y="394"/>
                </a:lnTo>
                <a:lnTo>
                  <a:pt x="3338" y="417"/>
                </a:lnTo>
                <a:lnTo>
                  <a:pt x="3263" y="478"/>
                </a:lnTo>
                <a:lnTo>
                  <a:pt x="3215" y="518"/>
                </a:lnTo>
                <a:lnTo>
                  <a:pt x="3162" y="565"/>
                </a:lnTo>
                <a:lnTo>
                  <a:pt x="3107" y="616"/>
                </a:lnTo>
                <a:lnTo>
                  <a:pt x="3050" y="670"/>
                </a:lnTo>
                <a:lnTo>
                  <a:pt x="3050" y="670"/>
                </a:lnTo>
                <a:lnTo>
                  <a:pt x="2996" y="725"/>
                </a:lnTo>
                <a:lnTo>
                  <a:pt x="2944" y="780"/>
                </a:lnTo>
                <a:lnTo>
                  <a:pt x="2899" y="832"/>
                </a:lnTo>
                <a:lnTo>
                  <a:pt x="2858" y="879"/>
                </a:lnTo>
                <a:lnTo>
                  <a:pt x="2799" y="950"/>
                </a:lnTo>
                <a:lnTo>
                  <a:pt x="2777" y="979"/>
                </a:lnTo>
                <a:lnTo>
                  <a:pt x="2777" y="979"/>
                </a:lnTo>
                <a:lnTo>
                  <a:pt x="2761" y="997"/>
                </a:lnTo>
                <a:lnTo>
                  <a:pt x="2742" y="1013"/>
                </a:lnTo>
                <a:lnTo>
                  <a:pt x="2722" y="1027"/>
                </a:lnTo>
                <a:lnTo>
                  <a:pt x="2701" y="1038"/>
                </a:lnTo>
                <a:lnTo>
                  <a:pt x="2690" y="1043"/>
                </a:lnTo>
                <a:lnTo>
                  <a:pt x="2678" y="1046"/>
                </a:lnTo>
                <a:lnTo>
                  <a:pt x="2667" y="1048"/>
                </a:lnTo>
                <a:lnTo>
                  <a:pt x="2656" y="1050"/>
                </a:lnTo>
                <a:lnTo>
                  <a:pt x="2644" y="1050"/>
                </a:lnTo>
                <a:lnTo>
                  <a:pt x="2633" y="1048"/>
                </a:lnTo>
                <a:lnTo>
                  <a:pt x="2622" y="1047"/>
                </a:lnTo>
                <a:lnTo>
                  <a:pt x="2612" y="1043"/>
                </a:lnTo>
                <a:lnTo>
                  <a:pt x="2612" y="1043"/>
                </a:lnTo>
                <a:lnTo>
                  <a:pt x="2596" y="1036"/>
                </a:lnTo>
                <a:lnTo>
                  <a:pt x="2583" y="1031"/>
                </a:lnTo>
                <a:lnTo>
                  <a:pt x="2566" y="1026"/>
                </a:lnTo>
                <a:lnTo>
                  <a:pt x="2404" y="983"/>
                </a:lnTo>
                <a:lnTo>
                  <a:pt x="2337" y="970"/>
                </a:lnTo>
                <a:lnTo>
                  <a:pt x="2289" y="967"/>
                </a:lnTo>
                <a:lnTo>
                  <a:pt x="2289" y="967"/>
                </a:lnTo>
                <a:lnTo>
                  <a:pt x="2277" y="966"/>
                </a:lnTo>
                <a:lnTo>
                  <a:pt x="2267" y="963"/>
                </a:lnTo>
                <a:lnTo>
                  <a:pt x="2257" y="959"/>
                </a:lnTo>
                <a:lnTo>
                  <a:pt x="2247" y="953"/>
                </a:lnTo>
                <a:lnTo>
                  <a:pt x="2237" y="947"/>
                </a:lnTo>
                <a:lnTo>
                  <a:pt x="2229" y="940"/>
                </a:lnTo>
                <a:lnTo>
                  <a:pt x="2220" y="932"/>
                </a:lnTo>
                <a:lnTo>
                  <a:pt x="2212" y="923"/>
                </a:lnTo>
                <a:lnTo>
                  <a:pt x="2198" y="903"/>
                </a:lnTo>
                <a:lnTo>
                  <a:pt x="2186" y="882"/>
                </a:lnTo>
                <a:lnTo>
                  <a:pt x="2176" y="859"/>
                </a:lnTo>
                <a:lnTo>
                  <a:pt x="2171" y="836"/>
                </a:lnTo>
                <a:lnTo>
                  <a:pt x="2171" y="836"/>
                </a:lnTo>
                <a:lnTo>
                  <a:pt x="2162" y="801"/>
                </a:lnTo>
                <a:lnTo>
                  <a:pt x="2142" y="710"/>
                </a:lnTo>
                <a:lnTo>
                  <a:pt x="2127" y="649"/>
                </a:lnTo>
                <a:lnTo>
                  <a:pt x="2109" y="582"/>
                </a:lnTo>
                <a:lnTo>
                  <a:pt x="2088" y="511"/>
                </a:lnTo>
                <a:lnTo>
                  <a:pt x="2064" y="437"/>
                </a:lnTo>
                <a:lnTo>
                  <a:pt x="2064" y="437"/>
                </a:lnTo>
                <a:lnTo>
                  <a:pt x="2034" y="351"/>
                </a:lnTo>
                <a:lnTo>
                  <a:pt x="2004" y="276"/>
                </a:lnTo>
                <a:lnTo>
                  <a:pt x="1979" y="213"/>
                </a:lnTo>
                <a:lnTo>
                  <a:pt x="1959" y="168"/>
                </a:lnTo>
                <a:lnTo>
                  <a:pt x="1902" y="47"/>
                </a:lnTo>
                <a:lnTo>
                  <a:pt x="1902" y="47"/>
                </a:lnTo>
                <a:lnTo>
                  <a:pt x="1896" y="37"/>
                </a:lnTo>
                <a:lnTo>
                  <a:pt x="1886" y="27"/>
                </a:lnTo>
                <a:lnTo>
                  <a:pt x="1875" y="18"/>
                </a:lnTo>
                <a:lnTo>
                  <a:pt x="1861" y="11"/>
                </a:lnTo>
                <a:lnTo>
                  <a:pt x="1845" y="6"/>
                </a:lnTo>
                <a:lnTo>
                  <a:pt x="1829" y="1"/>
                </a:lnTo>
                <a:lnTo>
                  <a:pt x="1812" y="0"/>
                </a:lnTo>
                <a:lnTo>
                  <a:pt x="1795" y="1"/>
                </a:lnTo>
                <a:lnTo>
                  <a:pt x="1785" y="4"/>
                </a:lnTo>
                <a:lnTo>
                  <a:pt x="1785" y="4"/>
                </a:lnTo>
                <a:lnTo>
                  <a:pt x="1674" y="28"/>
                </a:lnTo>
                <a:lnTo>
                  <a:pt x="1609" y="44"/>
                </a:lnTo>
                <a:lnTo>
                  <a:pt x="1576" y="53"/>
                </a:lnTo>
                <a:lnTo>
                  <a:pt x="1565" y="55"/>
                </a:lnTo>
                <a:lnTo>
                  <a:pt x="1559" y="58"/>
                </a:lnTo>
                <a:lnTo>
                  <a:pt x="1431" y="100"/>
                </a:lnTo>
                <a:lnTo>
                  <a:pt x="1431" y="100"/>
                </a:lnTo>
                <a:lnTo>
                  <a:pt x="1387" y="117"/>
                </a:lnTo>
                <a:lnTo>
                  <a:pt x="1348" y="132"/>
                </a:lnTo>
                <a:lnTo>
                  <a:pt x="1310" y="148"/>
                </a:lnTo>
                <a:lnTo>
                  <a:pt x="1310" y="148"/>
                </a:lnTo>
                <a:lnTo>
                  <a:pt x="1294" y="156"/>
                </a:lnTo>
                <a:lnTo>
                  <a:pt x="1282" y="166"/>
                </a:lnTo>
                <a:lnTo>
                  <a:pt x="1269" y="178"/>
                </a:lnTo>
                <a:lnTo>
                  <a:pt x="1259" y="191"/>
                </a:lnTo>
                <a:lnTo>
                  <a:pt x="1252" y="205"/>
                </a:lnTo>
                <a:lnTo>
                  <a:pt x="1246" y="218"/>
                </a:lnTo>
                <a:lnTo>
                  <a:pt x="1243" y="230"/>
                </a:lnTo>
                <a:lnTo>
                  <a:pt x="1243" y="243"/>
                </a:lnTo>
                <a:lnTo>
                  <a:pt x="1243" y="249"/>
                </a:lnTo>
                <a:lnTo>
                  <a:pt x="1243" y="249"/>
                </a:lnTo>
                <a:lnTo>
                  <a:pt x="1253" y="312"/>
                </a:lnTo>
                <a:lnTo>
                  <a:pt x="1269" y="410"/>
                </a:lnTo>
                <a:lnTo>
                  <a:pt x="1279" y="468"/>
                </a:lnTo>
                <a:lnTo>
                  <a:pt x="1292" y="529"/>
                </a:lnTo>
                <a:lnTo>
                  <a:pt x="1306" y="595"/>
                </a:lnTo>
                <a:lnTo>
                  <a:pt x="1323" y="659"/>
                </a:lnTo>
                <a:lnTo>
                  <a:pt x="1323" y="659"/>
                </a:lnTo>
                <a:lnTo>
                  <a:pt x="1341" y="730"/>
                </a:lnTo>
                <a:lnTo>
                  <a:pt x="1363" y="798"/>
                </a:lnTo>
                <a:lnTo>
                  <a:pt x="1384" y="862"/>
                </a:lnTo>
                <a:lnTo>
                  <a:pt x="1404" y="919"/>
                </a:lnTo>
                <a:lnTo>
                  <a:pt x="1437" y="1009"/>
                </a:lnTo>
                <a:lnTo>
                  <a:pt x="1454" y="1051"/>
                </a:lnTo>
                <a:lnTo>
                  <a:pt x="1457" y="1060"/>
                </a:lnTo>
                <a:lnTo>
                  <a:pt x="1457" y="1060"/>
                </a:lnTo>
                <a:lnTo>
                  <a:pt x="1464" y="1082"/>
                </a:lnTo>
                <a:lnTo>
                  <a:pt x="1467" y="1107"/>
                </a:lnTo>
                <a:lnTo>
                  <a:pt x="1468" y="1129"/>
                </a:lnTo>
                <a:lnTo>
                  <a:pt x="1465" y="1151"/>
                </a:lnTo>
                <a:lnTo>
                  <a:pt x="1459" y="1172"/>
                </a:lnTo>
                <a:lnTo>
                  <a:pt x="1452" y="1191"/>
                </a:lnTo>
                <a:lnTo>
                  <a:pt x="1448" y="1201"/>
                </a:lnTo>
                <a:lnTo>
                  <a:pt x="1442" y="1209"/>
                </a:lnTo>
                <a:lnTo>
                  <a:pt x="1437" y="1216"/>
                </a:lnTo>
                <a:lnTo>
                  <a:pt x="1430" y="1223"/>
                </a:lnTo>
                <a:lnTo>
                  <a:pt x="1430" y="1223"/>
                </a:lnTo>
                <a:lnTo>
                  <a:pt x="1415" y="1233"/>
                </a:lnTo>
                <a:lnTo>
                  <a:pt x="1385" y="1259"/>
                </a:lnTo>
                <a:lnTo>
                  <a:pt x="1347" y="1294"/>
                </a:lnTo>
                <a:lnTo>
                  <a:pt x="1326" y="1316"/>
                </a:lnTo>
                <a:lnTo>
                  <a:pt x="1304" y="1337"/>
                </a:lnTo>
                <a:lnTo>
                  <a:pt x="1304" y="1337"/>
                </a:lnTo>
                <a:lnTo>
                  <a:pt x="1290" y="1351"/>
                </a:lnTo>
                <a:lnTo>
                  <a:pt x="1277" y="1366"/>
                </a:lnTo>
                <a:lnTo>
                  <a:pt x="1255" y="1393"/>
                </a:lnTo>
                <a:lnTo>
                  <a:pt x="1255" y="1393"/>
                </a:lnTo>
                <a:lnTo>
                  <a:pt x="1240" y="1411"/>
                </a:lnTo>
                <a:lnTo>
                  <a:pt x="1226" y="1428"/>
                </a:lnTo>
                <a:lnTo>
                  <a:pt x="1226" y="1428"/>
                </a:lnTo>
                <a:lnTo>
                  <a:pt x="1215" y="1441"/>
                </a:lnTo>
                <a:lnTo>
                  <a:pt x="1208" y="1452"/>
                </a:lnTo>
                <a:lnTo>
                  <a:pt x="1201" y="1462"/>
                </a:lnTo>
                <a:lnTo>
                  <a:pt x="1201" y="1462"/>
                </a:lnTo>
                <a:lnTo>
                  <a:pt x="1195" y="1471"/>
                </a:lnTo>
                <a:lnTo>
                  <a:pt x="1188" y="1478"/>
                </a:lnTo>
                <a:lnTo>
                  <a:pt x="1181" y="1485"/>
                </a:lnTo>
                <a:lnTo>
                  <a:pt x="1172" y="1492"/>
                </a:lnTo>
                <a:lnTo>
                  <a:pt x="1164" y="1496"/>
                </a:lnTo>
                <a:lnTo>
                  <a:pt x="1154" y="1501"/>
                </a:lnTo>
                <a:lnTo>
                  <a:pt x="1134" y="1508"/>
                </a:lnTo>
                <a:lnTo>
                  <a:pt x="1114" y="1512"/>
                </a:lnTo>
                <a:lnTo>
                  <a:pt x="1092" y="1513"/>
                </a:lnTo>
                <a:lnTo>
                  <a:pt x="1071" y="1513"/>
                </a:lnTo>
                <a:lnTo>
                  <a:pt x="1050" y="1509"/>
                </a:lnTo>
                <a:lnTo>
                  <a:pt x="1048" y="1511"/>
                </a:lnTo>
                <a:lnTo>
                  <a:pt x="1026" y="1504"/>
                </a:lnTo>
                <a:lnTo>
                  <a:pt x="1026" y="1504"/>
                </a:lnTo>
                <a:lnTo>
                  <a:pt x="974" y="1486"/>
                </a:lnTo>
                <a:lnTo>
                  <a:pt x="883" y="1459"/>
                </a:lnTo>
                <a:lnTo>
                  <a:pt x="826" y="1444"/>
                </a:lnTo>
                <a:lnTo>
                  <a:pt x="764" y="1427"/>
                </a:lnTo>
                <a:lnTo>
                  <a:pt x="697" y="1411"/>
                </a:lnTo>
                <a:lnTo>
                  <a:pt x="629" y="1397"/>
                </a:lnTo>
                <a:lnTo>
                  <a:pt x="629" y="1397"/>
                </a:lnTo>
                <a:lnTo>
                  <a:pt x="559" y="1384"/>
                </a:lnTo>
                <a:lnTo>
                  <a:pt x="489" y="1373"/>
                </a:lnTo>
                <a:lnTo>
                  <a:pt x="424" y="1363"/>
                </a:lnTo>
                <a:lnTo>
                  <a:pt x="364" y="1356"/>
                </a:lnTo>
                <a:lnTo>
                  <a:pt x="266" y="1346"/>
                </a:lnTo>
                <a:lnTo>
                  <a:pt x="212" y="1341"/>
                </a:lnTo>
                <a:lnTo>
                  <a:pt x="209" y="1341"/>
                </a:lnTo>
                <a:lnTo>
                  <a:pt x="209" y="1341"/>
                </a:lnTo>
                <a:lnTo>
                  <a:pt x="208" y="1341"/>
                </a:lnTo>
                <a:lnTo>
                  <a:pt x="208" y="1341"/>
                </a:lnTo>
                <a:lnTo>
                  <a:pt x="195" y="1343"/>
                </a:lnTo>
                <a:lnTo>
                  <a:pt x="182" y="1347"/>
                </a:lnTo>
                <a:lnTo>
                  <a:pt x="169" y="1354"/>
                </a:lnTo>
                <a:lnTo>
                  <a:pt x="156" y="1363"/>
                </a:lnTo>
                <a:lnTo>
                  <a:pt x="144" y="1373"/>
                </a:lnTo>
                <a:lnTo>
                  <a:pt x="132" y="1385"/>
                </a:lnTo>
                <a:lnTo>
                  <a:pt x="124" y="1400"/>
                </a:lnTo>
                <a:lnTo>
                  <a:pt x="115" y="1415"/>
                </a:lnTo>
                <a:lnTo>
                  <a:pt x="115" y="1415"/>
                </a:lnTo>
                <a:lnTo>
                  <a:pt x="108" y="1435"/>
                </a:lnTo>
                <a:lnTo>
                  <a:pt x="92" y="1488"/>
                </a:lnTo>
                <a:lnTo>
                  <a:pt x="81" y="1526"/>
                </a:lnTo>
                <a:lnTo>
                  <a:pt x="81" y="1526"/>
                </a:lnTo>
                <a:lnTo>
                  <a:pt x="63" y="1589"/>
                </a:lnTo>
                <a:lnTo>
                  <a:pt x="44" y="1657"/>
                </a:lnTo>
                <a:lnTo>
                  <a:pt x="11" y="1828"/>
                </a:lnTo>
                <a:lnTo>
                  <a:pt x="11" y="1828"/>
                </a:lnTo>
                <a:lnTo>
                  <a:pt x="6" y="1856"/>
                </a:lnTo>
                <a:lnTo>
                  <a:pt x="3" y="1879"/>
                </a:lnTo>
                <a:lnTo>
                  <a:pt x="1" y="1900"/>
                </a:lnTo>
                <a:lnTo>
                  <a:pt x="1" y="1900"/>
                </a:lnTo>
                <a:lnTo>
                  <a:pt x="0" y="1920"/>
                </a:lnTo>
                <a:lnTo>
                  <a:pt x="3" y="1937"/>
                </a:lnTo>
                <a:lnTo>
                  <a:pt x="7" y="1954"/>
                </a:lnTo>
                <a:lnTo>
                  <a:pt x="14" y="1970"/>
                </a:lnTo>
                <a:lnTo>
                  <a:pt x="21" y="1984"/>
                </a:lnTo>
                <a:lnTo>
                  <a:pt x="31" y="1996"/>
                </a:lnTo>
                <a:lnTo>
                  <a:pt x="41" y="2006"/>
                </a:lnTo>
                <a:lnTo>
                  <a:pt x="51" y="2011"/>
                </a:lnTo>
                <a:lnTo>
                  <a:pt x="51" y="2011"/>
                </a:lnTo>
                <a:lnTo>
                  <a:pt x="85" y="2026"/>
                </a:lnTo>
                <a:lnTo>
                  <a:pt x="124" y="2041"/>
                </a:lnTo>
                <a:lnTo>
                  <a:pt x="174" y="2060"/>
                </a:lnTo>
                <a:lnTo>
                  <a:pt x="174" y="2060"/>
                </a:lnTo>
                <a:lnTo>
                  <a:pt x="242" y="2084"/>
                </a:lnTo>
                <a:lnTo>
                  <a:pt x="312" y="2108"/>
                </a:lnTo>
                <a:lnTo>
                  <a:pt x="381" y="2129"/>
                </a:lnTo>
                <a:lnTo>
                  <a:pt x="451" y="2149"/>
                </a:lnTo>
                <a:lnTo>
                  <a:pt x="451" y="2149"/>
                </a:lnTo>
                <a:lnTo>
                  <a:pt x="518" y="2168"/>
                </a:lnTo>
                <a:lnTo>
                  <a:pt x="589" y="2185"/>
                </a:lnTo>
                <a:lnTo>
                  <a:pt x="659" y="2199"/>
                </a:lnTo>
                <a:lnTo>
                  <a:pt x="727" y="2212"/>
                </a:lnTo>
                <a:lnTo>
                  <a:pt x="855" y="2232"/>
                </a:lnTo>
                <a:lnTo>
                  <a:pt x="855" y="2232"/>
                </a:lnTo>
                <a:lnTo>
                  <a:pt x="869" y="2235"/>
                </a:lnTo>
                <a:lnTo>
                  <a:pt x="882" y="2238"/>
                </a:lnTo>
                <a:lnTo>
                  <a:pt x="895" y="2242"/>
                </a:lnTo>
                <a:lnTo>
                  <a:pt x="906" y="2246"/>
                </a:lnTo>
                <a:lnTo>
                  <a:pt x="917" y="2252"/>
                </a:lnTo>
                <a:lnTo>
                  <a:pt x="929" y="2259"/>
                </a:lnTo>
                <a:lnTo>
                  <a:pt x="939" y="2265"/>
                </a:lnTo>
                <a:lnTo>
                  <a:pt x="949" y="2272"/>
                </a:lnTo>
                <a:lnTo>
                  <a:pt x="957" y="2280"/>
                </a:lnTo>
                <a:lnTo>
                  <a:pt x="964" y="2289"/>
                </a:lnTo>
                <a:lnTo>
                  <a:pt x="972" y="2297"/>
                </a:lnTo>
                <a:lnTo>
                  <a:pt x="977" y="2306"/>
                </a:lnTo>
                <a:lnTo>
                  <a:pt x="983" y="2316"/>
                </a:lnTo>
                <a:lnTo>
                  <a:pt x="986" y="2326"/>
                </a:lnTo>
                <a:lnTo>
                  <a:pt x="989" y="2334"/>
                </a:lnTo>
                <a:lnTo>
                  <a:pt x="990" y="2344"/>
                </a:lnTo>
                <a:lnTo>
                  <a:pt x="990" y="2344"/>
                </a:lnTo>
                <a:lnTo>
                  <a:pt x="1000" y="2395"/>
                </a:lnTo>
                <a:lnTo>
                  <a:pt x="1013" y="2447"/>
                </a:lnTo>
                <a:lnTo>
                  <a:pt x="1028" y="2505"/>
                </a:lnTo>
                <a:lnTo>
                  <a:pt x="1037" y="2535"/>
                </a:lnTo>
                <a:lnTo>
                  <a:pt x="1037" y="2535"/>
                </a:lnTo>
                <a:lnTo>
                  <a:pt x="1051" y="2576"/>
                </a:lnTo>
                <a:lnTo>
                  <a:pt x="1058" y="2593"/>
                </a:lnTo>
                <a:lnTo>
                  <a:pt x="1064" y="2609"/>
                </a:lnTo>
                <a:lnTo>
                  <a:pt x="1087" y="2663"/>
                </a:lnTo>
                <a:lnTo>
                  <a:pt x="1087" y="2663"/>
                </a:lnTo>
                <a:lnTo>
                  <a:pt x="1091" y="2673"/>
                </a:lnTo>
                <a:lnTo>
                  <a:pt x="1092" y="2683"/>
                </a:lnTo>
                <a:lnTo>
                  <a:pt x="1094" y="2694"/>
                </a:lnTo>
                <a:lnTo>
                  <a:pt x="1094" y="2706"/>
                </a:lnTo>
                <a:lnTo>
                  <a:pt x="1094" y="2715"/>
                </a:lnTo>
                <a:lnTo>
                  <a:pt x="1092" y="2727"/>
                </a:lnTo>
                <a:lnTo>
                  <a:pt x="1087" y="2750"/>
                </a:lnTo>
                <a:lnTo>
                  <a:pt x="1078" y="2771"/>
                </a:lnTo>
                <a:lnTo>
                  <a:pt x="1067" y="2791"/>
                </a:lnTo>
                <a:lnTo>
                  <a:pt x="1051" y="2811"/>
                </a:lnTo>
                <a:lnTo>
                  <a:pt x="1034" y="2828"/>
                </a:lnTo>
                <a:lnTo>
                  <a:pt x="1034" y="2828"/>
                </a:lnTo>
                <a:lnTo>
                  <a:pt x="1006" y="2852"/>
                </a:lnTo>
                <a:lnTo>
                  <a:pt x="937" y="2916"/>
                </a:lnTo>
                <a:lnTo>
                  <a:pt x="892" y="2960"/>
                </a:lnTo>
                <a:lnTo>
                  <a:pt x="843" y="3008"/>
                </a:lnTo>
                <a:lnTo>
                  <a:pt x="792" y="3063"/>
                </a:lnTo>
                <a:lnTo>
                  <a:pt x="741" y="3119"/>
                </a:lnTo>
                <a:lnTo>
                  <a:pt x="741" y="3119"/>
                </a:lnTo>
                <a:lnTo>
                  <a:pt x="691" y="3178"/>
                </a:lnTo>
                <a:lnTo>
                  <a:pt x="644" y="3236"/>
                </a:lnTo>
                <a:lnTo>
                  <a:pt x="600" y="3293"/>
                </a:lnTo>
                <a:lnTo>
                  <a:pt x="562" y="3344"/>
                </a:lnTo>
                <a:lnTo>
                  <a:pt x="505" y="3422"/>
                </a:lnTo>
                <a:lnTo>
                  <a:pt x="484" y="3454"/>
                </a:lnTo>
                <a:lnTo>
                  <a:pt x="484" y="3454"/>
                </a:lnTo>
                <a:lnTo>
                  <a:pt x="478" y="3467"/>
                </a:lnTo>
                <a:lnTo>
                  <a:pt x="474" y="3479"/>
                </a:lnTo>
                <a:lnTo>
                  <a:pt x="474" y="3495"/>
                </a:lnTo>
                <a:lnTo>
                  <a:pt x="474" y="3511"/>
                </a:lnTo>
                <a:lnTo>
                  <a:pt x="478" y="3526"/>
                </a:lnTo>
                <a:lnTo>
                  <a:pt x="484" y="3542"/>
                </a:lnTo>
                <a:lnTo>
                  <a:pt x="491" y="3558"/>
                </a:lnTo>
                <a:lnTo>
                  <a:pt x="501" y="3570"/>
                </a:lnTo>
                <a:lnTo>
                  <a:pt x="501" y="3570"/>
                </a:lnTo>
                <a:lnTo>
                  <a:pt x="525" y="3600"/>
                </a:lnTo>
                <a:lnTo>
                  <a:pt x="549" y="3629"/>
                </a:lnTo>
                <a:lnTo>
                  <a:pt x="579" y="3660"/>
                </a:lnTo>
                <a:lnTo>
                  <a:pt x="666" y="3747"/>
                </a:lnTo>
                <a:lnTo>
                  <a:pt x="670" y="3752"/>
                </a:lnTo>
                <a:lnTo>
                  <a:pt x="670" y="3752"/>
                </a:lnTo>
                <a:lnTo>
                  <a:pt x="694" y="3775"/>
                </a:lnTo>
                <a:lnTo>
                  <a:pt x="741" y="3815"/>
                </a:lnTo>
                <a:lnTo>
                  <a:pt x="868" y="3920"/>
                </a:lnTo>
                <a:lnTo>
                  <a:pt x="868" y="3920"/>
                </a:lnTo>
                <a:lnTo>
                  <a:pt x="882" y="3929"/>
                </a:lnTo>
                <a:lnTo>
                  <a:pt x="898" y="3935"/>
                </a:lnTo>
                <a:lnTo>
                  <a:pt x="915" y="3939"/>
                </a:lnTo>
                <a:lnTo>
                  <a:pt x="932" y="3940"/>
                </a:lnTo>
                <a:lnTo>
                  <a:pt x="947" y="3939"/>
                </a:lnTo>
                <a:lnTo>
                  <a:pt x="962" y="3937"/>
                </a:lnTo>
                <a:lnTo>
                  <a:pt x="974" y="3933"/>
                </a:lnTo>
                <a:lnTo>
                  <a:pt x="986" y="3926"/>
                </a:lnTo>
                <a:lnTo>
                  <a:pt x="986" y="3926"/>
                </a:lnTo>
                <a:lnTo>
                  <a:pt x="1016" y="3903"/>
                </a:lnTo>
                <a:lnTo>
                  <a:pt x="1090" y="3843"/>
                </a:lnTo>
                <a:lnTo>
                  <a:pt x="1139" y="3802"/>
                </a:lnTo>
                <a:lnTo>
                  <a:pt x="1192" y="3757"/>
                </a:lnTo>
                <a:lnTo>
                  <a:pt x="1247" y="3705"/>
                </a:lnTo>
                <a:lnTo>
                  <a:pt x="1303" y="3651"/>
                </a:lnTo>
                <a:lnTo>
                  <a:pt x="1303" y="3651"/>
                </a:lnTo>
                <a:lnTo>
                  <a:pt x="1358" y="3596"/>
                </a:lnTo>
                <a:lnTo>
                  <a:pt x="1408" y="3542"/>
                </a:lnTo>
                <a:lnTo>
                  <a:pt x="1455" y="3489"/>
                </a:lnTo>
                <a:lnTo>
                  <a:pt x="1495" y="3442"/>
                </a:lnTo>
                <a:lnTo>
                  <a:pt x="1555" y="3371"/>
                </a:lnTo>
                <a:lnTo>
                  <a:pt x="1577" y="3343"/>
                </a:lnTo>
                <a:lnTo>
                  <a:pt x="1577" y="3343"/>
                </a:lnTo>
                <a:lnTo>
                  <a:pt x="1593" y="3324"/>
                </a:lnTo>
                <a:lnTo>
                  <a:pt x="1612" y="3307"/>
                </a:lnTo>
                <a:lnTo>
                  <a:pt x="1632" y="3293"/>
                </a:lnTo>
                <a:lnTo>
                  <a:pt x="1653" y="3283"/>
                </a:lnTo>
                <a:lnTo>
                  <a:pt x="1664" y="3279"/>
                </a:lnTo>
                <a:lnTo>
                  <a:pt x="1676" y="3274"/>
                </a:lnTo>
                <a:lnTo>
                  <a:pt x="1687" y="3273"/>
                </a:lnTo>
                <a:lnTo>
                  <a:pt x="1698" y="3272"/>
                </a:lnTo>
                <a:lnTo>
                  <a:pt x="1710" y="3270"/>
                </a:lnTo>
                <a:lnTo>
                  <a:pt x="1721" y="3272"/>
                </a:lnTo>
                <a:lnTo>
                  <a:pt x="1731" y="3274"/>
                </a:lnTo>
                <a:lnTo>
                  <a:pt x="1742" y="3279"/>
                </a:lnTo>
                <a:lnTo>
                  <a:pt x="1742" y="3279"/>
                </a:lnTo>
                <a:lnTo>
                  <a:pt x="1757" y="3284"/>
                </a:lnTo>
                <a:lnTo>
                  <a:pt x="1771" y="3290"/>
                </a:lnTo>
                <a:lnTo>
                  <a:pt x="1788" y="3296"/>
                </a:lnTo>
                <a:lnTo>
                  <a:pt x="1903" y="3329"/>
                </a:lnTo>
                <a:lnTo>
                  <a:pt x="2016" y="3350"/>
                </a:lnTo>
                <a:lnTo>
                  <a:pt x="2065" y="3354"/>
                </a:lnTo>
                <a:lnTo>
                  <a:pt x="2065" y="3354"/>
                </a:lnTo>
                <a:lnTo>
                  <a:pt x="2077" y="3356"/>
                </a:lnTo>
                <a:lnTo>
                  <a:pt x="2087" y="3358"/>
                </a:lnTo>
                <a:lnTo>
                  <a:pt x="2097" y="3363"/>
                </a:lnTo>
                <a:lnTo>
                  <a:pt x="2107" y="3368"/>
                </a:lnTo>
                <a:lnTo>
                  <a:pt x="2117" y="3374"/>
                </a:lnTo>
                <a:lnTo>
                  <a:pt x="2125" y="3381"/>
                </a:lnTo>
                <a:lnTo>
                  <a:pt x="2134" y="3390"/>
                </a:lnTo>
                <a:lnTo>
                  <a:pt x="2142" y="3398"/>
                </a:lnTo>
                <a:lnTo>
                  <a:pt x="2156" y="3418"/>
                </a:lnTo>
                <a:lnTo>
                  <a:pt x="2168" y="3439"/>
                </a:lnTo>
                <a:lnTo>
                  <a:pt x="2178" y="3462"/>
                </a:lnTo>
                <a:lnTo>
                  <a:pt x="2183" y="3485"/>
                </a:lnTo>
                <a:lnTo>
                  <a:pt x="2183" y="3485"/>
                </a:lnTo>
                <a:lnTo>
                  <a:pt x="2191" y="3521"/>
                </a:lnTo>
                <a:lnTo>
                  <a:pt x="2212" y="3612"/>
                </a:lnTo>
                <a:lnTo>
                  <a:pt x="2226" y="3671"/>
                </a:lnTo>
                <a:lnTo>
                  <a:pt x="2245" y="3740"/>
                </a:lnTo>
                <a:lnTo>
                  <a:pt x="2266" y="3811"/>
                </a:lnTo>
                <a:lnTo>
                  <a:pt x="2290" y="3885"/>
                </a:lnTo>
                <a:lnTo>
                  <a:pt x="2290" y="3885"/>
                </a:lnTo>
                <a:lnTo>
                  <a:pt x="2320" y="3970"/>
                </a:lnTo>
                <a:lnTo>
                  <a:pt x="2348" y="4045"/>
                </a:lnTo>
                <a:lnTo>
                  <a:pt x="2374" y="4107"/>
                </a:lnTo>
                <a:lnTo>
                  <a:pt x="2394" y="4154"/>
                </a:lnTo>
                <a:lnTo>
                  <a:pt x="2451" y="4273"/>
                </a:lnTo>
                <a:lnTo>
                  <a:pt x="2451" y="4273"/>
                </a:lnTo>
                <a:lnTo>
                  <a:pt x="2458" y="4283"/>
                </a:lnTo>
                <a:lnTo>
                  <a:pt x="2468" y="4293"/>
                </a:lnTo>
                <a:lnTo>
                  <a:pt x="2481" y="4302"/>
                </a:lnTo>
                <a:lnTo>
                  <a:pt x="2495" y="4310"/>
                </a:lnTo>
                <a:lnTo>
                  <a:pt x="2511" y="4316"/>
                </a:lnTo>
                <a:lnTo>
                  <a:pt x="2526" y="4319"/>
                </a:lnTo>
                <a:lnTo>
                  <a:pt x="2543" y="4320"/>
                </a:lnTo>
                <a:lnTo>
                  <a:pt x="2559" y="4319"/>
                </a:lnTo>
                <a:lnTo>
                  <a:pt x="2653" y="4299"/>
                </a:lnTo>
                <a:lnTo>
                  <a:pt x="2653" y="4299"/>
                </a:lnTo>
                <a:lnTo>
                  <a:pt x="2725" y="4283"/>
                </a:lnTo>
                <a:lnTo>
                  <a:pt x="2765" y="4272"/>
                </a:lnTo>
                <a:lnTo>
                  <a:pt x="2805" y="4260"/>
                </a:lnTo>
                <a:lnTo>
                  <a:pt x="2805" y="4260"/>
                </a:lnTo>
                <a:lnTo>
                  <a:pt x="2845" y="4247"/>
                </a:lnTo>
                <a:lnTo>
                  <a:pt x="2883" y="4235"/>
                </a:lnTo>
                <a:lnTo>
                  <a:pt x="2953" y="4209"/>
                </a:lnTo>
                <a:lnTo>
                  <a:pt x="3008" y="4188"/>
                </a:lnTo>
                <a:lnTo>
                  <a:pt x="3043" y="4173"/>
                </a:lnTo>
                <a:lnTo>
                  <a:pt x="3051" y="4169"/>
                </a:lnTo>
                <a:lnTo>
                  <a:pt x="3051" y="4169"/>
                </a:lnTo>
                <a:lnTo>
                  <a:pt x="3065" y="4161"/>
                </a:lnTo>
                <a:lnTo>
                  <a:pt x="3077" y="4151"/>
                </a:lnTo>
                <a:lnTo>
                  <a:pt x="3088" y="4139"/>
                </a:lnTo>
                <a:lnTo>
                  <a:pt x="3097" y="4127"/>
                </a:lnTo>
                <a:lnTo>
                  <a:pt x="3104" y="4114"/>
                </a:lnTo>
                <a:lnTo>
                  <a:pt x="3108" y="4101"/>
                </a:lnTo>
                <a:lnTo>
                  <a:pt x="3111" y="4088"/>
                </a:lnTo>
                <a:lnTo>
                  <a:pt x="3111" y="4077"/>
                </a:lnTo>
                <a:lnTo>
                  <a:pt x="3111" y="4077"/>
                </a:lnTo>
                <a:lnTo>
                  <a:pt x="3105" y="4038"/>
                </a:lnTo>
                <a:lnTo>
                  <a:pt x="3091" y="3942"/>
                </a:lnTo>
                <a:lnTo>
                  <a:pt x="3080" y="3879"/>
                </a:lnTo>
                <a:lnTo>
                  <a:pt x="3065" y="3809"/>
                </a:lnTo>
                <a:lnTo>
                  <a:pt x="3050" y="3737"/>
                </a:lnTo>
                <a:lnTo>
                  <a:pt x="3031" y="3663"/>
                </a:lnTo>
                <a:lnTo>
                  <a:pt x="3031" y="3663"/>
                </a:lnTo>
                <a:lnTo>
                  <a:pt x="3011" y="3587"/>
                </a:lnTo>
                <a:lnTo>
                  <a:pt x="2988" y="3516"/>
                </a:lnTo>
                <a:lnTo>
                  <a:pt x="2967" y="3449"/>
                </a:lnTo>
                <a:lnTo>
                  <a:pt x="2946" y="3391"/>
                </a:lnTo>
                <a:lnTo>
                  <a:pt x="2913" y="3303"/>
                </a:lnTo>
                <a:lnTo>
                  <a:pt x="2900" y="3269"/>
                </a:lnTo>
                <a:lnTo>
                  <a:pt x="2900" y="3269"/>
                </a:lnTo>
                <a:lnTo>
                  <a:pt x="2893" y="3249"/>
                </a:lnTo>
                <a:lnTo>
                  <a:pt x="2889" y="3228"/>
                </a:lnTo>
                <a:lnTo>
                  <a:pt x="2886" y="3206"/>
                </a:lnTo>
                <a:lnTo>
                  <a:pt x="2887" y="3186"/>
                </a:lnTo>
                <a:lnTo>
                  <a:pt x="2889" y="3166"/>
                </a:lnTo>
                <a:lnTo>
                  <a:pt x="2895" y="3146"/>
                </a:lnTo>
                <a:lnTo>
                  <a:pt x="2902" y="3129"/>
                </a:lnTo>
                <a:lnTo>
                  <a:pt x="2910" y="3114"/>
                </a:lnTo>
                <a:lnTo>
                  <a:pt x="2910" y="3108"/>
                </a:lnTo>
                <a:lnTo>
                  <a:pt x="2929" y="3095"/>
                </a:lnTo>
                <a:lnTo>
                  <a:pt x="2929" y="3095"/>
                </a:lnTo>
                <a:lnTo>
                  <a:pt x="2947" y="3080"/>
                </a:lnTo>
                <a:lnTo>
                  <a:pt x="2977" y="3054"/>
                </a:lnTo>
                <a:lnTo>
                  <a:pt x="3013" y="3021"/>
                </a:lnTo>
                <a:lnTo>
                  <a:pt x="3050" y="2983"/>
                </a:lnTo>
                <a:lnTo>
                  <a:pt x="3050" y="2983"/>
                </a:lnTo>
                <a:lnTo>
                  <a:pt x="3064" y="2969"/>
                </a:lnTo>
                <a:lnTo>
                  <a:pt x="3077" y="2956"/>
                </a:lnTo>
                <a:lnTo>
                  <a:pt x="3098" y="2929"/>
                </a:lnTo>
                <a:lnTo>
                  <a:pt x="3098" y="2929"/>
                </a:lnTo>
                <a:lnTo>
                  <a:pt x="3112" y="2910"/>
                </a:lnTo>
                <a:lnTo>
                  <a:pt x="3128" y="2893"/>
                </a:lnTo>
                <a:lnTo>
                  <a:pt x="3128" y="2893"/>
                </a:lnTo>
                <a:lnTo>
                  <a:pt x="3138" y="2879"/>
                </a:lnTo>
                <a:lnTo>
                  <a:pt x="3146" y="2869"/>
                </a:lnTo>
                <a:lnTo>
                  <a:pt x="3153" y="2859"/>
                </a:lnTo>
                <a:lnTo>
                  <a:pt x="3153" y="2859"/>
                </a:lnTo>
                <a:lnTo>
                  <a:pt x="3161" y="2849"/>
                </a:lnTo>
                <a:lnTo>
                  <a:pt x="3168" y="2841"/>
                </a:lnTo>
                <a:lnTo>
                  <a:pt x="3176" y="2834"/>
                </a:lnTo>
                <a:lnTo>
                  <a:pt x="3186" y="2826"/>
                </a:lnTo>
                <a:lnTo>
                  <a:pt x="3198" y="2821"/>
                </a:lnTo>
                <a:lnTo>
                  <a:pt x="3208" y="2816"/>
                </a:lnTo>
                <a:lnTo>
                  <a:pt x="3219" y="2814"/>
                </a:lnTo>
                <a:lnTo>
                  <a:pt x="3232" y="2811"/>
                </a:lnTo>
                <a:lnTo>
                  <a:pt x="3243" y="2808"/>
                </a:lnTo>
                <a:lnTo>
                  <a:pt x="3256" y="2808"/>
                </a:lnTo>
                <a:lnTo>
                  <a:pt x="3280" y="2808"/>
                </a:lnTo>
                <a:lnTo>
                  <a:pt x="3304" y="2811"/>
                </a:lnTo>
                <a:lnTo>
                  <a:pt x="3327" y="2818"/>
                </a:lnTo>
                <a:lnTo>
                  <a:pt x="3327" y="2818"/>
                </a:lnTo>
                <a:lnTo>
                  <a:pt x="3361" y="2829"/>
                </a:lnTo>
                <a:lnTo>
                  <a:pt x="3451" y="2856"/>
                </a:lnTo>
                <a:lnTo>
                  <a:pt x="3511" y="2873"/>
                </a:lnTo>
                <a:lnTo>
                  <a:pt x="3577" y="2890"/>
                </a:lnTo>
                <a:lnTo>
                  <a:pt x="3650" y="2909"/>
                </a:lnTo>
                <a:lnTo>
                  <a:pt x="3725" y="2925"/>
                </a:lnTo>
                <a:lnTo>
                  <a:pt x="3725" y="2925"/>
                </a:lnTo>
                <a:lnTo>
                  <a:pt x="3795" y="2937"/>
                </a:lnTo>
                <a:lnTo>
                  <a:pt x="3865" y="2949"/>
                </a:lnTo>
                <a:lnTo>
                  <a:pt x="3930" y="2959"/>
                </a:lnTo>
                <a:lnTo>
                  <a:pt x="3990" y="2966"/>
                </a:lnTo>
                <a:lnTo>
                  <a:pt x="4088" y="2974"/>
                </a:lnTo>
                <a:lnTo>
                  <a:pt x="4142" y="2979"/>
                </a:lnTo>
                <a:lnTo>
                  <a:pt x="4145" y="2979"/>
                </a:lnTo>
                <a:lnTo>
                  <a:pt x="4145" y="2979"/>
                </a:lnTo>
                <a:lnTo>
                  <a:pt x="4158" y="2977"/>
                </a:lnTo>
                <a:lnTo>
                  <a:pt x="4172" y="2974"/>
                </a:lnTo>
                <a:lnTo>
                  <a:pt x="4185" y="2967"/>
                </a:lnTo>
                <a:lnTo>
                  <a:pt x="4198" y="2959"/>
                </a:lnTo>
                <a:lnTo>
                  <a:pt x="4209" y="2949"/>
                </a:lnTo>
                <a:lnTo>
                  <a:pt x="4220" y="2936"/>
                </a:lnTo>
                <a:lnTo>
                  <a:pt x="4230" y="2923"/>
                </a:lnTo>
                <a:lnTo>
                  <a:pt x="4237" y="2908"/>
                </a:lnTo>
                <a:lnTo>
                  <a:pt x="4237" y="2906"/>
                </a:lnTo>
                <a:lnTo>
                  <a:pt x="4237" y="2906"/>
                </a:lnTo>
                <a:lnTo>
                  <a:pt x="4252" y="2866"/>
                </a:lnTo>
                <a:lnTo>
                  <a:pt x="4274" y="2792"/>
                </a:lnTo>
                <a:lnTo>
                  <a:pt x="4307" y="2677"/>
                </a:lnTo>
                <a:lnTo>
                  <a:pt x="4307" y="2677"/>
                </a:lnTo>
                <a:lnTo>
                  <a:pt x="4331" y="2553"/>
                </a:lnTo>
                <a:lnTo>
                  <a:pt x="4350" y="2457"/>
                </a:lnTo>
                <a:lnTo>
                  <a:pt x="4353" y="2417"/>
                </a:lnTo>
                <a:lnTo>
                  <a:pt x="4353" y="2417"/>
                </a:lnTo>
                <a:lnTo>
                  <a:pt x="4353" y="2400"/>
                </a:lnTo>
                <a:lnTo>
                  <a:pt x="4351" y="2383"/>
                </a:lnTo>
                <a:lnTo>
                  <a:pt x="4345" y="2366"/>
                </a:lnTo>
                <a:lnTo>
                  <a:pt x="4340" y="2350"/>
                </a:lnTo>
                <a:lnTo>
                  <a:pt x="4331" y="2337"/>
                </a:lnTo>
                <a:lnTo>
                  <a:pt x="4323" y="2324"/>
                </a:lnTo>
                <a:lnTo>
                  <a:pt x="4313" y="2316"/>
                </a:lnTo>
                <a:lnTo>
                  <a:pt x="4303" y="2310"/>
                </a:lnTo>
                <a:lnTo>
                  <a:pt x="4303" y="2310"/>
                </a:lnTo>
                <a:close/>
                <a:moveTo>
                  <a:pt x="2176" y="2650"/>
                </a:moveTo>
                <a:lnTo>
                  <a:pt x="2176" y="2650"/>
                </a:lnTo>
                <a:lnTo>
                  <a:pt x="2152" y="2649"/>
                </a:lnTo>
                <a:lnTo>
                  <a:pt x="2127" y="2647"/>
                </a:lnTo>
                <a:lnTo>
                  <a:pt x="2102" y="2644"/>
                </a:lnTo>
                <a:lnTo>
                  <a:pt x="2078" y="2640"/>
                </a:lnTo>
                <a:lnTo>
                  <a:pt x="2055" y="2634"/>
                </a:lnTo>
                <a:lnTo>
                  <a:pt x="2031" y="2627"/>
                </a:lnTo>
                <a:lnTo>
                  <a:pt x="2008" y="2620"/>
                </a:lnTo>
                <a:lnTo>
                  <a:pt x="1987" y="2612"/>
                </a:lnTo>
                <a:lnTo>
                  <a:pt x="1964" y="2602"/>
                </a:lnTo>
                <a:lnTo>
                  <a:pt x="1944" y="2590"/>
                </a:lnTo>
                <a:lnTo>
                  <a:pt x="1923" y="2579"/>
                </a:lnTo>
                <a:lnTo>
                  <a:pt x="1903" y="2566"/>
                </a:lnTo>
                <a:lnTo>
                  <a:pt x="1885" y="2552"/>
                </a:lnTo>
                <a:lnTo>
                  <a:pt x="1866" y="2538"/>
                </a:lnTo>
                <a:lnTo>
                  <a:pt x="1848" y="2522"/>
                </a:lnTo>
                <a:lnTo>
                  <a:pt x="1831" y="2506"/>
                </a:lnTo>
                <a:lnTo>
                  <a:pt x="1815" y="2489"/>
                </a:lnTo>
                <a:lnTo>
                  <a:pt x="1799" y="2471"/>
                </a:lnTo>
                <a:lnTo>
                  <a:pt x="1785" y="2452"/>
                </a:lnTo>
                <a:lnTo>
                  <a:pt x="1771" y="2434"/>
                </a:lnTo>
                <a:lnTo>
                  <a:pt x="1758" y="2414"/>
                </a:lnTo>
                <a:lnTo>
                  <a:pt x="1747" y="2394"/>
                </a:lnTo>
                <a:lnTo>
                  <a:pt x="1737" y="2373"/>
                </a:lnTo>
                <a:lnTo>
                  <a:pt x="1727" y="2351"/>
                </a:lnTo>
                <a:lnTo>
                  <a:pt x="1718" y="2329"/>
                </a:lnTo>
                <a:lnTo>
                  <a:pt x="1710" y="2306"/>
                </a:lnTo>
                <a:lnTo>
                  <a:pt x="1703" y="2283"/>
                </a:lnTo>
                <a:lnTo>
                  <a:pt x="1698" y="2259"/>
                </a:lnTo>
                <a:lnTo>
                  <a:pt x="1694" y="2235"/>
                </a:lnTo>
                <a:lnTo>
                  <a:pt x="1690" y="2210"/>
                </a:lnTo>
                <a:lnTo>
                  <a:pt x="1688" y="2185"/>
                </a:lnTo>
                <a:lnTo>
                  <a:pt x="1688" y="2161"/>
                </a:lnTo>
                <a:lnTo>
                  <a:pt x="1688" y="2161"/>
                </a:lnTo>
                <a:lnTo>
                  <a:pt x="1688" y="2135"/>
                </a:lnTo>
                <a:lnTo>
                  <a:pt x="1690" y="2111"/>
                </a:lnTo>
                <a:lnTo>
                  <a:pt x="1694" y="2085"/>
                </a:lnTo>
                <a:lnTo>
                  <a:pt x="1698" y="2061"/>
                </a:lnTo>
                <a:lnTo>
                  <a:pt x="1703" y="2038"/>
                </a:lnTo>
                <a:lnTo>
                  <a:pt x="1710" y="2016"/>
                </a:lnTo>
                <a:lnTo>
                  <a:pt x="1718" y="1993"/>
                </a:lnTo>
                <a:lnTo>
                  <a:pt x="1727" y="1970"/>
                </a:lnTo>
                <a:lnTo>
                  <a:pt x="1737" y="1949"/>
                </a:lnTo>
                <a:lnTo>
                  <a:pt x="1747" y="1927"/>
                </a:lnTo>
                <a:lnTo>
                  <a:pt x="1758" y="1908"/>
                </a:lnTo>
                <a:lnTo>
                  <a:pt x="1771" y="1888"/>
                </a:lnTo>
                <a:lnTo>
                  <a:pt x="1785" y="1868"/>
                </a:lnTo>
                <a:lnTo>
                  <a:pt x="1799" y="1849"/>
                </a:lnTo>
                <a:lnTo>
                  <a:pt x="1815" y="1832"/>
                </a:lnTo>
                <a:lnTo>
                  <a:pt x="1831" y="1815"/>
                </a:lnTo>
                <a:lnTo>
                  <a:pt x="1848" y="1798"/>
                </a:lnTo>
                <a:lnTo>
                  <a:pt x="1866" y="1784"/>
                </a:lnTo>
                <a:lnTo>
                  <a:pt x="1885" y="1768"/>
                </a:lnTo>
                <a:lnTo>
                  <a:pt x="1903" y="1755"/>
                </a:lnTo>
                <a:lnTo>
                  <a:pt x="1923" y="1743"/>
                </a:lnTo>
                <a:lnTo>
                  <a:pt x="1944" y="1731"/>
                </a:lnTo>
                <a:lnTo>
                  <a:pt x="1964" y="1720"/>
                </a:lnTo>
                <a:lnTo>
                  <a:pt x="1987" y="1710"/>
                </a:lnTo>
                <a:lnTo>
                  <a:pt x="2008" y="1701"/>
                </a:lnTo>
                <a:lnTo>
                  <a:pt x="2031" y="1693"/>
                </a:lnTo>
                <a:lnTo>
                  <a:pt x="2055" y="1687"/>
                </a:lnTo>
                <a:lnTo>
                  <a:pt x="2078" y="1681"/>
                </a:lnTo>
                <a:lnTo>
                  <a:pt x="2102" y="1677"/>
                </a:lnTo>
                <a:lnTo>
                  <a:pt x="2127" y="1674"/>
                </a:lnTo>
                <a:lnTo>
                  <a:pt x="2152" y="1671"/>
                </a:lnTo>
                <a:lnTo>
                  <a:pt x="2176" y="1671"/>
                </a:lnTo>
                <a:lnTo>
                  <a:pt x="2176" y="1671"/>
                </a:lnTo>
                <a:lnTo>
                  <a:pt x="2202" y="1671"/>
                </a:lnTo>
                <a:lnTo>
                  <a:pt x="2227" y="1674"/>
                </a:lnTo>
                <a:lnTo>
                  <a:pt x="2252" y="1677"/>
                </a:lnTo>
                <a:lnTo>
                  <a:pt x="2276" y="1681"/>
                </a:lnTo>
                <a:lnTo>
                  <a:pt x="2299" y="1687"/>
                </a:lnTo>
                <a:lnTo>
                  <a:pt x="2323" y="1693"/>
                </a:lnTo>
                <a:lnTo>
                  <a:pt x="2346" y="1701"/>
                </a:lnTo>
                <a:lnTo>
                  <a:pt x="2367" y="1710"/>
                </a:lnTo>
                <a:lnTo>
                  <a:pt x="2388" y="1720"/>
                </a:lnTo>
                <a:lnTo>
                  <a:pt x="2410" y="1731"/>
                </a:lnTo>
                <a:lnTo>
                  <a:pt x="2431" y="1743"/>
                </a:lnTo>
                <a:lnTo>
                  <a:pt x="2451" y="1755"/>
                </a:lnTo>
                <a:lnTo>
                  <a:pt x="2469" y="1768"/>
                </a:lnTo>
                <a:lnTo>
                  <a:pt x="2488" y="1784"/>
                </a:lnTo>
                <a:lnTo>
                  <a:pt x="2506" y="1798"/>
                </a:lnTo>
                <a:lnTo>
                  <a:pt x="2522" y="1815"/>
                </a:lnTo>
                <a:lnTo>
                  <a:pt x="2539" y="1832"/>
                </a:lnTo>
                <a:lnTo>
                  <a:pt x="2555" y="1849"/>
                </a:lnTo>
                <a:lnTo>
                  <a:pt x="2569" y="1868"/>
                </a:lnTo>
                <a:lnTo>
                  <a:pt x="2582" y="1888"/>
                </a:lnTo>
                <a:lnTo>
                  <a:pt x="2594" y="1908"/>
                </a:lnTo>
                <a:lnTo>
                  <a:pt x="2607" y="1927"/>
                </a:lnTo>
                <a:lnTo>
                  <a:pt x="2617" y="1949"/>
                </a:lnTo>
                <a:lnTo>
                  <a:pt x="2627" y="1970"/>
                </a:lnTo>
                <a:lnTo>
                  <a:pt x="2636" y="1993"/>
                </a:lnTo>
                <a:lnTo>
                  <a:pt x="2644" y="2016"/>
                </a:lnTo>
                <a:lnTo>
                  <a:pt x="2650" y="2038"/>
                </a:lnTo>
                <a:lnTo>
                  <a:pt x="2656" y="2061"/>
                </a:lnTo>
                <a:lnTo>
                  <a:pt x="2660" y="2085"/>
                </a:lnTo>
                <a:lnTo>
                  <a:pt x="2663" y="2111"/>
                </a:lnTo>
                <a:lnTo>
                  <a:pt x="2666" y="2135"/>
                </a:lnTo>
                <a:lnTo>
                  <a:pt x="2666" y="2161"/>
                </a:lnTo>
                <a:lnTo>
                  <a:pt x="2666" y="2161"/>
                </a:lnTo>
                <a:lnTo>
                  <a:pt x="2666" y="2185"/>
                </a:lnTo>
                <a:lnTo>
                  <a:pt x="2663" y="2210"/>
                </a:lnTo>
                <a:lnTo>
                  <a:pt x="2660" y="2235"/>
                </a:lnTo>
                <a:lnTo>
                  <a:pt x="2656" y="2259"/>
                </a:lnTo>
                <a:lnTo>
                  <a:pt x="2650" y="2283"/>
                </a:lnTo>
                <a:lnTo>
                  <a:pt x="2644" y="2306"/>
                </a:lnTo>
                <a:lnTo>
                  <a:pt x="2636" y="2329"/>
                </a:lnTo>
                <a:lnTo>
                  <a:pt x="2627" y="2351"/>
                </a:lnTo>
                <a:lnTo>
                  <a:pt x="2617" y="2373"/>
                </a:lnTo>
                <a:lnTo>
                  <a:pt x="2607" y="2394"/>
                </a:lnTo>
                <a:lnTo>
                  <a:pt x="2594" y="2414"/>
                </a:lnTo>
                <a:lnTo>
                  <a:pt x="2582" y="2434"/>
                </a:lnTo>
                <a:lnTo>
                  <a:pt x="2569" y="2452"/>
                </a:lnTo>
                <a:lnTo>
                  <a:pt x="2555" y="2471"/>
                </a:lnTo>
                <a:lnTo>
                  <a:pt x="2539" y="2489"/>
                </a:lnTo>
                <a:lnTo>
                  <a:pt x="2522" y="2506"/>
                </a:lnTo>
                <a:lnTo>
                  <a:pt x="2506" y="2522"/>
                </a:lnTo>
                <a:lnTo>
                  <a:pt x="2488" y="2538"/>
                </a:lnTo>
                <a:lnTo>
                  <a:pt x="2469" y="2552"/>
                </a:lnTo>
                <a:lnTo>
                  <a:pt x="2451" y="2566"/>
                </a:lnTo>
                <a:lnTo>
                  <a:pt x="2431" y="2579"/>
                </a:lnTo>
                <a:lnTo>
                  <a:pt x="2410" y="2590"/>
                </a:lnTo>
                <a:lnTo>
                  <a:pt x="2388" y="2602"/>
                </a:lnTo>
                <a:lnTo>
                  <a:pt x="2367" y="2612"/>
                </a:lnTo>
                <a:lnTo>
                  <a:pt x="2346" y="2620"/>
                </a:lnTo>
                <a:lnTo>
                  <a:pt x="2323" y="2627"/>
                </a:lnTo>
                <a:lnTo>
                  <a:pt x="2299" y="2634"/>
                </a:lnTo>
                <a:lnTo>
                  <a:pt x="2276" y="2640"/>
                </a:lnTo>
                <a:lnTo>
                  <a:pt x="2252" y="2644"/>
                </a:lnTo>
                <a:lnTo>
                  <a:pt x="2227" y="2647"/>
                </a:lnTo>
                <a:lnTo>
                  <a:pt x="2202" y="2649"/>
                </a:lnTo>
                <a:lnTo>
                  <a:pt x="2176" y="2650"/>
                </a:lnTo>
                <a:lnTo>
                  <a:pt x="2176" y="2650"/>
                </a:lnTo>
                <a:close/>
              </a:path>
            </a:pathLst>
          </a:custGeom>
          <a:solidFill>
            <a:srgbClr val="AF6FFF"/>
          </a:solidFill>
          <a:ln w="9525">
            <a:noFill/>
            <a:prstDash val="sysDash"/>
            <a:miter lim="800000"/>
            <a:headEnd/>
            <a:tailEnd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288" tIns="18288" rIns="18288" bIns="18288" anchor="ctr" anchorCtr="1"/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endParaRPr lang="en-US" sz="1600" b="1" dirty="0">
              <a:solidFill>
                <a:srgbClr val="FFFFFF"/>
              </a:solidFill>
              <a:latin typeface="Arial Narrow" pitchFamily="112" charset="0"/>
            </a:endParaRPr>
          </a:p>
        </p:txBody>
      </p:sp>
      <p:sp>
        <p:nvSpPr>
          <p:cNvPr id="1751" name="Freeform 5" descr="Element 2: Orange gear"/>
          <p:cNvSpPr>
            <a:spLocks noEditPoints="1"/>
          </p:cNvSpPr>
          <p:nvPr/>
        </p:nvSpPr>
        <p:spPr bwMode="auto">
          <a:xfrm rot="156951">
            <a:off x="7810539" y="2051017"/>
            <a:ext cx="753844" cy="748129"/>
          </a:xfrm>
          <a:custGeom>
            <a:avLst/>
            <a:gdLst>
              <a:gd name="T0" fmla="*/ 3835 w 4353"/>
              <a:gd name="T1" fmla="*/ 2154 h 4320"/>
              <a:gd name="T2" fmla="*/ 3385 w 4353"/>
              <a:gd name="T3" fmla="*/ 2028 h 4320"/>
              <a:gd name="T4" fmla="*/ 3316 w 4353"/>
              <a:gd name="T5" fmla="*/ 1787 h 4320"/>
              <a:gd name="T6" fmla="*/ 3291 w 4353"/>
              <a:gd name="T7" fmla="*/ 1525 h 4320"/>
              <a:gd name="T8" fmla="*/ 3663 w 4353"/>
              <a:gd name="T9" fmla="*/ 1142 h 4320"/>
              <a:gd name="T10" fmla="*/ 3870 w 4353"/>
              <a:gd name="T11" fmla="*/ 780 h 4320"/>
              <a:gd name="T12" fmla="*/ 3587 w 4353"/>
              <a:gd name="T13" fmla="*/ 485 h 4320"/>
              <a:gd name="T14" fmla="*/ 3368 w 4353"/>
              <a:gd name="T15" fmla="*/ 394 h 4320"/>
              <a:gd name="T16" fmla="*/ 2799 w 4353"/>
              <a:gd name="T17" fmla="*/ 950 h 4320"/>
              <a:gd name="T18" fmla="*/ 2633 w 4353"/>
              <a:gd name="T19" fmla="*/ 1048 h 4320"/>
              <a:gd name="T20" fmla="*/ 2267 w 4353"/>
              <a:gd name="T21" fmla="*/ 963 h 4320"/>
              <a:gd name="T22" fmla="*/ 2162 w 4353"/>
              <a:gd name="T23" fmla="*/ 801 h 4320"/>
              <a:gd name="T24" fmla="*/ 1902 w 4353"/>
              <a:gd name="T25" fmla="*/ 47 h 4320"/>
              <a:gd name="T26" fmla="*/ 1609 w 4353"/>
              <a:gd name="T27" fmla="*/ 44 h 4320"/>
              <a:gd name="T28" fmla="*/ 1269 w 4353"/>
              <a:gd name="T29" fmla="*/ 178 h 4320"/>
              <a:gd name="T30" fmla="*/ 1306 w 4353"/>
              <a:gd name="T31" fmla="*/ 595 h 4320"/>
              <a:gd name="T32" fmla="*/ 1467 w 4353"/>
              <a:gd name="T33" fmla="*/ 1107 h 4320"/>
              <a:gd name="T34" fmla="*/ 1347 w 4353"/>
              <a:gd name="T35" fmla="*/ 1294 h 4320"/>
              <a:gd name="T36" fmla="*/ 1208 w 4353"/>
              <a:gd name="T37" fmla="*/ 1452 h 4320"/>
              <a:gd name="T38" fmla="*/ 1071 w 4353"/>
              <a:gd name="T39" fmla="*/ 1513 h 4320"/>
              <a:gd name="T40" fmla="*/ 559 w 4353"/>
              <a:gd name="T41" fmla="*/ 1384 h 4320"/>
              <a:gd name="T42" fmla="*/ 169 w 4353"/>
              <a:gd name="T43" fmla="*/ 1354 h 4320"/>
              <a:gd name="T44" fmla="*/ 44 w 4353"/>
              <a:gd name="T45" fmla="*/ 1657 h 4320"/>
              <a:gd name="T46" fmla="*/ 31 w 4353"/>
              <a:gd name="T47" fmla="*/ 1996 h 4320"/>
              <a:gd name="T48" fmla="*/ 451 w 4353"/>
              <a:gd name="T49" fmla="*/ 2149 h 4320"/>
              <a:gd name="T50" fmla="*/ 929 w 4353"/>
              <a:gd name="T51" fmla="*/ 2259 h 4320"/>
              <a:gd name="T52" fmla="*/ 1000 w 4353"/>
              <a:gd name="T53" fmla="*/ 2395 h 4320"/>
              <a:gd name="T54" fmla="*/ 1094 w 4353"/>
              <a:gd name="T55" fmla="*/ 2694 h 4320"/>
              <a:gd name="T56" fmla="*/ 892 w 4353"/>
              <a:gd name="T57" fmla="*/ 2960 h 4320"/>
              <a:gd name="T58" fmla="*/ 478 w 4353"/>
              <a:gd name="T59" fmla="*/ 3467 h 4320"/>
              <a:gd name="T60" fmla="*/ 666 w 4353"/>
              <a:gd name="T61" fmla="*/ 3747 h 4320"/>
              <a:gd name="T62" fmla="*/ 962 w 4353"/>
              <a:gd name="T63" fmla="*/ 3937 h 4320"/>
              <a:gd name="T64" fmla="*/ 1408 w 4353"/>
              <a:gd name="T65" fmla="*/ 3542 h 4320"/>
              <a:gd name="T66" fmla="*/ 1687 w 4353"/>
              <a:gd name="T67" fmla="*/ 3273 h 4320"/>
              <a:gd name="T68" fmla="*/ 2065 w 4353"/>
              <a:gd name="T69" fmla="*/ 3354 h 4320"/>
              <a:gd name="T70" fmla="*/ 2178 w 4353"/>
              <a:gd name="T71" fmla="*/ 3462 h 4320"/>
              <a:gd name="T72" fmla="*/ 2374 w 4353"/>
              <a:gd name="T73" fmla="*/ 4107 h 4320"/>
              <a:gd name="T74" fmla="*/ 2653 w 4353"/>
              <a:gd name="T75" fmla="*/ 4299 h 4320"/>
              <a:gd name="T76" fmla="*/ 3051 w 4353"/>
              <a:gd name="T77" fmla="*/ 4169 h 4320"/>
              <a:gd name="T78" fmla="*/ 3080 w 4353"/>
              <a:gd name="T79" fmla="*/ 3879 h 4320"/>
              <a:gd name="T80" fmla="*/ 2893 w 4353"/>
              <a:gd name="T81" fmla="*/ 3249 h 4320"/>
              <a:gd name="T82" fmla="*/ 2977 w 4353"/>
              <a:gd name="T83" fmla="*/ 3054 h 4320"/>
              <a:gd name="T84" fmla="*/ 3146 w 4353"/>
              <a:gd name="T85" fmla="*/ 2869 h 4320"/>
              <a:gd name="T86" fmla="*/ 3256 w 4353"/>
              <a:gd name="T87" fmla="*/ 2808 h 4320"/>
              <a:gd name="T88" fmla="*/ 3795 w 4353"/>
              <a:gd name="T89" fmla="*/ 2937 h 4320"/>
              <a:gd name="T90" fmla="*/ 4209 w 4353"/>
              <a:gd name="T91" fmla="*/ 2949 h 4320"/>
              <a:gd name="T92" fmla="*/ 4353 w 4353"/>
              <a:gd name="T93" fmla="*/ 2417 h 4320"/>
              <a:gd name="T94" fmla="*/ 2176 w 4353"/>
              <a:gd name="T95" fmla="*/ 2650 h 4320"/>
              <a:gd name="T96" fmla="*/ 1903 w 4353"/>
              <a:gd name="T97" fmla="*/ 2566 h 4320"/>
              <a:gd name="T98" fmla="*/ 1727 w 4353"/>
              <a:gd name="T99" fmla="*/ 2351 h 4320"/>
              <a:gd name="T100" fmla="*/ 1694 w 4353"/>
              <a:gd name="T101" fmla="*/ 2085 h 4320"/>
              <a:gd name="T102" fmla="*/ 1815 w 4353"/>
              <a:gd name="T103" fmla="*/ 1832 h 4320"/>
              <a:gd name="T104" fmla="*/ 2055 w 4353"/>
              <a:gd name="T105" fmla="*/ 1687 h 4320"/>
              <a:gd name="T106" fmla="*/ 2323 w 4353"/>
              <a:gd name="T107" fmla="*/ 1693 h 4320"/>
              <a:gd name="T108" fmla="*/ 2555 w 4353"/>
              <a:gd name="T109" fmla="*/ 1849 h 4320"/>
              <a:gd name="T110" fmla="*/ 2663 w 4353"/>
              <a:gd name="T111" fmla="*/ 2111 h 4320"/>
              <a:gd name="T112" fmla="*/ 2617 w 4353"/>
              <a:gd name="T113" fmla="*/ 2373 h 4320"/>
              <a:gd name="T114" fmla="*/ 2431 w 4353"/>
              <a:gd name="T115" fmla="*/ 2579 h 4320"/>
              <a:gd name="T116" fmla="*/ 2176 w 4353"/>
              <a:gd name="T117" fmla="*/ 265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353" h="4320">
                <a:moveTo>
                  <a:pt x="4303" y="2310"/>
                </a:moveTo>
                <a:lnTo>
                  <a:pt x="4303" y="2310"/>
                </a:lnTo>
                <a:lnTo>
                  <a:pt x="4269" y="2296"/>
                </a:lnTo>
                <a:lnTo>
                  <a:pt x="4230" y="2280"/>
                </a:lnTo>
                <a:lnTo>
                  <a:pt x="4180" y="2260"/>
                </a:lnTo>
                <a:lnTo>
                  <a:pt x="4180" y="2260"/>
                </a:lnTo>
                <a:lnTo>
                  <a:pt x="4112" y="2236"/>
                </a:lnTo>
                <a:lnTo>
                  <a:pt x="4042" y="2213"/>
                </a:lnTo>
                <a:lnTo>
                  <a:pt x="3971" y="2191"/>
                </a:lnTo>
                <a:lnTo>
                  <a:pt x="3903" y="2172"/>
                </a:lnTo>
                <a:lnTo>
                  <a:pt x="3903" y="2172"/>
                </a:lnTo>
                <a:lnTo>
                  <a:pt x="3835" y="2154"/>
                </a:lnTo>
                <a:lnTo>
                  <a:pt x="3765" y="2137"/>
                </a:lnTo>
                <a:lnTo>
                  <a:pt x="3694" y="2121"/>
                </a:lnTo>
                <a:lnTo>
                  <a:pt x="3627" y="2108"/>
                </a:lnTo>
                <a:lnTo>
                  <a:pt x="3498" y="2088"/>
                </a:lnTo>
                <a:lnTo>
                  <a:pt x="3498" y="2088"/>
                </a:lnTo>
                <a:lnTo>
                  <a:pt x="3475" y="2084"/>
                </a:lnTo>
                <a:lnTo>
                  <a:pt x="3452" y="2077"/>
                </a:lnTo>
                <a:lnTo>
                  <a:pt x="3429" y="2065"/>
                </a:lnTo>
                <a:lnTo>
                  <a:pt x="3410" y="2053"/>
                </a:lnTo>
                <a:lnTo>
                  <a:pt x="3401" y="2045"/>
                </a:lnTo>
                <a:lnTo>
                  <a:pt x="3392" y="2037"/>
                </a:lnTo>
                <a:lnTo>
                  <a:pt x="3385" y="2028"/>
                </a:lnTo>
                <a:lnTo>
                  <a:pt x="3378" y="2020"/>
                </a:lnTo>
                <a:lnTo>
                  <a:pt x="3373" y="2010"/>
                </a:lnTo>
                <a:lnTo>
                  <a:pt x="3368" y="2000"/>
                </a:lnTo>
                <a:lnTo>
                  <a:pt x="3365" y="1989"/>
                </a:lnTo>
                <a:lnTo>
                  <a:pt x="3363" y="1977"/>
                </a:lnTo>
                <a:lnTo>
                  <a:pt x="3363" y="1977"/>
                </a:lnTo>
                <a:lnTo>
                  <a:pt x="3360" y="1956"/>
                </a:lnTo>
                <a:lnTo>
                  <a:pt x="3351" y="1919"/>
                </a:lnTo>
                <a:lnTo>
                  <a:pt x="3340" y="1869"/>
                </a:lnTo>
                <a:lnTo>
                  <a:pt x="3326" y="1816"/>
                </a:lnTo>
                <a:lnTo>
                  <a:pt x="3316" y="1787"/>
                </a:lnTo>
                <a:lnTo>
                  <a:pt x="3316" y="1787"/>
                </a:lnTo>
                <a:lnTo>
                  <a:pt x="3303" y="1745"/>
                </a:lnTo>
                <a:lnTo>
                  <a:pt x="3296" y="1727"/>
                </a:lnTo>
                <a:lnTo>
                  <a:pt x="3289" y="1713"/>
                </a:lnTo>
                <a:lnTo>
                  <a:pt x="3266" y="1659"/>
                </a:lnTo>
                <a:lnTo>
                  <a:pt x="3266" y="1659"/>
                </a:lnTo>
                <a:lnTo>
                  <a:pt x="3262" y="1640"/>
                </a:lnTo>
                <a:lnTo>
                  <a:pt x="3260" y="1620"/>
                </a:lnTo>
                <a:lnTo>
                  <a:pt x="3260" y="1602"/>
                </a:lnTo>
                <a:lnTo>
                  <a:pt x="3264" y="1582"/>
                </a:lnTo>
                <a:lnTo>
                  <a:pt x="3270" y="1562"/>
                </a:lnTo>
                <a:lnTo>
                  <a:pt x="3280" y="1543"/>
                </a:lnTo>
                <a:lnTo>
                  <a:pt x="3291" y="1525"/>
                </a:lnTo>
                <a:lnTo>
                  <a:pt x="3304" y="1508"/>
                </a:lnTo>
                <a:lnTo>
                  <a:pt x="3304" y="1506"/>
                </a:lnTo>
                <a:lnTo>
                  <a:pt x="3320" y="1492"/>
                </a:lnTo>
                <a:lnTo>
                  <a:pt x="3320" y="1492"/>
                </a:lnTo>
                <a:lnTo>
                  <a:pt x="3360" y="1457"/>
                </a:lnTo>
                <a:lnTo>
                  <a:pt x="3431" y="1391"/>
                </a:lnTo>
                <a:lnTo>
                  <a:pt x="3474" y="1350"/>
                </a:lnTo>
                <a:lnTo>
                  <a:pt x="3519" y="1303"/>
                </a:lnTo>
                <a:lnTo>
                  <a:pt x="3566" y="1253"/>
                </a:lnTo>
                <a:lnTo>
                  <a:pt x="3613" y="1201"/>
                </a:lnTo>
                <a:lnTo>
                  <a:pt x="3613" y="1201"/>
                </a:lnTo>
                <a:lnTo>
                  <a:pt x="3663" y="1142"/>
                </a:lnTo>
                <a:lnTo>
                  <a:pt x="3710" y="1084"/>
                </a:lnTo>
                <a:lnTo>
                  <a:pt x="3754" y="1028"/>
                </a:lnTo>
                <a:lnTo>
                  <a:pt x="3792" y="977"/>
                </a:lnTo>
                <a:lnTo>
                  <a:pt x="3848" y="898"/>
                </a:lnTo>
                <a:lnTo>
                  <a:pt x="3870" y="866"/>
                </a:lnTo>
                <a:lnTo>
                  <a:pt x="3870" y="866"/>
                </a:lnTo>
                <a:lnTo>
                  <a:pt x="3876" y="855"/>
                </a:lnTo>
                <a:lnTo>
                  <a:pt x="3879" y="842"/>
                </a:lnTo>
                <a:lnTo>
                  <a:pt x="3880" y="826"/>
                </a:lnTo>
                <a:lnTo>
                  <a:pt x="3879" y="811"/>
                </a:lnTo>
                <a:lnTo>
                  <a:pt x="3876" y="795"/>
                </a:lnTo>
                <a:lnTo>
                  <a:pt x="3870" y="780"/>
                </a:lnTo>
                <a:lnTo>
                  <a:pt x="3862" y="764"/>
                </a:lnTo>
                <a:lnTo>
                  <a:pt x="3853" y="750"/>
                </a:lnTo>
                <a:lnTo>
                  <a:pt x="3802" y="688"/>
                </a:lnTo>
                <a:lnTo>
                  <a:pt x="3802" y="688"/>
                </a:lnTo>
                <a:lnTo>
                  <a:pt x="3758" y="643"/>
                </a:lnTo>
                <a:lnTo>
                  <a:pt x="3705" y="590"/>
                </a:lnTo>
                <a:lnTo>
                  <a:pt x="3680" y="565"/>
                </a:lnTo>
                <a:lnTo>
                  <a:pt x="3680" y="565"/>
                </a:lnTo>
                <a:lnTo>
                  <a:pt x="3657" y="543"/>
                </a:lnTo>
                <a:lnTo>
                  <a:pt x="3634" y="522"/>
                </a:lnTo>
                <a:lnTo>
                  <a:pt x="3587" y="485"/>
                </a:lnTo>
                <a:lnTo>
                  <a:pt x="3587" y="485"/>
                </a:lnTo>
                <a:lnTo>
                  <a:pt x="3547" y="451"/>
                </a:lnTo>
                <a:lnTo>
                  <a:pt x="3485" y="401"/>
                </a:lnTo>
                <a:lnTo>
                  <a:pt x="3485" y="401"/>
                </a:lnTo>
                <a:lnTo>
                  <a:pt x="3471" y="393"/>
                </a:lnTo>
                <a:lnTo>
                  <a:pt x="3455" y="387"/>
                </a:lnTo>
                <a:lnTo>
                  <a:pt x="3439" y="383"/>
                </a:lnTo>
                <a:lnTo>
                  <a:pt x="3422" y="381"/>
                </a:lnTo>
                <a:lnTo>
                  <a:pt x="3407" y="381"/>
                </a:lnTo>
                <a:lnTo>
                  <a:pt x="3392" y="384"/>
                </a:lnTo>
                <a:lnTo>
                  <a:pt x="3380" y="388"/>
                </a:lnTo>
                <a:lnTo>
                  <a:pt x="3368" y="394"/>
                </a:lnTo>
                <a:lnTo>
                  <a:pt x="3368" y="394"/>
                </a:lnTo>
                <a:lnTo>
                  <a:pt x="3338" y="417"/>
                </a:lnTo>
                <a:lnTo>
                  <a:pt x="3263" y="478"/>
                </a:lnTo>
                <a:lnTo>
                  <a:pt x="3215" y="518"/>
                </a:lnTo>
                <a:lnTo>
                  <a:pt x="3162" y="565"/>
                </a:lnTo>
                <a:lnTo>
                  <a:pt x="3107" y="616"/>
                </a:lnTo>
                <a:lnTo>
                  <a:pt x="3050" y="670"/>
                </a:lnTo>
                <a:lnTo>
                  <a:pt x="3050" y="670"/>
                </a:lnTo>
                <a:lnTo>
                  <a:pt x="2996" y="725"/>
                </a:lnTo>
                <a:lnTo>
                  <a:pt x="2944" y="780"/>
                </a:lnTo>
                <a:lnTo>
                  <a:pt x="2899" y="832"/>
                </a:lnTo>
                <a:lnTo>
                  <a:pt x="2858" y="879"/>
                </a:lnTo>
                <a:lnTo>
                  <a:pt x="2799" y="950"/>
                </a:lnTo>
                <a:lnTo>
                  <a:pt x="2777" y="979"/>
                </a:lnTo>
                <a:lnTo>
                  <a:pt x="2777" y="979"/>
                </a:lnTo>
                <a:lnTo>
                  <a:pt x="2761" y="997"/>
                </a:lnTo>
                <a:lnTo>
                  <a:pt x="2742" y="1013"/>
                </a:lnTo>
                <a:lnTo>
                  <a:pt x="2722" y="1027"/>
                </a:lnTo>
                <a:lnTo>
                  <a:pt x="2701" y="1038"/>
                </a:lnTo>
                <a:lnTo>
                  <a:pt x="2690" y="1043"/>
                </a:lnTo>
                <a:lnTo>
                  <a:pt x="2678" y="1046"/>
                </a:lnTo>
                <a:lnTo>
                  <a:pt x="2667" y="1048"/>
                </a:lnTo>
                <a:lnTo>
                  <a:pt x="2656" y="1050"/>
                </a:lnTo>
                <a:lnTo>
                  <a:pt x="2644" y="1050"/>
                </a:lnTo>
                <a:lnTo>
                  <a:pt x="2633" y="1048"/>
                </a:lnTo>
                <a:lnTo>
                  <a:pt x="2622" y="1047"/>
                </a:lnTo>
                <a:lnTo>
                  <a:pt x="2612" y="1043"/>
                </a:lnTo>
                <a:lnTo>
                  <a:pt x="2612" y="1043"/>
                </a:lnTo>
                <a:lnTo>
                  <a:pt x="2596" y="1036"/>
                </a:lnTo>
                <a:lnTo>
                  <a:pt x="2583" y="1031"/>
                </a:lnTo>
                <a:lnTo>
                  <a:pt x="2566" y="1026"/>
                </a:lnTo>
                <a:lnTo>
                  <a:pt x="2404" y="983"/>
                </a:lnTo>
                <a:lnTo>
                  <a:pt x="2337" y="970"/>
                </a:lnTo>
                <a:lnTo>
                  <a:pt x="2289" y="967"/>
                </a:lnTo>
                <a:lnTo>
                  <a:pt x="2289" y="967"/>
                </a:lnTo>
                <a:lnTo>
                  <a:pt x="2277" y="966"/>
                </a:lnTo>
                <a:lnTo>
                  <a:pt x="2267" y="963"/>
                </a:lnTo>
                <a:lnTo>
                  <a:pt x="2257" y="959"/>
                </a:lnTo>
                <a:lnTo>
                  <a:pt x="2247" y="953"/>
                </a:lnTo>
                <a:lnTo>
                  <a:pt x="2237" y="947"/>
                </a:lnTo>
                <a:lnTo>
                  <a:pt x="2229" y="940"/>
                </a:lnTo>
                <a:lnTo>
                  <a:pt x="2220" y="932"/>
                </a:lnTo>
                <a:lnTo>
                  <a:pt x="2212" y="923"/>
                </a:lnTo>
                <a:lnTo>
                  <a:pt x="2198" y="903"/>
                </a:lnTo>
                <a:lnTo>
                  <a:pt x="2186" y="882"/>
                </a:lnTo>
                <a:lnTo>
                  <a:pt x="2176" y="859"/>
                </a:lnTo>
                <a:lnTo>
                  <a:pt x="2171" y="836"/>
                </a:lnTo>
                <a:lnTo>
                  <a:pt x="2171" y="836"/>
                </a:lnTo>
                <a:lnTo>
                  <a:pt x="2162" y="801"/>
                </a:lnTo>
                <a:lnTo>
                  <a:pt x="2142" y="710"/>
                </a:lnTo>
                <a:lnTo>
                  <a:pt x="2127" y="649"/>
                </a:lnTo>
                <a:lnTo>
                  <a:pt x="2109" y="582"/>
                </a:lnTo>
                <a:lnTo>
                  <a:pt x="2088" y="511"/>
                </a:lnTo>
                <a:lnTo>
                  <a:pt x="2064" y="437"/>
                </a:lnTo>
                <a:lnTo>
                  <a:pt x="2064" y="437"/>
                </a:lnTo>
                <a:lnTo>
                  <a:pt x="2034" y="351"/>
                </a:lnTo>
                <a:lnTo>
                  <a:pt x="2004" y="276"/>
                </a:lnTo>
                <a:lnTo>
                  <a:pt x="1979" y="213"/>
                </a:lnTo>
                <a:lnTo>
                  <a:pt x="1959" y="168"/>
                </a:lnTo>
                <a:lnTo>
                  <a:pt x="1902" y="47"/>
                </a:lnTo>
                <a:lnTo>
                  <a:pt x="1902" y="47"/>
                </a:lnTo>
                <a:lnTo>
                  <a:pt x="1896" y="37"/>
                </a:lnTo>
                <a:lnTo>
                  <a:pt x="1886" y="27"/>
                </a:lnTo>
                <a:lnTo>
                  <a:pt x="1875" y="18"/>
                </a:lnTo>
                <a:lnTo>
                  <a:pt x="1861" y="11"/>
                </a:lnTo>
                <a:lnTo>
                  <a:pt x="1845" y="6"/>
                </a:lnTo>
                <a:lnTo>
                  <a:pt x="1829" y="1"/>
                </a:lnTo>
                <a:lnTo>
                  <a:pt x="1812" y="0"/>
                </a:lnTo>
                <a:lnTo>
                  <a:pt x="1795" y="1"/>
                </a:lnTo>
                <a:lnTo>
                  <a:pt x="1785" y="4"/>
                </a:lnTo>
                <a:lnTo>
                  <a:pt x="1785" y="4"/>
                </a:lnTo>
                <a:lnTo>
                  <a:pt x="1674" y="28"/>
                </a:lnTo>
                <a:lnTo>
                  <a:pt x="1609" y="44"/>
                </a:lnTo>
                <a:lnTo>
                  <a:pt x="1576" y="53"/>
                </a:lnTo>
                <a:lnTo>
                  <a:pt x="1565" y="55"/>
                </a:lnTo>
                <a:lnTo>
                  <a:pt x="1559" y="58"/>
                </a:lnTo>
                <a:lnTo>
                  <a:pt x="1431" y="100"/>
                </a:lnTo>
                <a:lnTo>
                  <a:pt x="1431" y="100"/>
                </a:lnTo>
                <a:lnTo>
                  <a:pt x="1387" y="117"/>
                </a:lnTo>
                <a:lnTo>
                  <a:pt x="1348" y="132"/>
                </a:lnTo>
                <a:lnTo>
                  <a:pt x="1310" y="148"/>
                </a:lnTo>
                <a:lnTo>
                  <a:pt x="1310" y="148"/>
                </a:lnTo>
                <a:lnTo>
                  <a:pt x="1294" y="156"/>
                </a:lnTo>
                <a:lnTo>
                  <a:pt x="1282" y="166"/>
                </a:lnTo>
                <a:lnTo>
                  <a:pt x="1269" y="178"/>
                </a:lnTo>
                <a:lnTo>
                  <a:pt x="1259" y="191"/>
                </a:lnTo>
                <a:lnTo>
                  <a:pt x="1252" y="205"/>
                </a:lnTo>
                <a:lnTo>
                  <a:pt x="1246" y="218"/>
                </a:lnTo>
                <a:lnTo>
                  <a:pt x="1243" y="230"/>
                </a:lnTo>
                <a:lnTo>
                  <a:pt x="1243" y="243"/>
                </a:lnTo>
                <a:lnTo>
                  <a:pt x="1243" y="249"/>
                </a:lnTo>
                <a:lnTo>
                  <a:pt x="1243" y="249"/>
                </a:lnTo>
                <a:lnTo>
                  <a:pt x="1253" y="312"/>
                </a:lnTo>
                <a:lnTo>
                  <a:pt x="1269" y="410"/>
                </a:lnTo>
                <a:lnTo>
                  <a:pt x="1279" y="468"/>
                </a:lnTo>
                <a:lnTo>
                  <a:pt x="1292" y="529"/>
                </a:lnTo>
                <a:lnTo>
                  <a:pt x="1306" y="595"/>
                </a:lnTo>
                <a:lnTo>
                  <a:pt x="1323" y="659"/>
                </a:lnTo>
                <a:lnTo>
                  <a:pt x="1323" y="659"/>
                </a:lnTo>
                <a:lnTo>
                  <a:pt x="1341" y="730"/>
                </a:lnTo>
                <a:lnTo>
                  <a:pt x="1363" y="798"/>
                </a:lnTo>
                <a:lnTo>
                  <a:pt x="1384" y="862"/>
                </a:lnTo>
                <a:lnTo>
                  <a:pt x="1404" y="919"/>
                </a:lnTo>
                <a:lnTo>
                  <a:pt x="1437" y="1009"/>
                </a:lnTo>
                <a:lnTo>
                  <a:pt x="1454" y="1051"/>
                </a:lnTo>
                <a:lnTo>
                  <a:pt x="1457" y="1060"/>
                </a:lnTo>
                <a:lnTo>
                  <a:pt x="1457" y="1060"/>
                </a:lnTo>
                <a:lnTo>
                  <a:pt x="1464" y="1082"/>
                </a:lnTo>
                <a:lnTo>
                  <a:pt x="1467" y="1107"/>
                </a:lnTo>
                <a:lnTo>
                  <a:pt x="1468" y="1129"/>
                </a:lnTo>
                <a:lnTo>
                  <a:pt x="1465" y="1151"/>
                </a:lnTo>
                <a:lnTo>
                  <a:pt x="1459" y="1172"/>
                </a:lnTo>
                <a:lnTo>
                  <a:pt x="1452" y="1191"/>
                </a:lnTo>
                <a:lnTo>
                  <a:pt x="1448" y="1201"/>
                </a:lnTo>
                <a:lnTo>
                  <a:pt x="1442" y="1209"/>
                </a:lnTo>
                <a:lnTo>
                  <a:pt x="1437" y="1216"/>
                </a:lnTo>
                <a:lnTo>
                  <a:pt x="1430" y="1223"/>
                </a:lnTo>
                <a:lnTo>
                  <a:pt x="1430" y="1223"/>
                </a:lnTo>
                <a:lnTo>
                  <a:pt x="1415" y="1233"/>
                </a:lnTo>
                <a:lnTo>
                  <a:pt x="1385" y="1259"/>
                </a:lnTo>
                <a:lnTo>
                  <a:pt x="1347" y="1294"/>
                </a:lnTo>
                <a:lnTo>
                  <a:pt x="1326" y="1316"/>
                </a:lnTo>
                <a:lnTo>
                  <a:pt x="1304" y="1337"/>
                </a:lnTo>
                <a:lnTo>
                  <a:pt x="1304" y="1337"/>
                </a:lnTo>
                <a:lnTo>
                  <a:pt x="1290" y="1351"/>
                </a:lnTo>
                <a:lnTo>
                  <a:pt x="1277" y="1366"/>
                </a:lnTo>
                <a:lnTo>
                  <a:pt x="1255" y="1393"/>
                </a:lnTo>
                <a:lnTo>
                  <a:pt x="1255" y="1393"/>
                </a:lnTo>
                <a:lnTo>
                  <a:pt x="1240" y="1411"/>
                </a:lnTo>
                <a:lnTo>
                  <a:pt x="1226" y="1428"/>
                </a:lnTo>
                <a:lnTo>
                  <a:pt x="1226" y="1428"/>
                </a:lnTo>
                <a:lnTo>
                  <a:pt x="1215" y="1441"/>
                </a:lnTo>
                <a:lnTo>
                  <a:pt x="1208" y="1452"/>
                </a:lnTo>
                <a:lnTo>
                  <a:pt x="1201" y="1462"/>
                </a:lnTo>
                <a:lnTo>
                  <a:pt x="1201" y="1462"/>
                </a:lnTo>
                <a:lnTo>
                  <a:pt x="1195" y="1471"/>
                </a:lnTo>
                <a:lnTo>
                  <a:pt x="1188" y="1478"/>
                </a:lnTo>
                <a:lnTo>
                  <a:pt x="1181" y="1485"/>
                </a:lnTo>
                <a:lnTo>
                  <a:pt x="1172" y="1492"/>
                </a:lnTo>
                <a:lnTo>
                  <a:pt x="1164" y="1496"/>
                </a:lnTo>
                <a:lnTo>
                  <a:pt x="1154" y="1501"/>
                </a:lnTo>
                <a:lnTo>
                  <a:pt x="1134" y="1508"/>
                </a:lnTo>
                <a:lnTo>
                  <a:pt x="1114" y="1512"/>
                </a:lnTo>
                <a:lnTo>
                  <a:pt x="1092" y="1513"/>
                </a:lnTo>
                <a:lnTo>
                  <a:pt x="1071" y="1513"/>
                </a:lnTo>
                <a:lnTo>
                  <a:pt x="1050" y="1509"/>
                </a:lnTo>
                <a:lnTo>
                  <a:pt x="1048" y="1511"/>
                </a:lnTo>
                <a:lnTo>
                  <a:pt x="1026" y="1504"/>
                </a:lnTo>
                <a:lnTo>
                  <a:pt x="1026" y="1504"/>
                </a:lnTo>
                <a:lnTo>
                  <a:pt x="974" y="1486"/>
                </a:lnTo>
                <a:lnTo>
                  <a:pt x="883" y="1459"/>
                </a:lnTo>
                <a:lnTo>
                  <a:pt x="826" y="1444"/>
                </a:lnTo>
                <a:lnTo>
                  <a:pt x="764" y="1427"/>
                </a:lnTo>
                <a:lnTo>
                  <a:pt x="697" y="1411"/>
                </a:lnTo>
                <a:lnTo>
                  <a:pt x="629" y="1397"/>
                </a:lnTo>
                <a:lnTo>
                  <a:pt x="629" y="1397"/>
                </a:lnTo>
                <a:lnTo>
                  <a:pt x="559" y="1384"/>
                </a:lnTo>
                <a:lnTo>
                  <a:pt x="489" y="1373"/>
                </a:lnTo>
                <a:lnTo>
                  <a:pt x="424" y="1363"/>
                </a:lnTo>
                <a:lnTo>
                  <a:pt x="364" y="1356"/>
                </a:lnTo>
                <a:lnTo>
                  <a:pt x="266" y="1346"/>
                </a:lnTo>
                <a:lnTo>
                  <a:pt x="212" y="1341"/>
                </a:lnTo>
                <a:lnTo>
                  <a:pt x="209" y="1341"/>
                </a:lnTo>
                <a:lnTo>
                  <a:pt x="209" y="1341"/>
                </a:lnTo>
                <a:lnTo>
                  <a:pt x="208" y="1341"/>
                </a:lnTo>
                <a:lnTo>
                  <a:pt x="208" y="1341"/>
                </a:lnTo>
                <a:lnTo>
                  <a:pt x="195" y="1343"/>
                </a:lnTo>
                <a:lnTo>
                  <a:pt x="182" y="1347"/>
                </a:lnTo>
                <a:lnTo>
                  <a:pt x="169" y="1354"/>
                </a:lnTo>
                <a:lnTo>
                  <a:pt x="156" y="1363"/>
                </a:lnTo>
                <a:lnTo>
                  <a:pt x="144" y="1373"/>
                </a:lnTo>
                <a:lnTo>
                  <a:pt x="132" y="1385"/>
                </a:lnTo>
                <a:lnTo>
                  <a:pt x="124" y="1400"/>
                </a:lnTo>
                <a:lnTo>
                  <a:pt x="115" y="1415"/>
                </a:lnTo>
                <a:lnTo>
                  <a:pt x="115" y="1415"/>
                </a:lnTo>
                <a:lnTo>
                  <a:pt x="108" y="1435"/>
                </a:lnTo>
                <a:lnTo>
                  <a:pt x="92" y="1488"/>
                </a:lnTo>
                <a:lnTo>
                  <a:pt x="81" y="1526"/>
                </a:lnTo>
                <a:lnTo>
                  <a:pt x="81" y="1526"/>
                </a:lnTo>
                <a:lnTo>
                  <a:pt x="63" y="1589"/>
                </a:lnTo>
                <a:lnTo>
                  <a:pt x="44" y="1657"/>
                </a:lnTo>
                <a:lnTo>
                  <a:pt x="11" y="1828"/>
                </a:lnTo>
                <a:lnTo>
                  <a:pt x="11" y="1828"/>
                </a:lnTo>
                <a:lnTo>
                  <a:pt x="6" y="1856"/>
                </a:lnTo>
                <a:lnTo>
                  <a:pt x="3" y="1879"/>
                </a:lnTo>
                <a:lnTo>
                  <a:pt x="1" y="1900"/>
                </a:lnTo>
                <a:lnTo>
                  <a:pt x="1" y="1900"/>
                </a:lnTo>
                <a:lnTo>
                  <a:pt x="0" y="1920"/>
                </a:lnTo>
                <a:lnTo>
                  <a:pt x="3" y="1937"/>
                </a:lnTo>
                <a:lnTo>
                  <a:pt x="7" y="1954"/>
                </a:lnTo>
                <a:lnTo>
                  <a:pt x="14" y="1970"/>
                </a:lnTo>
                <a:lnTo>
                  <a:pt x="21" y="1984"/>
                </a:lnTo>
                <a:lnTo>
                  <a:pt x="31" y="1996"/>
                </a:lnTo>
                <a:lnTo>
                  <a:pt x="41" y="2006"/>
                </a:lnTo>
                <a:lnTo>
                  <a:pt x="51" y="2011"/>
                </a:lnTo>
                <a:lnTo>
                  <a:pt x="51" y="2011"/>
                </a:lnTo>
                <a:lnTo>
                  <a:pt x="85" y="2026"/>
                </a:lnTo>
                <a:lnTo>
                  <a:pt x="124" y="2041"/>
                </a:lnTo>
                <a:lnTo>
                  <a:pt x="174" y="2060"/>
                </a:lnTo>
                <a:lnTo>
                  <a:pt x="174" y="2060"/>
                </a:lnTo>
                <a:lnTo>
                  <a:pt x="242" y="2084"/>
                </a:lnTo>
                <a:lnTo>
                  <a:pt x="312" y="2108"/>
                </a:lnTo>
                <a:lnTo>
                  <a:pt x="381" y="2129"/>
                </a:lnTo>
                <a:lnTo>
                  <a:pt x="451" y="2149"/>
                </a:lnTo>
                <a:lnTo>
                  <a:pt x="451" y="2149"/>
                </a:lnTo>
                <a:lnTo>
                  <a:pt x="518" y="2168"/>
                </a:lnTo>
                <a:lnTo>
                  <a:pt x="589" y="2185"/>
                </a:lnTo>
                <a:lnTo>
                  <a:pt x="659" y="2199"/>
                </a:lnTo>
                <a:lnTo>
                  <a:pt x="727" y="2212"/>
                </a:lnTo>
                <a:lnTo>
                  <a:pt x="855" y="2232"/>
                </a:lnTo>
                <a:lnTo>
                  <a:pt x="855" y="2232"/>
                </a:lnTo>
                <a:lnTo>
                  <a:pt x="869" y="2235"/>
                </a:lnTo>
                <a:lnTo>
                  <a:pt x="882" y="2238"/>
                </a:lnTo>
                <a:lnTo>
                  <a:pt x="895" y="2242"/>
                </a:lnTo>
                <a:lnTo>
                  <a:pt x="906" y="2246"/>
                </a:lnTo>
                <a:lnTo>
                  <a:pt x="917" y="2252"/>
                </a:lnTo>
                <a:lnTo>
                  <a:pt x="929" y="2259"/>
                </a:lnTo>
                <a:lnTo>
                  <a:pt x="939" y="2265"/>
                </a:lnTo>
                <a:lnTo>
                  <a:pt x="949" y="2272"/>
                </a:lnTo>
                <a:lnTo>
                  <a:pt x="957" y="2280"/>
                </a:lnTo>
                <a:lnTo>
                  <a:pt x="964" y="2289"/>
                </a:lnTo>
                <a:lnTo>
                  <a:pt x="972" y="2297"/>
                </a:lnTo>
                <a:lnTo>
                  <a:pt x="977" y="2306"/>
                </a:lnTo>
                <a:lnTo>
                  <a:pt x="983" y="2316"/>
                </a:lnTo>
                <a:lnTo>
                  <a:pt x="986" y="2326"/>
                </a:lnTo>
                <a:lnTo>
                  <a:pt x="989" y="2334"/>
                </a:lnTo>
                <a:lnTo>
                  <a:pt x="990" y="2344"/>
                </a:lnTo>
                <a:lnTo>
                  <a:pt x="990" y="2344"/>
                </a:lnTo>
                <a:lnTo>
                  <a:pt x="1000" y="2395"/>
                </a:lnTo>
                <a:lnTo>
                  <a:pt x="1013" y="2447"/>
                </a:lnTo>
                <a:lnTo>
                  <a:pt x="1028" y="2505"/>
                </a:lnTo>
                <a:lnTo>
                  <a:pt x="1037" y="2535"/>
                </a:lnTo>
                <a:lnTo>
                  <a:pt x="1037" y="2535"/>
                </a:lnTo>
                <a:lnTo>
                  <a:pt x="1051" y="2576"/>
                </a:lnTo>
                <a:lnTo>
                  <a:pt x="1058" y="2593"/>
                </a:lnTo>
                <a:lnTo>
                  <a:pt x="1064" y="2609"/>
                </a:lnTo>
                <a:lnTo>
                  <a:pt x="1087" y="2663"/>
                </a:lnTo>
                <a:lnTo>
                  <a:pt x="1087" y="2663"/>
                </a:lnTo>
                <a:lnTo>
                  <a:pt x="1091" y="2673"/>
                </a:lnTo>
                <a:lnTo>
                  <a:pt x="1092" y="2683"/>
                </a:lnTo>
                <a:lnTo>
                  <a:pt x="1094" y="2694"/>
                </a:lnTo>
                <a:lnTo>
                  <a:pt x="1094" y="2706"/>
                </a:lnTo>
                <a:lnTo>
                  <a:pt x="1094" y="2715"/>
                </a:lnTo>
                <a:lnTo>
                  <a:pt x="1092" y="2727"/>
                </a:lnTo>
                <a:lnTo>
                  <a:pt x="1087" y="2750"/>
                </a:lnTo>
                <a:lnTo>
                  <a:pt x="1078" y="2771"/>
                </a:lnTo>
                <a:lnTo>
                  <a:pt x="1067" y="2791"/>
                </a:lnTo>
                <a:lnTo>
                  <a:pt x="1051" y="2811"/>
                </a:lnTo>
                <a:lnTo>
                  <a:pt x="1034" y="2828"/>
                </a:lnTo>
                <a:lnTo>
                  <a:pt x="1034" y="2828"/>
                </a:lnTo>
                <a:lnTo>
                  <a:pt x="1006" y="2852"/>
                </a:lnTo>
                <a:lnTo>
                  <a:pt x="937" y="2916"/>
                </a:lnTo>
                <a:lnTo>
                  <a:pt x="892" y="2960"/>
                </a:lnTo>
                <a:lnTo>
                  <a:pt x="843" y="3008"/>
                </a:lnTo>
                <a:lnTo>
                  <a:pt x="792" y="3063"/>
                </a:lnTo>
                <a:lnTo>
                  <a:pt x="741" y="3119"/>
                </a:lnTo>
                <a:lnTo>
                  <a:pt x="741" y="3119"/>
                </a:lnTo>
                <a:lnTo>
                  <a:pt x="691" y="3178"/>
                </a:lnTo>
                <a:lnTo>
                  <a:pt x="644" y="3236"/>
                </a:lnTo>
                <a:lnTo>
                  <a:pt x="600" y="3293"/>
                </a:lnTo>
                <a:lnTo>
                  <a:pt x="562" y="3344"/>
                </a:lnTo>
                <a:lnTo>
                  <a:pt x="505" y="3422"/>
                </a:lnTo>
                <a:lnTo>
                  <a:pt x="484" y="3454"/>
                </a:lnTo>
                <a:lnTo>
                  <a:pt x="484" y="3454"/>
                </a:lnTo>
                <a:lnTo>
                  <a:pt x="478" y="3467"/>
                </a:lnTo>
                <a:lnTo>
                  <a:pt x="474" y="3479"/>
                </a:lnTo>
                <a:lnTo>
                  <a:pt x="474" y="3495"/>
                </a:lnTo>
                <a:lnTo>
                  <a:pt x="474" y="3511"/>
                </a:lnTo>
                <a:lnTo>
                  <a:pt x="478" y="3526"/>
                </a:lnTo>
                <a:lnTo>
                  <a:pt x="484" y="3542"/>
                </a:lnTo>
                <a:lnTo>
                  <a:pt x="491" y="3558"/>
                </a:lnTo>
                <a:lnTo>
                  <a:pt x="501" y="3570"/>
                </a:lnTo>
                <a:lnTo>
                  <a:pt x="501" y="3570"/>
                </a:lnTo>
                <a:lnTo>
                  <a:pt x="525" y="3600"/>
                </a:lnTo>
                <a:lnTo>
                  <a:pt x="549" y="3629"/>
                </a:lnTo>
                <a:lnTo>
                  <a:pt x="579" y="3660"/>
                </a:lnTo>
                <a:lnTo>
                  <a:pt x="666" y="3747"/>
                </a:lnTo>
                <a:lnTo>
                  <a:pt x="670" y="3752"/>
                </a:lnTo>
                <a:lnTo>
                  <a:pt x="670" y="3752"/>
                </a:lnTo>
                <a:lnTo>
                  <a:pt x="694" y="3775"/>
                </a:lnTo>
                <a:lnTo>
                  <a:pt x="741" y="3815"/>
                </a:lnTo>
                <a:lnTo>
                  <a:pt x="868" y="3920"/>
                </a:lnTo>
                <a:lnTo>
                  <a:pt x="868" y="3920"/>
                </a:lnTo>
                <a:lnTo>
                  <a:pt x="882" y="3929"/>
                </a:lnTo>
                <a:lnTo>
                  <a:pt x="898" y="3935"/>
                </a:lnTo>
                <a:lnTo>
                  <a:pt x="915" y="3939"/>
                </a:lnTo>
                <a:lnTo>
                  <a:pt x="932" y="3940"/>
                </a:lnTo>
                <a:lnTo>
                  <a:pt x="947" y="3939"/>
                </a:lnTo>
                <a:lnTo>
                  <a:pt x="962" y="3937"/>
                </a:lnTo>
                <a:lnTo>
                  <a:pt x="974" y="3933"/>
                </a:lnTo>
                <a:lnTo>
                  <a:pt x="986" y="3926"/>
                </a:lnTo>
                <a:lnTo>
                  <a:pt x="986" y="3926"/>
                </a:lnTo>
                <a:lnTo>
                  <a:pt x="1016" y="3903"/>
                </a:lnTo>
                <a:lnTo>
                  <a:pt x="1090" y="3843"/>
                </a:lnTo>
                <a:lnTo>
                  <a:pt x="1139" y="3802"/>
                </a:lnTo>
                <a:lnTo>
                  <a:pt x="1192" y="3757"/>
                </a:lnTo>
                <a:lnTo>
                  <a:pt x="1247" y="3705"/>
                </a:lnTo>
                <a:lnTo>
                  <a:pt x="1303" y="3651"/>
                </a:lnTo>
                <a:lnTo>
                  <a:pt x="1303" y="3651"/>
                </a:lnTo>
                <a:lnTo>
                  <a:pt x="1358" y="3596"/>
                </a:lnTo>
                <a:lnTo>
                  <a:pt x="1408" y="3542"/>
                </a:lnTo>
                <a:lnTo>
                  <a:pt x="1455" y="3489"/>
                </a:lnTo>
                <a:lnTo>
                  <a:pt x="1495" y="3442"/>
                </a:lnTo>
                <a:lnTo>
                  <a:pt x="1555" y="3371"/>
                </a:lnTo>
                <a:lnTo>
                  <a:pt x="1577" y="3343"/>
                </a:lnTo>
                <a:lnTo>
                  <a:pt x="1577" y="3343"/>
                </a:lnTo>
                <a:lnTo>
                  <a:pt x="1593" y="3324"/>
                </a:lnTo>
                <a:lnTo>
                  <a:pt x="1612" y="3307"/>
                </a:lnTo>
                <a:lnTo>
                  <a:pt x="1632" y="3293"/>
                </a:lnTo>
                <a:lnTo>
                  <a:pt x="1653" y="3283"/>
                </a:lnTo>
                <a:lnTo>
                  <a:pt x="1664" y="3279"/>
                </a:lnTo>
                <a:lnTo>
                  <a:pt x="1676" y="3274"/>
                </a:lnTo>
                <a:lnTo>
                  <a:pt x="1687" y="3273"/>
                </a:lnTo>
                <a:lnTo>
                  <a:pt x="1698" y="3272"/>
                </a:lnTo>
                <a:lnTo>
                  <a:pt x="1710" y="3270"/>
                </a:lnTo>
                <a:lnTo>
                  <a:pt x="1721" y="3272"/>
                </a:lnTo>
                <a:lnTo>
                  <a:pt x="1731" y="3274"/>
                </a:lnTo>
                <a:lnTo>
                  <a:pt x="1742" y="3279"/>
                </a:lnTo>
                <a:lnTo>
                  <a:pt x="1742" y="3279"/>
                </a:lnTo>
                <a:lnTo>
                  <a:pt x="1757" y="3284"/>
                </a:lnTo>
                <a:lnTo>
                  <a:pt x="1771" y="3290"/>
                </a:lnTo>
                <a:lnTo>
                  <a:pt x="1788" y="3296"/>
                </a:lnTo>
                <a:lnTo>
                  <a:pt x="1903" y="3329"/>
                </a:lnTo>
                <a:lnTo>
                  <a:pt x="2016" y="3350"/>
                </a:lnTo>
                <a:lnTo>
                  <a:pt x="2065" y="3354"/>
                </a:lnTo>
                <a:lnTo>
                  <a:pt x="2065" y="3354"/>
                </a:lnTo>
                <a:lnTo>
                  <a:pt x="2077" y="3356"/>
                </a:lnTo>
                <a:lnTo>
                  <a:pt x="2087" y="3358"/>
                </a:lnTo>
                <a:lnTo>
                  <a:pt x="2097" y="3363"/>
                </a:lnTo>
                <a:lnTo>
                  <a:pt x="2107" y="3368"/>
                </a:lnTo>
                <a:lnTo>
                  <a:pt x="2117" y="3374"/>
                </a:lnTo>
                <a:lnTo>
                  <a:pt x="2125" y="3381"/>
                </a:lnTo>
                <a:lnTo>
                  <a:pt x="2134" y="3390"/>
                </a:lnTo>
                <a:lnTo>
                  <a:pt x="2142" y="3398"/>
                </a:lnTo>
                <a:lnTo>
                  <a:pt x="2156" y="3418"/>
                </a:lnTo>
                <a:lnTo>
                  <a:pt x="2168" y="3439"/>
                </a:lnTo>
                <a:lnTo>
                  <a:pt x="2178" y="3462"/>
                </a:lnTo>
                <a:lnTo>
                  <a:pt x="2183" y="3485"/>
                </a:lnTo>
                <a:lnTo>
                  <a:pt x="2183" y="3485"/>
                </a:lnTo>
                <a:lnTo>
                  <a:pt x="2191" y="3521"/>
                </a:lnTo>
                <a:lnTo>
                  <a:pt x="2212" y="3612"/>
                </a:lnTo>
                <a:lnTo>
                  <a:pt x="2226" y="3671"/>
                </a:lnTo>
                <a:lnTo>
                  <a:pt x="2245" y="3740"/>
                </a:lnTo>
                <a:lnTo>
                  <a:pt x="2266" y="3811"/>
                </a:lnTo>
                <a:lnTo>
                  <a:pt x="2290" y="3885"/>
                </a:lnTo>
                <a:lnTo>
                  <a:pt x="2290" y="3885"/>
                </a:lnTo>
                <a:lnTo>
                  <a:pt x="2320" y="3970"/>
                </a:lnTo>
                <a:lnTo>
                  <a:pt x="2348" y="4045"/>
                </a:lnTo>
                <a:lnTo>
                  <a:pt x="2374" y="4107"/>
                </a:lnTo>
                <a:lnTo>
                  <a:pt x="2394" y="4154"/>
                </a:lnTo>
                <a:lnTo>
                  <a:pt x="2451" y="4273"/>
                </a:lnTo>
                <a:lnTo>
                  <a:pt x="2451" y="4273"/>
                </a:lnTo>
                <a:lnTo>
                  <a:pt x="2458" y="4283"/>
                </a:lnTo>
                <a:lnTo>
                  <a:pt x="2468" y="4293"/>
                </a:lnTo>
                <a:lnTo>
                  <a:pt x="2481" y="4302"/>
                </a:lnTo>
                <a:lnTo>
                  <a:pt x="2495" y="4310"/>
                </a:lnTo>
                <a:lnTo>
                  <a:pt x="2511" y="4316"/>
                </a:lnTo>
                <a:lnTo>
                  <a:pt x="2526" y="4319"/>
                </a:lnTo>
                <a:lnTo>
                  <a:pt x="2543" y="4320"/>
                </a:lnTo>
                <a:lnTo>
                  <a:pt x="2559" y="4319"/>
                </a:lnTo>
                <a:lnTo>
                  <a:pt x="2653" y="4299"/>
                </a:lnTo>
                <a:lnTo>
                  <a:pt x="2653" y="4299"/>
                </a:lnTo>
                <a:lnTo>
                  <a:pt x="2725" y="4283"/>
                </a:lnTo>
                <a:lnTo>
                  <a:pt x="2765" y="4272"/>
                </a:lnTo>
                <a:lnTo>
                  <a:pt x="2805" y="4260"/>
                </a:lnTo>
                <a:lnTo>
                  <a:pt x="2805" y="4260"/>
                </a:lnTo>
                <a:lnTo>
                  <a:pt x="2845" y="4247"/>
                </a:lnTo>
                <a:lnTo>
                  <a:pt x="2883" y="4235"/>
                </a:lnTo>
                <a:lnTo>
                  <a:pt x="2953" y="4209"/>
                </a:lnTo>
                <a:lnTo>
                  <a:pt x="3008" y="4188"/>
                </a:lnTo>
                <a:lnTo>
                  <a:pt x="3043" y="4173"/>
                </a:lnTo>
                <a:lnTo>
                  <a:pt x="3051" y="4169"/>
                </a:lnTo>
                <a:lnTo>
                  <a:pt x="3051" y="4169"/>
                </a:lnTo>
                <a:lnTo>
                  <a:pt x="3065" y="4161"/>
                </a:lnTo>
                <a:lnTo>
                  <a:pt x="3077" y="4151"/>
                </a:lnTo>
                <a:lnTo>
                  <a:pt x="3088" y="4139"/>
                </a:lnTo>
                <a:lnTo>
                  <a:pt x="3097" y="4127"/>
                </a:lnTo>
                <a:lnTo>
                  <a:pt x="3104" y="4114"/>
                </a:lnTo>
                <a:lnTo>
                  <a:pt x="3108" y="4101"/>
                </a:lnTo>
                <a:lnTo>
                  <a:pt x="3111" y="4088"/>
                </a:lnTo>
                <a:lnTo>
                  <a:pt x="3111" y="4077"/>
                </a:lnTo>
                <a:lnTo>
                  <a:pt x="3111" y="4077"/>
                </a:lnTo>
                <a:lnTo>
                  <a:pt x="3105" y="4038"/>
                </a:lnTo>
                <a:lnTo>
                  <a:pt x="3091" y="3942"/>
                </a:lnTo>
                <a:lnTo>
                  <a:pt x="3080" y="3879"/>
                </a:lnTo>
                <a:lnTo>
                  <a:pt x="3065" y="3809"/>
                </a:lnTo>
                <a:lnTo>
                  <a:pt x="3050" y="3737"/>
                </a:lnTo>
                <a:lnTo>
                  <a:pt x="3031" y="3663"/>
                </a:lnTo>
                <a:lnTo>
                  <a:pt x="3031" y="3663"/>
                </a:lnTo>
                <a:lnTo>
                  <a:pt x="3011" y="3587"/>
                </a:lnTo>
                <a:lnTo>
                  <a:pt x="2988" y="3516"/>
                </a:lnTo>
                <a:lnTo>
                  <a:pt x="2967" y="3449"/>
                </a:lnTo>
                <a:lnTo>
                  <a:pt x="2946" y="3391"/>
                </a:lnTo>
                <a:lnTo>
                  <a:pt x="2913" y="3303"/>
                </a:lnTo>
                <a:lnTo>
                  <a:pt x="2900" y="3269"/>
                </a:lnTo>
                <a:lnTo>
                  <a:pt x="2900" y="3269"/>
                </a:lnTo>
                <a:lnTo>
                  <a:pt x="2893" y="3249"/>
                </a:lnTo>
                <a:lnTo>
                  <a:pt x="2889" y="3228"/>
                </a:lnTo>
                <a:lnTo>
                  <a:pt x="2886" y="3206"/>
                </a:lnTo>
                <a:lnTo>
                  <a:pt x="2887" y="3186"/>
                </a:lnTo>
                <a:lnTo>
                  <a:pt x="2889" y="3166"/>
                </a:lnTo>
                <a:lnTo>
                  <a:pt x="2895" y="3146"/>
                </a:lnTo>
                <a:lnTo>
                  <a:pt x="2902" y="3129"/>
                </a:lnTo>
                <a:lnTo>
                  <a:pt x="2910" y="3114"/>
                </a:lnTo>
                <a:lnTo>
                  <a:pt x="2910" y="3108"/>
                </a:lnTo>
                <a:lnTo>
                  <a:pt x="2929" y="3095"/>
                </a:lnTo>
                <a:lnTo>
                  <a:pt x="2929" y="3095"/>
                </a:lnTo>
                <a:lnTo>
                  <a:pt x="2947" y="3080"/>
                </a:lnTo>
                <a:lnTo>
                  <a:pt x="2977" y="3054"/>
                </a:lnTo>
                <a:lnTo>
                  <a:pt x="3013" y="3021"/>
                </a:lnTo>
                <a:lnTo>
                  <a:pt x="3050" y="2983"/>
                </a:lnTo>
                <a:lnTo>
                  <a:pt x="3050" y="2983"/>
                </a:lnTo>
                <a:lnTo>
                  <a:pt x="3064" y="2969"/>
                </a:lnTo>
                <a:lnTo>
                  <a:pt x="3077" y="2956"/>
                </a:lnTo>
                <a:lnTo>
                  <a:pt x="3098" y="2929"/>
                </a:lnTo>
                <a:lnTo>
                  <a:pt x="3098" y="2929"/>
                </a:lnTo>
                <a:lnTo>
                  <a:pt x="3112" y="2910"/>
                </a:lnTo>
                <a:lnTo>
                  <a:pt x="3128" y="2893"/>
                </a:lnTo>
                <a:lnTo>
                  <a:pt x="3128" y="2893"/>
                </a:lnTo>
                <a:lnTo>
                  <a:pt x="3138" y="2879"/>
                </a:lnTo>
                <a:lnTo>
                  <a:pt x="3146" y="2869"/>
                </a:lnTo>
                <a:lnTo>
                  <a:pt x="3153" y="2859"/>
                </a:lnTo>
                <a:lnTo>
                  <a:pt x="3153" y="2859"/>
                </a:lnTo>
                <a:lnTo>
                  <a:pt x="3161" y="2849"/>
                </a:lnTo>
                <a:lnTo>
                  <a:pt x="3168" y="2841"/>
                </a:lnTo>
                <a:lnTo>
                  <a:pt x="3176" y="2834"/>
                </a:lnTo>
                <a:lnTo>
                  <a:pt x="3186" y="2826"/>
                </a:lnTo>
                <a:lnTo>
                  <a:pt x="3198" y="2821"/>
                </a:lnTo>
                <a:lnTo>
                  <a:pt x="3208" y="2816"/>
                </a:lnTo>
                <a:lnTo>
                  <a:pt x="3219" y="2814"/>
                </a:lnTo>
                <a:lnTo>
                  <a:pt x="3232" y="2811"/>
                </a:lnTo>
                <a:lnTo>
                  <a:pt x="3243" y="2808"/>
                </a:lnTo>
                <a:lnTo>
                  <a:pt x="3256" y="2808"/>
                </a:lnTo>
                <a:lnTo>
                  <a:pt x="3280" y="2808"/>
                </a:lnTo>
                <a:lnTo>
                  <a:pt x="3304" y="2811"/>
                </a:lnTo>
                <a:lnTo>
                  <a:pt x="3327" y="2818"/>
                </a:lnTo>
                <a:lnTo>
                  <a:pt x="3327" y="2818"/>
                </a:lnTo>
                <a:lnTo>
                  <a:pt x="3361" y="2829"/>
                </a:lnTo>
                <a:lnTo>
                  <a:pt x="3451" y="2856"/>
                </a:lnTo>
                <a:lnTo>
                  <a:pt x="3511" y="2873"/>
                </a:lnTo>
                <a:lnTo>
                  <a:pt x="3577" y="2890"/>
                </a:lnTo>
                <a:lnTo>
                  <a:pt x="3650" y="2909"/>
                </a:lnTo>
                <a:lnTo>
                  <a:pt x="3725" y="2925"/>
                </a:lnTo>
                <a:lnTo>
                  <a:pt x="3725" y="2925"/>
                </a:lnTo>
                <a:lnTo>
                  <a:pt x="3795" y="2937"/>
                </a:lnTo>
                <a:lnTo>
                  <a:pt x="3865" y="2949"/>
                </a:lnTo>
                <a:lnTo>
                  <a:pt x="3930" y="2959"/>
                </a:lnTo>
                <a:lnTo>
                  <a:pt x="3990" y="2966"/>
                </a:lnTo>
                <a:lnTo>
                  <a:pt x="4088" y="2974"/>
                </a:lnTo>
                <a:lnTo>
                  <a:pt x="4142" y="2979"/>
                </a:lnTo>
                <a:lnTo>
                  <a:pt x="4145" y="2979"/>
                </a:lnTo>
                <a:lnTo>
                  <a:pt x="4145" y="2979"/>
                </a:lnTo>
                <a:lnTo>
                  <a:pt x="4158" y="2977"/>
                </a:lnTo>
                <a:lnTo>
                  <a:pt x="4172" y="2974"/>
                </a:lnTo>
                <a:lnTo>
                  <a:pt x="4185" y="2967"/>
                </a:lnTo>
                <a:lnTo>
                  <a:pt x="4198" y="2959"/>
                </a:lnTo>
                <a:lnTo>
                  <a:pt x="4209" y="2949"/>
                </a:lnTo>
                <a:lnTo>
                  <a:pt x="4220" y="2936"/>
                </a:lnTo>
                <a:lnTo>
                  <a:pt x="4230" y="2923"/>
                </a:lnTo>
                <a:lnTo>
                  <a:pt x="4237" y="2908"/>
                </a:lnTo>
                <a:lnTo>
                  <a:pt x="4237" y="2906"/>
                </a:lnTo>
                <a:lnTo>
                  <a:pt x="4237" y="2906"/>
                </a:lnTo>
                <a:lnTo>
                  <a:pt x="4252" y="2866"/>
                </a:lnTo>
                <a:lnTo>
                  <a:pt x="4274" y="2792"/>
                </a:lnTo>
                <a:lnTo>
                  <a:pt x="4307" y="2677"/>
                </a:lnTo>
                <a:lnTo>
                  <a:pt x="4307" y="2677"/>
                </a:lnTo>
                <a:lnTo>
                  <a:pt x="4331" y="2553"/>
                </a:lnTo>
                <a:lnTo>
                  <a:pt x="4350" y="2457"/>
                </a:lnTo>
                <a:lnTo>
                  <a:pt x="4353" y="2417"/>
                </a:lnTo>
                <a:lnTo>
                  <a:pt x="4353" y="2417"/>
                </a:lnTo>
                <a:lnTo>
                  <a:pt x="4353" y="2400"/>
                </a:lnTo>
                <a:lnTo>
                  <a:pt x="4351" y="2383"/>
                </a:lnTo>
                <a:lnTo>
                  <a:pt x="4345" y="2366"/>
                </a:lnTo>
                <a:lnTo>
                  <a:pt x="4340" y="2350"/>
                </a:lnTo>
                <a:lnTo>
                  <a:pt x="4331" y="2337"/>
                </a:lnTo>
                <a:lnTo>
                  <a:pt x="4323" y="2324"/>
                </a:lnTo>
                <a:lnTo>
                  <a:pt x="4313" y="2316"/>
                </a:lnTo>
                <a:lnTo>
                  <a:pt x="4303" y="2310"/>
                </a:lnTo>
                <a:lnTo>
                  <a:pt x="4303" y="2310"/>
                </a:lnTo>
                <a:close/>
                <a:moveTo>
                  <a:pt x="2176" y="2650"/>
                </a:moveTo>
                <a:lnTo>
                  <a:pt x="2176" y="2650"/>
                </a:lnTo>
                <a:lnTo>
                  <a:pt x="2152" y="2649"/>
                </a:lnTo>
                <a:lnTo>
                  <a:pt x="2127" y="2647"/>
                </a:lnTo>
                <a:lnTo>
                  <a:pt x="2102" y="2644"/>
                </a:lnTo>
                <a:lnTo>
                  <a:pt x="2078" y="2640"/>
                </a:lnTo>
                <a:lnTo>
                  <a:pt x="2055" y="2634"/>
                </a:lnTo>
                <a:lnTo>
                  <a:pt x="2031" y="2627"/>
                </a:lnTo>
                <a:lnTo>
                  <a:pt x="2008" y="2620"/>
                </a:lnTo>
                <a:lnTo>
                  <a:pt x="1987" y="2612"/>
                </a:lnTo>
                <a:lnTo>
                  <a:pt x="1964" y="2602"/>
                </a:lnTo>
                <a:lnTo>
                  <a:pt x="1944" y="2590"/>
                </a:lnTo>
                <a:lnTo>
                  <a:pt x="1923" y="2579"/>
                </a:lnTo>
                <a:lnTo>
                  <a:pt x="1903" y="2566"/>
                </a:lnTo>
                <a:lnTo>
                  <a:pt x="1885" y="2552"/>
                </a:lnTo>
                <a:lnTo>
                  <a:pt x="1866" y="2538"/>
                </a:lnTo>
                <a:lnTo>
                  <a:pt x="1848" y="2522"/>
                </a:lnTo>
                <a:lnTo>
                  <a:pt x="1831" y="2506"/>
                </a:lnTo>
                <a:lnTo>
                  <a:pt x="1815" y="2489"/>
                </a:lnTo>
                <a:lnTo>
                  <a:pt x="1799" y="2471"/>
                </a:lnTo>
                <a:lnTo>
                  <a:pt x="1785" y="2452"/>
                </a:lnTo>
                <a:lnTo>
                  <a:pt x="1771" y="2434"/>
                </a:lnTo>
                <a:lnTo>
                  <a:pt x="1758" y="2414"/>
                </a:lnTo>
                <a:lnTo>
                  <a:pt x="1747" y="2394"/>
                </a:lnTo>
                <a:lnTo>
                  <a:pt x="1737" y="2373"/>
                </a:lnTo>
                <a:lnTo>
                  <a:pt x="1727" y="2351"/>
                </a:lnTo>
                <a:lnTo>
                  <a:pt x="1718" y="2329"/>
                </a:lnTo>
                <a:lnTo>
                  <a:pt x="1710" y="2306"/>
                </a:lnTo>
                <a:lnTo>
                  <a:pt x="1703" y="2283"/>
                </a:lnTo>
                <a:lnTo>
                  <a:pt x="1698" y="2259"/>
                </a:lnTo>
                <a:lnTo>
                  <a:pt x="1694" y="2235"/>
                </a:lnTo>
                <a:lnTo>
                  <a:pt x="1690" y="2210"/>
                </a:lnTo>
                <a:lnTo>
                  <a:pt x="1688" y="2185"/>
                </a:lnTo>
                <a:lnTo>
                  <a:pt x="1688" y="2161"/>
                </a:lnTo>
                <a:lnTo>
                  <a:pt x="1688" y="2161"/>
                </a:lnTo>
                <a:lnTo>
                  <a:pt x="1688" y="2135"/>
                </a:lnTo>
                <a:lnTo>
                  <a:pt x="1690" y="2111"/>
                </a:lnTo>
                <a:lnTo>
                  <a:pt x="1694" y="2085"/>
                </a:lnTo>
                <a:lnTo>
                  <a:pt x="1698" y="2061"/>
                </a:lnTo>
                <a:lnTo>
                  <a:pt x="1703" y="2038"/>
                </a:lnTo>
                <a:lnTo>
                  <a:pt x="1710" y="2016"/>
                </a:lnTo>
                <a:lnTo>
                  <a:pt x="1718" y="1993"/>
                </a:lnTo>
                <a:lnTo>
                  <a:pt x="1727" y="1970"/>
                </a:lnTo>
                <a:lnTo>
                  <a:pt x="1737" y="1949"/>
                </a:lnTo>
                <a:lnTo>
                  <a:pt x="1747" y="1927"/>
                </a:lnTo>
                <a:lnTo>
                  <a:pt x="1758" y="1908"/>
                </a:lnTo>
                <a:lnTo>
                  <a:pt x="1771" y="1888"/>
                </a:lnTo>
                <a:lnTo>
                  <a:pt x="1785" y="1868"/>
                </a:lnTo>
                <a:lnTo>
                  <a:pt x="1799" y="1849"/>
                </a:lnTo>
                <a:lnTo>
                  <a:pt x="1815" y="1832"/>
                </a:lnTo>
                <a:lnTo>
                  <a:pt x="1831" y="1815"/>
                </a:lnTo>
                <a:lnTo>
                  <a:pt x="1848" y="1798"/>
                </a:lnTo>
                <a:lnTo>
                  <a:pt x="1866" y="1784"/>
                </a:lnTo>
                <a:lnTo>
                  <a:pt x="1885" y="1768"/>
                </a:lnTo>
                <a:lnTo>
                  <a:pt x="1903" y="1755"/>
                </a:lnTo>
                <a:lnTo>
                  <a:pt x="1923" y="1743"/>
                </a:lnTo>
                <a:lnTo>
                  <a:pt x="1944" y="1731"/>
                </a:lnTo>
                <a:lnTo>
                  <a:pt x="1964" y="1720"/>
                </a:lnTo>
                <a:lnTo>
                  <a:pt x="1987" y="1710"/>
                </a:lnTo>
                <a:lnTo>
                  <a:pt x="2008" y="1701"/>
                </a:lnTo>
                <a:lnTo>
                  <a:pt x="2031" y="1693"/>
                </a:lnTo>
                <a:lnTo>
                  <a:pt x="2055" y="1687"/>
                </a:lnTo>
                <a:lnTo>
                  <a:pt x="2078" y="1681"/>
                </a:lnTo>
                <a:lnTo>
                  <a:pt x="2102" y="1677"/>
                </a:lnTo>
                <a:lnTo>
                  <a:pt x="2127" y="1674"/>
                </a:lnTo>
                <a:lnTo>
                  <a:pt x="2152" y="1671"/>
                </a:lnTo>
                <a:lnTo>
                  <a:pt x="2176" y="1671"/>
                </a:lnTo>
                <a:lnTo>
                  <a:pt x="2176" y="1671"/>
                </a:lnTo>
                <a:lnTo>
                  <a:pt x="2202" y="1671"/>
                </a:lnTo>
                <a:lnTo>
                  <a:pt x="2227" y="1674"/>
                </a:lnTo>
                <a:lnTo>
                  <a:pt x="2252" y="1677"/>
                </a:lnTo>
                <a:lnTo>
                  <a:pt x="2276" y="1681"/>
                </a:lnTo>
                <a:lnTo>
                  <a:pt x="2299" y="1687"/>
                </a:lnTo>
                <a:lnTo>
                  <a:pt x="2323" y="1693"/>
                </a:lnTo>
                <a:lnTo>
                  <a:pt x="2346" y="1701"/>
                </a:lnTo>
                <a:lnTo>
                  <a:pt x="2367" y="1710"/>
                </a:lnTo>
                <a:lnTo>
                  <a:pt x="2388" y="1720"/>
                </a:lnTo>
                <a:lnTo>
                  <a:pt x="2410" y="1731"/>
                </a:lnTo>
                <a:lnTo>
                  <a:pt x="2431" y="1743"/>
                </a:lnTo>
                <a:lnTo>
                  <a:pt x="2451" y="1755"/>
                </a:lnTo>
                <a:lnTo>
                  <a:pt x="2469" y="1768"/>
                </a:lnTo>
                <a:lnTo>
                  <a:pt x="2488" y="1784"/>
                </a:lnTo>
                <a:lnTo>
                  <a:pt x="2506" y="1798"/>
                </a:lnTo>
                <a:lnTo>
                  <a:pt x="2522" y="1815"/>
                </a:lnTo>
                <a:lnTo>
                  <a:pt x="2539" y="1832"/>
                </a:lnTo>
                <a:lnTo>
                  <a:pt x="2555" y="1849"/>
                </a:lnTo>
                <a:lnTo>
                  <a:pt x="2569" y="1868"/>
                </a:lnTo>
                <a:lnTo>
                  <a:pt x="2582" y="1888"/>
                </a:lnTo>
                <a:lnTo>
                  <a:pt x="2594" y="1908"/>
                </a:lnTo>
                <a:lnTo>
                  <a:pt x="2607" y="1927"/>
                </a:lnTo>
                <a:lnTo>
                  <a:pt x="2617" y="1949"/>
                </a:lnTo>
                <a:lnTo>
                  <a:pt x="2627" y="1970"/>
                </a:lnTo>
                <a:lnTo>
                  <a:pt x="2636" y="1993"/>
                </a:lnTo>
                <a:lnTo>
                  <a:pt x="2644" y="2016"/>
                </a:lnTo>
                <a:lnTo>
                  <a:pt x="2650" y="2038"/>
                </a:lnTo>
                <a:lnTo>
                  <a:pt x="2656" y="2061"/>
                </a:lnTo>
                <a:lnTo>
                  <a:pt x="2660" y="2085"/>
                </a:lnTo>
                <a:lnTo>
                  <a:pt x="2663" y="2111"/>
                </a:lnTo>
                <a:lnTo>
                  <a:pt x="2666" y="2135"/>
                </a:lnTo>
                <a:lnTo>
                  <a:pt x="2666" y="2161"/>
                </a:lnTo>
                <a:lnTo>
                  <a:pt x="2666" y="2161"/>
                </a:lnTo>
                <a:lnTo>
                  <a:pt x="2666" y="2185"/>
                </a:lnTo>
                <a:lnTo>
                  <a:pt x="2663" y="2210"/>
                </a:lnTo>
                <a:lnTo>
                  <a:pt x="2660" y="2235"/>
                </a:lnTo>
                <a:lnTo>
                  <a:pt x="2656" y="2259"/>
                </a:lnTo>
                <a:lnTo>
                  <a:pt x="2650" y="2283"/>
                </a:lnTo>
                <a:lnTo>
                  <a:pt x="2644" y="2306"/>
                </a:lnTo>
                <a:lnTo>
                  <a:pt x="2636" y="2329"/>
                </a:lnTo>
                <a:lnTo>
                  <a:pt x="2627" y="2351"/>
                </a:lnTo>
                <a:lnTo>
                  <a:pt x="2617" y="2373"/>
                </a:lnTo>
                <a:lnTo>
                  <a:pt x="2607" y="2394"/>
                </a:lnTo>
                <a:lnTo>
                  <a:pt x="2594" y="2414"/>
                </a:lnTo>
                <a:lnTo>
                  <a:pt x="2582" y="2434"/>
                </a:lnTo>
                <a:lnTo>
                  <a:pt x="2569" y="2452"/>
                </a:lnTo>
                <a:lnTo>
                  <a:pt x="2555" y="2471"/>
                </a:lnTo>
                <a:lnTo>
                  <a:pt x="2539" y="2489"/>
                </a:lnTo>
                <a:lnTo>
                  <a:pt x="2522" y="2506"/>
                </a:lnTo>
                <a:lnTo>
                  <a:pt x="2506" y="2522"/>
                </a:lnTo>
                <a:lnTo>
                  <a:pt x="2488" y="2538"/>
                </a:lnTo>
                <a:lnTo>
                  <a:pt x="2469" y="2552"/>
                </a:lnTo>
                <a:lnTo>
                  <a:pt x="2451" y="2566"/>
                </a:lnTo>
                <a:lnTo>
                  <a:pt x="2431" y="2579"/>
                </a:lnTo>
                <a:lnTo>
                  <a:pt x="2410" y="2590"/>
                </a:lnTo>
                <a:lnTo>
                  <a:pt x="2388" y="2602"/>
                </a:lnTo>
                <a:lnTo>
                  <a:pt x="2367" y="2612"/>
                </a:lnTo>
                <a:lnTo>
                  <a:pt x="2346" y="2620"/>
                </a:lnTo>
                <a:lnTo>
                  <a:pt x="2323" y="2627"/>
                </a:lnTo>
                <a:lnTo>
                  <a:pt x="2299" y="2634"/>
                </a:lnTo>
                <a:lnTo>
                  <a:pt x="2276" y="2640"/>
                </a:lnTo>
                <a:lnTo>
                  <a:pt x="2252" y="2644"/>
                </a:lnTo>
                <a:lnTo>
                  <a:pt x="2227" y="2647"/>
                </a:lnTo>
                <a:lnTo>
                  <a:pt x="2202" y="2649"/>
                </a:lnTo>
                <a:lnTo>
                  <a:pt x="2176" y="2650"/>
                </a:lnTo>
                <a:lnTo>
                  <a:pt x="2176" y="2650"/>
                </a:lnTo>
                <a:close/>
              </a:path>
            </a:pathLst>
          </a:custGeom>
          <a:solidFill>
            <a:srgbClr val="FF7E00"/>
          </a:solidFill>
          <a:ln w="9525">
            <a:noFill/>
            <a:prstDash val="sysDash"/>
            <a:miter lim="800000"/>
            <a:headEnd/>
            <a:tailEnd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288" tIns="18288" rIns="18288" bIns="18288" anchor="ctr" anchorCtr="1"/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endParaRPr lang="en-US" sz="1600" b="1" dirty="0">
              <a:solidFill>
                <a:srgbClr val="FFFFFF"/>
              </a:solidFill>
              <a:latin typeface="Arial Narrow" pitchFamily="112" charset="0"/>
            </a:endParaRPr>
          </a:p>
        </p:txBody>
      </p:sp>
      <p:grpSp>
        <p:nvGrpSpPr>
          <p:cNvPr id="1753" name="Group 1752" descr="Element 1: Yellow gear"/>
          <p:cNvGrpSpPr/>
          <p:nvPr/>
        </p:nvGrpSpPr>
        <p:grpSpPr>
          <a:xfrm rot="21127918">
            <a:off x="6886153" y="2631445"/>
            <a:ext cx="1994867" cy="2008816"/>
            <a:chOff x="6143544" y="2544695"/>
            <a:chExt cx="2246691" cy="2262401"/>
          </a:xfrm>
        </p:grpSpPr>
        <p:sp>
          <p:nvSpPr>
            <p:cNvPr id="1754" name="Freeform 6"/>
            <p:cNvSpPr>
              <a:spLocks noEditPoints="1"/>
            </p:cNvSpPr>
            <p:nvPr/>
          </p:nvSpPr>
          <p:spPr bwMode="auto">
            <a:xfrm>
              <a:off x="6143544" y="2544695"/>
              <a:ext cx="2246691" cy="2262401"/>
            </a:xfrm>
            <a:custGeom>
              <a:avLst/>
              <a:gdLst>
                <a:gd name="T0" fmla="*/ 3976 w 4004"/>
                <a:gd name="T1" fmla="*/ 1612 h 4034"/>
                <a:gd name="T2" fmla="*/ 3620 w 4004"/>
                <a:gd name="T3" fmla="*/ 1549 h 4034"/>
                <a:gd name="T4" fmla="*/ 3584 w 4004"/>
                <a:gd name="T5" fmla="*/ 1330 h 4034"/>
                <a:gd name="T6" fmla="*/ 3723 w 4004"/>
                <a:gd name="T7" fmla="*/ 970 h 4034"/>
                <a:gd name="T8" fmla="*/ 3394 w 4004"/>
                <a:gd name="T9" fmla="*/ 1037 h 4034"/>
                <a:gd name="T10" fmla="*/ 3246 w 4004"/>
                <a:gd name="T11" fmla="*/ 865 h 4034"/>
                <a:gd name="T12" fmla="*/ 3379 w 4004"/>
                <a:gd name="T13" fmla="*/ 546 h 4034"/>
                <a:gd name="T14" fmla="*/ 2977 w 4004"/>
                <a:gd name="T15" fmla="*/ 620 h 4034"/>
                <a:gd name="T16" fmla="*/ 2780 w 4004"/>
                <a:gd name="T17" fmla="*/ 431 h 4034"/>
                <a:gd name="T18" fmla="*/ 2648 w 4004"/>
                <a:gd name="T19" fmla="*/ 108 h 4034"/>
                <a:gd name="T20" fmla="*/ 2441 w 4004"/>
                <a:gd name="T21" fmla="*/ 371 h 4034"/>
                <a:gd name="T22" fmla="*/ 2200 w 4004"/>
                <a:gd name="T23" fmla="*/ 314 h 4034"/>
                <a:gd name="T24" fmla="*/ 1958 w 4004"/>
                <a:gd name="T25" fmla="*/ 2 h 4034"/>
                <a:gd name="T26" fmla="*/ 1844 w 4004"/>
                <a:gd name="T27" fmla="*/ 327 h 4034"/>
                <a:gd name="T28" fmla="*/ 1555 w 4004"/>
                <a:gd name="T29" fmla="*/ 263 h 4034"/>
                <a:gd name="T30" fmla="*/ 1263 w 4004"/>
                <a:gd name="T31" fmla="*/ 145 h 4034"/>
                <a:gd name="T32" fmla="*/ 1260 w 4004"/>
                <a:gd name="T33" fmla="*/ 506 h 4034"/>
                <a:gd name="T34" fmla="*/ 1051 w 4004"/>
                <a:gd name="T35" fmla="*/ 578 h 4034"/>
                <a:gd name="T36" fmla="*/ 703 w 4004"/>
                <a:gd name="T37" fmla="*/ 475 h 4034"/>
                <a:gd name="T38" fmla="*/ 792 w 4004"/>
                <a:gd name="T39" fmla="*/ 799 h 4034"/>
                <a:gd name="T40" fmla="*/ 672 w 4004"/>
                <a:gd name="T41" fmla="*/ 982 h 4034"/>
                <a:gd name="T42" fmla="*/ 338 w 4004"/>
                <a:gd name="T43" fmla="*/ 901 h 4034"/>
                <a:gd name="T44" fmla="*/ 443 w 4004"/>
                <a:gd name="T45" fmla="*/ 1281 h 4034"/>
                <a:gd name="T46" fmla="*/ 390 w 4004"/>
                <a:gd name="T47" fmla="*/ 1510 h 4034"/>
                <a:gd name="T48" fmla="*/ 44 w 4004"/>
                <a:gd name="T49" fmla="*/ 1552 h 4034"/>
                <a:gd name="T50" fmla="*/ 307 w 4004"/>
                <a:gd name="T51" fmla="*/ 1873 h 4034"/>
                <a:gd name="T52" fmla="*/ 297 w 4004"/>
                <a:gd name="T53" fmla="*/ 2114 h 4034"/>
                <a:gd name="T54" fmla="*/ 26 w 4004"/>
                <a:gd name="T55" fmla="*/ 2413 h 4034"/>
                <a:gd name="T56" fmla="*/ 375 w 4004"/>
                <a:gd name="T57" fmla="*/ 2472 h 4034"/>
                <a:gd name="T58" fmla="*/ 425 w 4004"/>
                <a:gd name="T59" fmla="*/ 2698 h 4034"/>
                <a:gd name="T60" fmla="*/ 241 w 4004"/>
                <a:gd name="T61" fmla="*/ 2997 h 4034"/>
                <a:gd name="T62" fmla="*/ 594 w 4004"/>
                <a:gd name="T63" fmla="*/ 2997 h 4034"/>
                <a:gd name="T64" fmla="*/ 755 w 4004"/>
                <a:gd name="T65" fmla="*/ 3152 h 4034"/>
                <a:gd name="T66" fmla="*/ 615 w 4004"/>
                <a:gd name="T67" fmla="*/ 3461 h 4034"/>
                <a:gd name="T68" fmla="*/ 816 w 4004"/>
                <a:gd name="T69" fmla="*/ 3568 h 4034"/>
                <a:gd name="T70" fmla="*/ 1212 w 4004"/>
                <a:gd name="T71" fmla="*/ 3506 h 4034"/>
                <a:gd name="T72" fmla="*/ 1193 w 4004"/>
                <a:gd name="T73" fmla="*/ 3849 h 4034"/>
                <a:gd name="T74" fmla="*/ 1473 w 4004"/>
                <a:gd name="T75" fmla="*/ 3800 h 4034"/>
                <a:gd name="T76" fmla="*/ 1768 w 4004"/>
                <a:gd name="T77" fmla="*/ 3685 h 4034"/>
                <a:gd name="T78" fmla="*/ 1866 w 4004"/>
                <a:gd name="T79" fmla="*/ 4012 h 4034"/>
                <a:gd name="T80" fmla="*/ 2077 w 4004"/>
                <a:gd name="T81" fmla="*/ 4012 h 4034"/>
                <a:gd name="T82" fmla="*/ 2354 w 4004"/>
                <a:gd name="T83" fmla="*/ 3666 h 4034"/>
                <a:gd name="T84" fmla="*/ 2560 w 4004"/>
                <a:gd name="T85" fmla="*/ 3941 h 4034"/>
                <a:gd name="T86" fmla="*/ 2722 w 4004"/>
                <a:gd name="T87" fmla="*/ 3583 h 4034"/>
                <a:gd name="T88" fmla="*/ 2888 w 4004"/>
                <a:gd name="T89" fmla="*/ 3448 h 4034"/>
                <a:gd name="T90" fmla="*/ 3179 w 4004"/>
                <a:gd name="T91" fmla="*/ 3633 h 4034"/>
                <a:gd name="T92" fmla="*/ 3340 w 4004"/>
                <a:gd name="T93" fmla="*/ 3495 h 4034"/>
                <a:gd name="T94" fmla="*/ 3222 w 4004"/>
                <a:gd name="T95" fmla="*/ 3177 h 4034"/>
                <a:gd name="T96" fmla="*/ 3521 w 4004"/>
                <a:gd name="T97" fmla="*/ 3090 h 4034"/>
                <a:gd name="T98" fmla="*/ 3768 w 4004"/>
                <a:gd name="T99" fmla="*/ 2950 h 4034"/>
                <a:gd name="T100" fmla="*/ 3556 w 4004"/>
                <a:gd name="T101" fmla="*/ 2669 h 4034"/>
                <a:gd name="T102" fmla="*/ 3796 w 4004"/>
                <a:gd name="T103" fmla="*/ 2506 h 4034"/>
                <a:gd name="T104" fmla="*/ 3978 w 4004"/>
                <a:gd name="T105" fmla="*/ 2290 h 4034"/>
                <a:gd name="T106" fmla="*/ 3685 w 4004"/>
                <a:gd name="T107" fmla="*/ 1966 h 4034"/>
                <a:gd name="T108" fmla="*/ 1907 w 4004"/>
                <a:gd name="T109" fmla="*/ 2385 h 4034"/>
                <a:gd name="T110" fmla="*/ 1631 w 4004"/>
                <a:gd name="T111" fmla="*/ 2093 h 4034"/>
                <a:gd name="T112" fmla="*/ 1711 w 4004"/>
                <a:gd name="T113" fmla="*/ 1777 h 4034"/>
                <a:gd name="T114" fmla="*/ 2040 w 4004"/>
                <a:gd name="T115" fmla="*/ 1641 h 4034"/>
                <a:gd name="T116" fmla="*/ 2358 w 4004"/>
                <a:gd name="T117" fmla="*/ 1888 h 4034"/>
                <a:gd name="T118" fmla="*/ 2344 w 4004"/>
                <a:gd name="T119" fmla="*/ 2182 h 4034"/>
                <a:gd name="T120" fmla="*/ 2002 w 4004"/>
                <a:gd name="T121" fmla="*/ 2396 h 4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004" h="4034">
                  <a:moveTo>
                    <a:pt x="3723" y="1913"/>
                  </a:moveTo>
                  <a:lnTo>
                    <a:pt x="3723" y="1913"/>
                  </a:lnTo>
                  <a:lnTo>
                    <a:pt x="3765" y="1898"/>
                  </a:lnTo>
                  <a:lnTo>
                    <a:pt x="3855" y="1864"/>
                  </a:lnTo>
                  <a:lnTo>
                    <a:pt x="3855" y="1864"/>
                  </a:lnTo>
                  <a:lnTo>
                    <a:pt x="3945" y="1825"/>
                  </a:lnTo>
                  <a:lnTo>
                    <a:pt x="3987" y="1808"/>
                  </a:lnTo>
                  <a:lnTo>
                    <a:pt x="3987" y="1808"/>
                  </a:lnTo>
                  <a:lnTo>
                    <a:pt x="3994" y="1803"/>
                  </a:lnTo>
                  <a:lnTo>
                    <a:pt x="4000" y="1794"/>
                  </a:lnTo>
                  <a:lnTo>
                    <a:pt x="4004" y="1786"/>
                  </a:lnTo>
                  <a:lnTo>
                    <a:pt x="4004" y="1781"/>
                  </a:lnTo>
                  <a:lnTo>
                    <a:pt x="4004" y="1777"/>
                  </a:lnTo>
                  <a:lnTo>
                    <a:pt x="3979" y="1621"/>
                  </a:lnTo>
                  <a:lnTo>
                    <a:pt x="3979" y="1621"/>
                  </a:lnTo>
                  <a:lnTo>
                    <a:pt x="3978" y="1617"/>
                  </a:lnTo>
                  <a:lnTo>
                    <a:pt x="3976" y="1612"/>
                  </a:lnTo>
                  <a:lnTo>
                    <a:pt x="3970" y="1605"/>
                  </a:lnTo>
                  <a:lnTo>
                    <a:pt x="3962" y="1599"/>
                  </a:lnTo>
                  <a:lnTo>
                    <a:pt x="3954" y="1596"/>
                  </a:lnTo>
                  <a:lnTo>
                    <a:pt x="3954" y="1596"/>
                  </a:lnTo>
                  <a:lnTo>
                    <a:pt x="3908" y="1592"/>
                  </a:lnTo>
                  <a:lnTo>
                    <a:pt x="3811" y="1584"/>
                  </a:lnTo>
                  <a:lnTo>
                    <a:pt x="3811" y="1584"/>
                  </a:lnTo>
                  <a:lnTo>
                    <a:pt x="3715" y="1580"/>
                  </a:lnTo>
                  <a:lnTo>
                    <a:pt x="3670" y="1580"/>
                  </a:lnTo>
                  <a:lnTo>
                    <a:pt x="3670" y="1580"/>
                  </a:lnTo>
                  <a:lnTo>
                    <a:pt x="3661" y="1578"/>
                  </a:lnTo>
                  <a:lnTo>
                    <a:pt x="3653" y="1575"/>
                  </a:lnTo>
                  <a:lnTo>
                    <a:pt x="3644" y="1573"/>
                  </a:lnTo>
                  <a:lnTo>
                    <a:pt x="3636" y="1568"/>
                  </a:lnTo>
                  <a:lnTo>
                    <a:pt x="3630" y="1562"/>
                  </a:lnTo>
                  <a:lnTo>
                    <a:pt x="3624" y="1555"/>
                  </a:lnTo>
                  <a:lnTo>
                    <a:pt x="3620" y="1549"/>
                  </a:lnTo>
                  <a:lnTo>
                    <a:pt x="3617" y="1540"/>
                  </a:lnTo>
                  <a:lnTo>
                    <a:pt x="3611" y="1516"/>
                  </a:lnTo>
                  <a:lnTo>
                    <a:pt x="3611" y="1516"/>
                  </a:lnTo>
                  <a:lnTo>
                    <a:pt x="3601" y="1487"/>
                  </a:lnTo>
                  <a:lnTo>
                    <a:pt x="3601" y="1487"/>
                  </a:lnTo>
                  <a:lnTo>
                    <a:pt x="3593" y="1467"/>
                  </a:lnTo>
                  <a:lnTo>
                    <a:pt x="3567" y="1394"/>
                  </a:lnTo>
                  <a:lnTo>
                    <a:pt x="3567" y="1394"/>
                  </a:lnTo>
                  <a:lnTo>
                    <a:pt x="3564" y="1385"/>
                  </a:lnTo>
                  <a:lnTo>
                    <a:pt x="3564" y="1377"/>
                  </a:lnTo>
                  <a:lnTo>
                    <a:pt x="3564" y="1368"/>
                  </a:lnTo>
                  <a:lnTo>
                    <a:pt x="3565" y="1359"/>
                  </a:lnTo>
                  <a:lnTo>
                    <a:pt x="3570" y="1351"/>
                  </a:lnTo>
                  <a:lnTo>
                    <a:pt x="3574" y="1343"/>
                  </a:lnTo>
                  <a:lnTo>
                    <a:pt x="3579" y="1336"/>
                  </a:lnTo>
                  <a:lnTo>
                    <a:pt x="3584" y="1330"/>
                  </a:lnTo>
                  <a:lnTo>
                    <a:pt x="3584" y="1330"/>
                  </a:lnTo>
                  <a:lnTo>
                    <a:pt x="3618" y="1302"/>
                  </a:lnTo>
                  <a:lnTo>
                    <a:pt x="3691" y="1238"/>
                  </a:lnTo>
                  <a:lnTo>
                    <a:pt x="3691" y="1238"/>
                  </a:lnTo>
                  <a:lnTo>
                    <a:pt x="3762" y="1173"/>
                  </a:lnTo>
                  <a:lnTo>
                    <a:pt x="3794" y="1142"/>
                  </a:lnTo>
                  <a:lnTo>
                    <a:pt x="3794" y="1142"/>
                  </a:lnTo>
                  <a:lnTo>
                    <a:pt x="3799" y="1135"/>
                  </a:lnTo>
                  <a:lnTo>
                    <a:pt x="3802" y="1126"/>
                  </a:lnTo>
                  <a:lnTo>
                    <a:pt x="3802" y="1115"/>
                  </a:lnTo>
                  <a:lnTo>
                    <a:pt x="3799" y="1105"/>
                  </a:lnTo>
                  <a:lnTo>
                    <a:pt x="3799" y="1105"/>
                  </a:lnTo>
                  <a:lnTo>
                    <a:pt x="3780" y="1065"/>
                  </a:lnTo>
                  <a:lnTo>
                    <a:pt x="3768" y="1041"/>
                  </a:lnTo>
                  <a:lnTo>
                    <a:pt x="3780" y="1034"/>
                  </a:lnTo>
                  <a:lnTo>
                    <a:pt x="3778" y="1033"/>
                  </a:lnTo>
                  <a:lnTo>
                    <a:pt x="3766" y="1040"/>
                  </a:lnTo>
                  <a:lnTo>
                    <a:pt x="3723" y="970"/>
                  </a:lnTo>
                  <a:lnTo>
                    <a:pt x="3723" y="970"/>
                  </a:lnTo>
                  <a:lnTo>
                    <a:pt x="3718" y="963"/>
                  </a:lnTo>
                  <a:lnTo>
                    <a:pt x="3709" y="957"/>
                  </a:lnTo>
                  <a:lnTo>
                    <a:pt x="3700" y="954"/>
                  </a:lnTo>
                  <a:lnTo>
                    <a:pt x="3695" y="954"/>
                  </a:lnTo>
                  <a:lnTo>
                    <a:pt x="3691" y="956"/>
                  </a:lnTo>
                  <a:lnTo>
                    <a:pt x="3691" y="956"/>
                  </a:lnTo>
                  <a:lnTo>
                    <a:pt x="3648" y="966"/>
                  </a:lnTo>
                  <a:lnTo>
                    <a:pt x="3555" y="991"/>
                  </a:lnTo>
                  <a:lnTo>
                    <a:pt x="3555" y="991"/>
                  </a:lnTo>
                  <a:lnTo>
                    <a:pt x="3506" y="1007"/>
                  </a:lnTo>
                  <a:lnTo>
                    <a:pt x="3462" y="1021"/>
                  </a:lnTo>
                  <a:lnTo>
                    <a:pt x="3420" y="1036"/>
                  </a:lnTo>
                  <a:lnTo>
                    <a:pt x="3420" y="1036"/>
                  </a:lnTo>
                  <a:lnTo>
                    <a:pt x="3411" y="1037"/>
                  </a:lnTo>
                  <a:lnTo>
                    <a:pt x="3403" y="1039"/>
                  </a:lnTo>
                  <a:lnTo>
                    <a:pt x="3394" y="1037"/>
                  </a:lnTo>
                  <a:lnTo>
                    <a:pt x="3385" y="1036"/>
                  </a:lnTo>
                  <a:lnTo>
                    <a:pt x="3376" y="1033"/>
                  </a:lnTo>
                  <a:lnTo>
                    <a:pt x="3369" y="1028"/>
                  </a:lnTo>
                  <a:lnTo>
                    <a:pt x="3361" y="1024"/>
                  </a:lnTo>
                  <a:lnTo>
                    <a:pt x="3357" y="1018"/>
                  </a:lnTo>
                  <a:lnTo>
                    <a:pt x="3309" y="954"/>
                  </a:lnTo>
                  <a:lnTo>
                    <a:pt x="3309" y="954"/>
                  </a:lnTo>
                  <a:lnTo>
                    <a:pt x="3298" y="939"/>
                  </a:lnTo>
                  <a:lnTo>
                    <a:pt x="3286" y="928"/>
                  </a:lnTo>
                  <a:lnTo>
                    <a:pt x="3286" y="928"/>
                  </a:lnTo>
                  <a:lnTo>
                    <a:pt x="3274" y="914"/>
                  </a:lnTo>
                  <a:lnTo>
                    <a:pt x="3258" y="897"/>
                  </a:lnTo>
                  <a:lnTo>
                    <a:pt x="3258" y="897"/>
                  </a:lnTo>
                  <a:lnTo>
                    <a:pt x="3253" y="889"/>
                  </a:lnTo>
                  <a:lnTo>
                    <a:pt x="3249" y="882"/>
                  </a:lnTo>
                  <a:lnTo>
                    <a:pt x="3247" y="874"/>
                  </a:lnTo>
                  <a:lnTo>
                    <a:pt x="3246" y="865"/>
                  </a:lnTo>
                  <a:lnTo>
                    <a:pt x="3246" y="857"/>
                  </a:lnTo>
                  <a:lnTo>
                    <a:pt x="3247" y="848"/>
                  </a:lnTo>
                  <a:lnTo>
                    <a:pt x="3249" y="839"/>
                  </a:lnTo>
                  <a:lnTo>
                    <a:pt x="3253" y="831"/>
                  </a:lnTo>
                  <a:lnTo>
                    <a:pt x="3253" y="831"/>
                  </a:lnTo>
                  <a:lnTo>
                    <a:pt x="3275" y="793"/>
                  </a:lnTo>
                  <a:lnTo>
                    <a:pt x="3299" y="753"/>
                  </a:lnTo>
                  <a:lnTo>
                    <a:pt x="3324" y="707"/>
                  </a:lnTo>
                  <a:lnTo>
                    <a:pt x="3324" y="707"/>
                  </a:lnTo>
                  <a:lnTo>
                    <a:pt x="3348" y="661"/>
                  </a:lnTo>
                  <a:lnTo>
                    <a:pt x="3369" y="621"/>
                  </a:lnTo>
                  <a:lnTo>
                    <a:pt x="3388" y="581"/>
                  </a:lnTo>
                  <a:lnTo>
                    <a:pt x="3388" y="581"/>
                  </a:lnTo>
                  <a:lnTo>
                    <a:pt x="3391" y="573"/>
                  </a:lnTo>
                  <a:lnTo>
                    <a:pt x="3389" y="564"/>
                  </a:lnTo>
                  <a:lnTo>
                    <a:pt x="3385" y="553"/>
                  </a:lnTo>
                  <a:lnTo>
                    <a:pt x="3379" y="546"/>
                  </a:lnTo>
                  <a:lnTo>
                    <a:pt x="3281" y="457"/>
                  </a:lnTo>
                  <a:lnTo>
                    <a:pt x="3264" y="444"/>
                  </a:lnTo>
                  <a:lnTo>
                    <a:pt x="3264" y="444"/>
                  </a:lnTo>
                  <a:lnTo>
                    <a:pt x="3255" y="439"/>
                  </a:lnTo>
                  <a:lnTo>
                    <a:pt x="3244" y="438"/>
                  </a:lnTo>
                  <a:lnTo>
                    <a:pt x="3234" y="438"/>
                  </a:lnTo>
                  <a:lnTo>
                    <a:pt x="3227" y="441"/>
                  </a:lnTo>
                  <a:lnTo>
                    <a:pt x="3227" y="441"/>
                  </a:lnTo>
                  <a:lnTo>
                    <a:pt x="3188" y="468"/>
                  </a:lnTo>
                  <a:lnTo>
                    <a:pt x="3110" y="524"/>
                  </a:lnTo>
                  <a:lnTo>
                    <a:pt x="3110" y="524"/>
                  </a:lnTo>
                  <a:lnTo>
                    <a:pt x="3033" y="581"/>
                  </a:lnTo>
                  <a:lnTo>
                    <a:pt x="2999" y="610"/>
                  </a:lnTo>
                  <a:lnTo>
                    <a:pt x="2999" y="610"/>
                  </a:lnTo>
                  <a:lnTo>
                    <a:pt x="2991" y="614"/>
                  </a:lnTo>
                  <a:lnTo>
                    <a:pt x="2984" y="617"/>
                  </a:lnTo>
                  <a:lnTo>
                    <a:pt x="2977" y="620"/>
                  </a:lnTo>
                  <a:lnTo>
                    <a:pt x="2968" y="621"/>
                  </a:lnTo>
                  <a:lnTo>
                    <a:pt x="2959" y="621"/>
                  </a:lnTo>
                  <a:lnTo>
                    <a:pt x="2951" y="620"/>
                  </a:lnTo>
                  <a:lnTo>
                    <a:pt x="2943" y="617"/>
                  </a:lnTo>
                  <a:lnTo>
                    <a:pt x="2935" y="614"/>
                  </a:lnTo>
                  <a:lnTo>
                    <a:pt x="2799" y="533"/>
                  </a:lnTo>
                  <a:lnTo>
                    <a:pt x="2799" y="533"/>
                  </a:lnTo>
                  <a:lnTo>
                    <a:pt x="2793" y="528"/>
                  </a:lnTo>
                  <a:lnTo>
                    <a:pt x="2787" y="522"/>
                  </a:lnTo>
                  <a:lnTo>
                    <a:pt x="2781" y="516"/>
                  </a:lnTo>
                  <a:lnTo>
                    <a:pt x="2777" y="509"/>
                  </a:lnTo>
                  <a:lnTo>
                    <a:pt x="2774" y="500"/>
                  </a:lnTo>
                  <a:lnTo>
                    <a:pt x="2773" y="491"/>
                  </a:lnTo>
                  <a:lnTo>
                    <a:pt x="2771" y="482"/>
                  </a:lnTo>
                  <a:lnTo>
                    <a:pt x="2773" y="475"/>
                  </a:lnTo>
                  <a:lnTo>
                    <a:pt x="2773" y="475"/>
                  </a:lnTo>
                  <a:lnTo>
                    <a:pt x="2780" y="431"/>
                  </a:lnTo>
                  <a:lnTo>
                    <a:pt x="2796" y="336"/>
                  </a:lnTo>
                  <a:lnTo>
                    <a:pt x="2796" y="336"/>
                  </a:lnTo>
                  <a:lnTo>
                    <a:pt x="2802" y="284"/>
                  </a:lnTo>
                  <a:lnTo>
                    <a:pt x="2808" y="240"/>
                  </a:lnTo>
                  <a:lnTo>
                    <a:pt x="2812" y="194"/>
                  </a:lnTo>
                  <a:lnTo>
                    <a:pt x="2812" y="194"/>
                  </a:lnTo>
                  <a:lnTo>
                    <a:pt x="2812" y="189"/>
                  </a:lnTo>
                  <a:lnTo>
                    <a:pt x="2812" y="185"/>
                  </a:lnTo>
                  <a:lnTo>
                    <a:pt x="2808" y="176"/>
                  </a:lnTo>
                  <a:lnTo>
                    <a:pt x="2801" y="167"/>
                  </a:lnTo>
                  <a:lnTo>
                    <a:pt x="2793" y="163"/>
                  </a:lnTo>
                  <a:lnTo>
                    <a:pt x="2783" y="157"/>
                  </a:lnTo>
                  <a:lnTo>
                    <a:pt x="2783" y="157"/>
                  </a:lnTo>
                  <a:lnTo>
                    <a:pt x="2725" y="136"/>
                  </a:lnTo>
                  <a:lnTo>
                    <a:pt x="2730" y="123"/>
                  </a:lnTo>
                  <a:lnTo>
                    <a:pt x="2725" y="136"/>
                  </a:lnTo>
                  <a:lnTo>
                    <a:pt x="2648" y="108"/>
                  </a:lnTo>
                  <a:lnTo>
                    <a:pt x="2648" y="108"/>
                  </a:lnTo>
                  <a:lnTo>
                    <a:pt x="2638" y="107"/>
                  </a:lnTo>
                  <a:lnTo>
                    <a:pt x="2629" y="108"/>
                  </a:lnTo>
                  <a:lnTo>
                    <a:pt x="2620" y="111"/>
                  </a:lnTo>
                  <a:lnTo>
                    <a:pt x="2616" y="114"/>
                  </a:lnTo>
                  <a:lnTo>
                    <a:pt x="2613" y="117"/>
                  </a:lnTo>
                  <a:lnTo>
                    <a:pt x="2613" y="117"/>
                  </a:lnTo>
                  <a:lnTo>
                    <a:pt x="2588" y="152"/>
                  </a:lnTo>
                  <a:lnTo>
                    <a:pt x="2561" y="191"/>
                  </a:lnTo>
                  <a:lnTo>
                    <a:pt x="2533" y="234"/>
                  </a:lnTo>
                  <a:lnTo>
                    <a:pt x="2533" y="234"/>
                  </a:lnTo>
                  <a:lnTo>
                    <a:pt x="2480" y="317"/>
                  </a:lnTo>
                  <a:lnTo>
                    <a:pt x="2458" y="355"/>
                  </a:lnTo>
                  <a:lnTo>
                    <a:pt x="2458" y="355"/>
                  </a:lnTo>
                  <a:lnTo>
                    <a:pt x="2453" y="361"/>
                  </a:lnTo>
                  <a:lnTo>
                    <a:pt x="2447" y="365"/>
                  </a:lnTo>
                  <a:lnTo>
                    <a:pt x="2441" y="371"/>
                  </a:lnTo>
                  <a:lnTo>
                    <a:pt x="2435" y="374"/>
                  </a:lnTo>
                  <a:lnTo>
                    <a:pt x="2429" y="379"/>
                  </a:lnTo>
                  <a:lnTo>
                    <a:pt x="2422" y="380"/>
                  </a:lnTo>
                  <a:lnTo>
                    <a:pt x="2415" y="382"/>
                  </a:lnTo>
                  <a:lnTo>
                    <a:pt x="2407" y="383"/>
                  </a:lnTo>
                  <a:lnTo>
                    <a:pt x="2407" y="383"/>
                  </a:lnTo>
                  <a:lnTo>
                    <a:pt x="2397" y="382"/>
                  </a:lnTo>
                  <a:lnTo>
                    <a:pt x="2320" y="363"/>
                  </a:lnTo>
                  <a:lnTo>
                    <a:pt x="2245" y="352"/>
                  </a:lnTo>
                  <a:lnTo>
                    <a:pt x="2245" y="352"/>
                  </a:lnTo>
                  <a:lnTo>
                    <a:pt x="2236" y="349"/>
                  </a:lnTo>
                  <a:lnTo>
                    <a:pt x="2228" y="346"/>
                  </a:lnTo>
                  <a:lnTo>
                    <a:pt x="2221" y="342"/>
                  </a:lnTo>
                  <a:lnTo>
                    <a:pt x="2213" y="336"/>
                  </a:lnTo>
                  <a:lnTo>
                    <a:pt x="2209" y="328"/>
                  </a:lnTo>
                  <a:lnTo>
                    <a:pt x="2203" y="321"/>
                  </a:lnTo>
                  <a:lnTo>
                    <a:pt x="2200" y="314"/>
                  </a:lnTo>
                  <a:lnTo>
                    <a:pt x="2199" y="305"/>
                  </a:lnTo>
                  <a:lnTo>
                    <a:pt x="2199" y="305"/>
                  </a:lnTo>
                  <a:lnTo>
                    <a:pt x="2191" y="260"/>
                  </a:lnTo>
                  <a:lnTo>
                    <a:pt x="2172" y="164"/>
                  </a:lnTo>
                  <a:lnTo>
                    <a:pt x="2172" y="164"/>
                  </a:lnTo>
                  <a:lnTo>
                    <a:pt x="2162" y="113"/>
                  </a:lnTo>
                  <a:lnTo>
                    <a:pt x="2151" y="70"/>
                  </a:lnTo>
                  <a:lnTo>
                    <a:pt x="2141" y="27"/>
                  </a:lnTo>
                  <a:lnTo>
                    <a:pt x="2141" y="27"/>
                  </a:lnTo>
                  <a:lnTo>
                    <a:pt x="2140" y="22"/>
                  </a:lnTo>
                  <a:lnTo>
                    <a:pt x="2137" y="19"/>
                  </a:lnTo>
                  <a:lnTo>
                    <a:pt x="2131" y="12"/>
                  </a:lnTo>
                  <a:lnTo>
                    <a:pt x="2122" y="8"/>
                  </a:lnTo>
                  <a:lnTo>
                    <a:pt x="2111" y="5"/>
                  </a:lnTo>
                  <a:lnTo>
                    <a:pt x="1980" y="0"/>
                  </a:lnTo>
                  <a:lnTo>
                    <a:pt x="1958" y="2"/>
                  </a:lnTo>
                  <a:lnTo>
                    <a:pt x="1958" y="2"/>
                  </a:lnTo>
                  <a:lnTo>
                    <a:pt x="1947" y="3"/>
                  </a:lnTo>
                  <a:lnTo>
                    <a:pt x="1938" y="9"/>
                  </a:lnTo>
                  <a:lnTo>
                    <a:pt x="1931" y="15"/>
                  </a:lnTo>
                  <a:lnTo>
                    <a:pt x="1928" y="19"/>
                  </a:lnTo>
                  <a:lnTo>
                    <a:pt x="1927" y="24"/>
                  </a:lnTo>
                  <a:lnTo>
                    <a:pt x="1927" y="24"/>
                  </a:lnTo>
                  <a:lnTo>
                    <a:pt x="1915" y="67"/>
                  </a:lnTo>
                  <a:lnTo>
                    <a:pt x="1891" y="161"/>
                  </a:lnTo>
                  <a:lnTo>
                    <a:pt x="1891" y="161"/>
                  </a:lnTo>
                  <a:lnTo>
                    <a:pt x="1879" y="212"/>
                  </a:lnTo>
                  <a:lnTo>
                    <a:pt x="1869" y="255"/>
                  </a:lnTo>
                  <a:lnTo>
                    <a:pt x="1860" y="299"/>
                  </a:lnTo>
                  <a:lnTo>
                    <a:pt x="1860" y="299"/>
                  </a:lnTo>
                  <a:lnTo>
                    <a:pt x="1859" y="306"/>
                  </a:lnTo>
                  <a:lnTo>
                    <a:pt x="1854" y="314"/>
                  </a:lnTo>
                  <a:lnTo>
                    <a:pt x="1850" y="321"/>
                  </a:lnTo>
                  <a:lnTo>
                    <a:pt x="1844" y="327"/>
                  </a:lnTo>
                  <a:lnTo>
                    <a:pt x="1838" y="333"/>
                  </a:lnTo>
                  <a:lnTo>
                    <a:pt x="1830" y="337"/>
                  </a:lnTo>
                  <a:lnTo>
                    <a:pt x="1822" y="340"/>
                  </a:lnTo>
                  <a:lnTo>
                    <a:pt x="1814" y="342"/>
                  </a:lnTo>
                  <a:lnTo>
                    <a:pt x="1659" y="367"/>
                  </a:lnTo>
                  <a:lnTo>
                    <a:pt x="1659" y="367"/>
                  </a:lnTo>
                  <a:lnTo>
                    <a:pt x="1650" y="368"/>
                  </a:lnTo>
                  <a:lnTo>
                    <a:pt x="1643" y="367"/>
                  </a:lnTo>
                  <a:lnTo>
                    <a:pt x="1634" y="365"/>
                  </a:lnTo>
                  <a:lnTo>
                    <a:pt x="1626" y="363"/>
                  </a:lnTo>
                  <a:lnTo>
                    <a:pt x="1619" y="358"/>
                  </a:lnTo>
                  <a:lnTo>
                    <a:pt x="1612" y="354"/>
                  </a:lnTo>
                  <a:lnTo>
                    <a:pt x="1606" y="346"/>
                  </a:lnTo>
                  <a:lnTo>
                    <a:pt x="1601" y="340"/>
                  </a:lnTo>
                  <a:lnTo>
                    <a:pt x="1601" y="340"/>
                  </a:lnTo>
                  <a:lnTo>
                    <a:pt x="1579" y="302"/>
                  </a:lnTo>
                  <a:lnTo>
                    <a:pt x="1555" y="263"/>
                  </a:lnTo>
                  <a:lnTo>
                    <a:pt x="1529" y="219"/>
                  </a:lnTo>
                  <a:lnTo>
                    <a:pt x="1529" y="219"/>
                  </a:lnTo>
                  <a:lnTo>
                    <a:pt x="1477" y="138"/>
                  </a:lnTo>
                  <a:lnTo>
                    <a:pt x="1452" y="99"/>
                  </a:lnTo>
                  <a:lnTo>
                    <a:pt x="1452" y="99"/>
                  </a:lnTo>
                  <a:lnTo>
                    <a:pt x="1449" y="96"/>
                  </a:lnTo>
                  <a:lnTo>
                    <a:pt x="1444" y="93"/>
                  </a:lnTo>
                  <a:lnTo>
                    <a:pt x="1436" y="89"/>
                  </a:lnTo>
                  <a:lnTo>
                    <a:pt x="1425" y="87"/>
                  </a:lnTo>
                  <a:lnTo>
                    <a:pt x="1416" y="87"/>
                  </a:lnTo>
                  <a:lnTo>
                    <a:pt x="1405" y="90"/>
                  </a:lnTo>
                  <a:lnTo>
                    <a:pt x="1405" y="90"/>
                  </a:lnTo>
                  <a:lnTo>
                    <a:pt x="1350" y="111"/>
                  </a:lnTo>
                  <a:lnTo>
                    <a:pt x="1347" y="111"/>
                  </a:lnTo>
                  <a:lnTo>
                    <a:pt x="1270" y="139"/>
                  </a:lnTo>
                  <a:lnTo>
                    <a:pt x="1270" y="139"/>
                  </a:lnTo>
                  <a:lnTo>
                    <a:pt x="1263" y="145"/>
                  </a:lnTo>
                  <a:lnTo>
                    <a:pt x="1255" y="151"/>
                  </a:lnTo>
                  <a:lnTo>
                    <a:pt x="1251" y="160"/>
                  </a:lnTo>
                  <a:lnTo>
                    <a:pt x="1249" y="164"/>
                  </a:lnTo>
                  <a:lnTo>
                    <a:pt x="1249" y="169"/>
                  </a:lnTo>
                  <a:lnTo>
                    <a:pt x="1252" y="212"/>
                  </a:lnTo>
                  <a:lnTo>
                    <a:pt x="1263" y="311"/>
                  </a:lnTo>
                  <a:lnTo>
                    <a:pt x="1263" y="311"/>
                  </a:lnTo>
                  <a:lnTo>
                    <a:pt x="1276" y="407"/>
                  </a:lnTo>
                  <a:lnTo>
                    <a:pt x="1282" y="451"/>
                  </a:lnTo>
                  <a:lnTo>
                    <a:pt x="1282" y="451"/>
                  </a:lnTo>
                  <a:lnTo>
                    <a:pt x="1283" y="460"/>
                  </a:lnTo>
                  <a:lnTo>
                    <a:pt x="1282" y="469"/>
                  </a:lnTo>
                  <a:lnTo>
                    <a:pt x="1280" y="478"/>
                  </a:lnTo>
                  <a:lnTo>
                    <a:pt x="1276" y="485"/>
                  </a:lnTo>
                  <a:lnTo>
                    <a:pt x="1271" y="493"/>
                  </a:lnTo>
                  <a:lnTo>
                    <a:pt x="1267" y="500"/>
                  </a:lnTo>
                  <a:lnTo>
                    <a:pt x="1260" y="506"/>
                  </a:lnTo>
                  <a:lnTo>
                    <a:pt x="1254" y="510"/>
                  </a:lnTo>
                  <a:lnTo>
                    <a:pt x="1231" y="521"/>
                  </a:lnTo>
                  <a:lnTo>
                    <a:pt x="1231" y="521"/>
                  </a:lnTo>
                  <a:lnTo>
                    <a:pt x="1218" y="527"/>
                  </a:lnTo>
                  <a:lnTo>
                    <a:pt x="1218" y="527"/>
                  </a:lnTo>
                  <a:lnTo>
                    <a:pt x="1202" y="536"/>
                  </a:lnTo>
                  <a:lnTo>
                    <a:pt x="1184" y="544"/>
                  </a:lnTo>
                  <a:lnTo>
                    <a:pt x="1116" y="586"/>
                  </a:lnTo>
                  <a:lnTo>
                    <a:pt x="1116" y="586"/>
                  </a:lnTo>
                  <a:lnTo>
                    <a:pt x="1109" y="589"/>
                  </a:lnTo>
                  <a:lnTo>
                    <a:pt x="1101" y="592"/>
                  </a:lnTo>
                  <a:lnTo>
                    <a:pt x="1092" y="593"/>
                  </a:lnTo>
                  <a:lnTo>
                    <a:pt x="1084" y="592"/>
                  </a:lnTo>
                  <a:lnTo>
                    <a:pt x="1075" y="590"/>
                  </a:lnTo>
                  <a:lnTo>
                    <a:pt x="1066" y="587"/>
                  </a:lnTo>
                  <a:lnTo>
                    <a:pt x="1058" y="584"/>
                  </a:lnTo>
                  <a:lnTo>
                    <a:pt x="1051" y="578"/>
                  </a:lnTo>
                  <a:lnTo>
                    <a:pt x="1051" y="578"/>
                  </a:lnTo>
                  <a:lnTo>
                    <a:pt x="1017" y="549"/>
                  </a:lnTo>
                  <a:lnTo>
                    <a:pt x="982" y="521"/>
                  </a:lnTo>
                  <a:lnTo>
                    <a:pt x="942" y="488"/>
                  </a:lnTo>
                  <a:lnTo>
                    <a:pt x="942" y="488"/>
                  </a:lnTo>
                  <a:lnTo>
                    <a:pt x="866" y="431"/>
                  </a:lnTo>
                  <a:lnTo>
                    <a:pt x="829" y="404"/>
                  </a:lnTo>
                  <a:lnTo>
                    <a:pt x="829" y="404"/>
                  </a:lnTo>
                  <a:lnTo>
                    <a:pt x="822" y="399"/>
                  </a:lnTo>
                  <a:lnTo>
                    <a:pt x="811" y="399"/>
                  </a:lnTo>
                  <a:lnTo>
                    <a:pt x="803" y="401"/>
                  </a:lnTo>
                  <a:lnTo>
                    <a:pt x="794" y="405"/>
                  </a:lnTo>
                  <a:lnTo>
                    <a:pt x="730" y="453"/>
                  </a:lnTo>
                  <a:lnTo>
                    <a:pt x="730" y="453"/>
                  </a:lnTo>
                  <a:lnTo>
                    <a:pt x="717" y="465"/>
                  </a:lnTo>
                  <a:lnTo>
                    <a:pt x="703" y="475"/>
                  </a:lnTo>
                  <a:lnTo>
                    <a:pt x="703" y="475"/>
                  </a:lnTo>
                  <a:lnTo>
                    <a:pt x="690" y="487"/>
                  </a:lnTo>
                  <a:lnTo>
                    <a:pt x="672" y="503"/>
                  </a:lnTo>
                  <a:lnTo>
                    <a:pt x="672" y="503"/>
                  </a:lnTo>
                  <a:lnTo>
                    <a:pt x="667" y="510"/>
                  </a:lnTo>
                  <a:lnTo>
                    <a:pt x="664" y="521"/>
                  </a:lnTo>
                  <a:lnTo>
                    <a:pt x="662" y="530"/>
                  </a:lnTo>
                  <a:lnTo>
                    <a:pt x="662" y="534"/>
                  </a:lnTo>
                  <a:lnTo>
                    <a:pt x="664" y="539"/>
                  </a:lnTo>
                  <a:lnTo>
                    <a:pt x="664" y="539"/>
                  </a:lnTo>
                  <a:lnTo>
                    <a:pt x="683" y="580"/>
                  </a:lnTo>
                  <a:lnTo>
                    <a:pt x="724" y="667"/>
                  </a:lnTo>
                  <a:lnTo>
                    <a:pt x="724" y="667"/>
                  </a:lnTo>
                  <a:lnTo>
                    <a:pt x="746" y="712"/>
                  </a:lnTo>
                  <a:lnTo>
                    <a:pt x="767" y="752"/>
                  </a:lnTo>
                  <a:lnTo>
                    <a:pt x="788" y="791"/>
                  </a:lnTo>
                  <a:lnTo>
                    <a:pt x="788" y="791"/>
                  </a:lnTo>
                  <a:lnTo>
                    <a:pt x="792" y="799"/>
                  </a:lnTo>
                  <a:lnTo>
                    <a:pt x="794" y="808"/>
                  </a:lnTo>
                  <a:lnTo>
                    <a:pt x="795" y="817"/>
                  </a:lnTo>
                  <a:lnTo>
                    <a:pt x="795" y="826"/>
                  </a:lnTo>
                  <a:lnTo>
                    <a:pt x="794" y="834"/>
                  </a:lnTo>
                  <a:lnTo>
                    <a:pt x="791" y="842"/>
                  </a:lnTo>
                  <a:lnTo>
                    <a:pt x="788" y="851"/>
                  </a:lnTo>
                  <a:lnTo>
                    <a:pt x="782" y="857"/>
                  </a:lnTo>
                  <a:lnTo>
                    <a:pt x="782" y="857"/>
                  </a:lnTo>
                  <a:lnTo>
                    <a:pt x="782" y="857"/>
                  </a:lnTo>
                  <a:lnTo>
                    <a:pt x="779" y="860"/>
                  </a:lnTo>
                  <a:lnTo>
                    <a:pt x="779" y="860"/>
                  </a:lnTo>
                  <a:lnTo>
                    <a:pt x="715" y="931"/>
                  </a:lnTo>
                  <a:lnTo>
                    <a:pt x="687" y="963"/>
                  </a:lnTo>
                  <a:lnTo>
                    <a:pt x="689" y="963"/>
                  </a:lnTo>
                  <a:lnTo>
                    <a:pt x="680" y="975"/>
                  </a:lnTo>
                  <a:lnTo>
                    <a:pt x="680" y="975"/>
                  </a:lnTo>
                  <a:lnTo>
                    <a:pt x="672" y="982"/>
                  </a:lnTo>
                  <a:lnTo>
                    <a:pt x="661" y="990"/>
                  </a:lnTo>
                  <a:lnTo>
                    <a:pt x="649" y="993"/>
                  </a:lnTo>
                  <a:lnTo>
                    <a:pt x="637" y="994"/>
                  </a:lnTo>
                  <a:lnTo>
                    <a:pt x="637" y="994"/>
                  </a:lnTo>
                  <a:lnTo>
                    <a:pt x="627" y="994"/>
                  </a:lnTo>
                  <a:lnTo>
                    <a:pt x="618" y="991"/>
                  </a:lnTo>
                  <a:lnTo>
                    <a:pt x="618" y="991"/>
                  </a:lnTo>
                  <a:lnTo>
                    <a:pt x="575" y="975"/>
                  </a:lnTo>
                  <a:lnTo>
                    <a:pt x="533" y="960"/>
                  </a:lnTo>
                  <a:lnTo>
                    <a:pt x="485" y="944"/>
                  </a:lnTo>
                  <a:lnTo>
                    <a:pt x="485" y="944"/>
                  </a:lnTo>
                  <a:lnTo>
                    <a:pt x="434" y="928"/>
                  </a:lnTo>
                  <a:lnTo>
                    <a:pt x="390" y="914"/>
                  </a:lnTo>
                  <a:lnTo>
                    <a:pt x="347" y="901"/>
                  </a:lnTo>
                  <a:lnTo>
                    <a:pt x="347" y="901"/>
                  </a:lnTo>
                  <a:lnTo>
                    <a:pt x="343" y="901"/>
                  </a:lnTo>
                  <a:lnTo>
                    <a:pt x="338" y="901"/>
                  </a:lnTo>
                  <a:lnTo>
                    <a:pt x="329" y="902"/>
                  </a:lnTo>
                  <a:lnTo>
                    <a:pt x="320" y="908"/>
                  </a:lnTo>
                  <a:lnTo>
                    <a:pt x="315" y="914"/>
                  </a:lnTo>
                  <a:lnTo>
                    <a:pt x="276" y="979"/>
                  </a:lnTo>
                  <a:lnTo>
                    <a:pt x="233" y="1049"/>
                  </a:lnTo>
                  <a:lnTo>
                    <a:pt x="233" y="1049"/>
                  </a:lnTo>
                  <a:lnTo>
                    <a:pt x="232" y="1053"/>
                  </a:lnTo>
                  <a:lnTo>
                    <a:pt x="230" y="1058"/>
                  </a:lnTo>
                  <a:lnTo>
                    <a:pt x="230" y="1068"/>
                  </a:lnTo>
                  <a:lnTo>
                    <a:pt x="233" y="1078"/>
                  </a:lnTo>
                  <a:lnTo>
                    <a:pt x="238" y="1086"/>
                  </a:lnTo>
                  <a:lnTo>
                    <a:pt x="238" y="1086"/>
                  </a:lnTo>
                  <a:lnTo>
                    <a:pt x="270" y="1117"/>
                  </a:lnTo>
                  <a:lnTo>
                    <a:pt x="340" y="1185"/>
                  </a:lnTo>
                  <a:lnTo>
                    <a:pt x="340" y="1185"/>
                  </a:lnTo>
                  <a:lnTo>
                    <a:pt x="411" y="1252"/>
                  </a:lnTo>
                  <a:lnTo>
                    <a:pt x="443" y="1281"/>
                  </a:lnTo>
                  <a:lnTo>
                    <a:pt x="443" y="1281"/>
                  </a:lnTo>
                  <a:lnTo>
                    <a:pt x="451" y="1287"/>
                  </a:lnTo>
                  <a:lnTo>
                    <a:pt x="455" y="1294"/>
                  </a:lnTo>
                  <a:lnTo>
                    <a:pt x="459" y="1302"/>
                  </a:lnTo>
                  <a:lnTo>
                    <a:pt x="461" y="1311"/>
                  </a:lnTo>
                  <a:lnTo>
                    <a:pt x="462" y="1320"/>
                  </a:lnTo>
                  <a:lnTo>
                    <a:pt x="462" y="1328"/>
                  </a:lnTo>
                  <a:lnTo>
                    <a:pt x="461" y="1336"/>
                  </a:lnTo>
                  <a:lnTo>
                    <a:pt x="458" y="1345"/>
                  </a:lnTo>
                  <a:lnTo>
                    <a:pt x="448" y="1367"/>
                  </a:lnTo>
                  <a:lnTo>
                    <a:pt x="448" y="1367"/>
                  </a:lnTo>
                  <a:lnTo>
                    <a:pt x="437" y="1395"/>
                  </a:lnTo>
                  <a:lnTo>
                    <a:pt x="403" y="1490"/>
                  </a:lnTo>
                  <a:lnTo>
                    <a:pt x="403" y="1490"/>
                  </a:lnTo>
                  <a:lnTo>
                    <a:pt x="400" y="1497"/>
                  </a:lnTo>
                  <a:lnTo>
                    <a:pt x="396" y="1504"/>
                  </a:lnTo>
                  <a:lnTo>
                    <a:pt x="390" y="1510"/>
                  </a:lnTo>
                  <a:lnTo>
                    <a:pt x="383" y="1516"/>
                  </a:lnTo>
                  <a:lnTo>
                    <a:pt x="375" y="1521"/>
                  </a:lnTo>
                  <a:lnTo>
                    <a:pt x="366" y="1524"/>
                  </a:lnTo>
                  <a:lnTo>
                    <a:pt x="357" y="1525"/>
                  </a:lnTo>
                  <a:lnTo>
                    <a:pt x="349" y="1527"/>
                  </a:lnTo>
                  <a:lnTo>
                    <a:pt x="349" y="1527"/>
                  </a:lnTo>
                  <a:lnTo>
                    <a:pt x="349" y="1527"/>
                  </a:lnTo>
                  <a:lnTo>
                    <a:pt x="304" y="1527"/>
                  </a:lnTo>
                  <a:lnTo>
                    <a:pt x="208" y="1528"/>
                  </a:lnTo>
                  <a:lnTo>
                    <a:pt x="208" y="1528"/>
                  </a:lnTo>
                  <a:lnTo>
                    <a:pt x="112" y="1533"/>
                  </a:lnTo>
                  <a:lnTo>
                    <a:pt x="68" y="1536"/>
                  </a:lnTo>
                  <a:lnTo>
                    <a:pt x="68" y="1536"/>
                  </a:lnTo>
                  <a:lnTo>
                    <a:pt x="63" y="1537"/>
                  </a:lnTo>
                  <a:lnTo>
                    <a:pt x="59" y="1538"/>
                  </a:lnTo>
                  <a:lnTo>
                    <a:pt x="51" y="1543"/>
                  </a:lnTo>
                  <a:lnTo>
                    <a:pt x="44" y="1552"/>
                  </a:lnTo>
                  <a:lnTo>
                    <a:pt x="41" y="1561"/>
                  </a:lnTo>
                  <a:lnTo>
                    <a:pt x="22" y="1636"/>
                  </a:lnTo>
                  <a:lnTo>
                    <a:pt x="11" y="1713"/>
                  </a:lnTo>
                  <a:lnTo>
                    <a:pt x="11" y="1713"/>
                  </a:lnTo>
                  <a:lnTo>
                    <a:pt x="11" y="1722"/>
                  </a:lnTo>
                  <a:lnTo>
                    <a:pt x="14" y="1732"/>
                  </a:lnTo>
                  <a:lnTo>
                    <a:pt x="20" y="1740"/>
                  </a:lnTo>
                  <a:lnTo>
                    <a:pt x="23" y="1743"/>
                  </a:lnTo>
                  <a:lnTo>
                    <a:pt x="26" y="1746"/>
                  </a:lnTo>
                  <a:lnTo>
                    <a:pt x="26" y="1746"/>
                  </a:lnTo>
                  <a:lnTo>
                    <a:pt x="68" y="1765"/>
                  </a:lnTo>
                  <a:lnTo>
                    <a:pt x="155" y="1805"/>
                  </a:lnTo>
                  <a:lnTo>
                    <a:pt x="285" y="1858"/>
                  </a:lnTo>
                  <a:lnTo>
                    <a:pt x="285" y="1858"/>
                  </a:lnTo>
                  <a:lnTo>
                    <a:pt x="292" y="1862"/>
                  </a:lnTo>
                  <a:lnTo>
                    <a:pt x="300" y="1867"/>
                  </a:lnTo>
                  <a:lnTo>
                    <a:pt x="307" y="1873"/>
                  </a:lnTo>
                  <a:lnTo>
                    <a:pt x="312" y="1880"/>
                  </a:lnTo>
                  <a:lnTo>
                    <a:pt x="316" y="1888"/>
                  </a:lnTo>
                  <a:lnTo>
                    <a:pt x="320" y="1896"/>
                  </a:lnTo>
                  <a:lnTo>
                    <a:pt x="322" y="1904"/>
                  </a:lnTo>
                  <a:lnTo>
                    <a:pt x="322" y="1913"/>
                  </a:lnTo>
                  <a:lnTo>
                    <a:pt x="322" y="1913"/>
                  </a:lnTo>
                  <a:lnTo>
                    <a:pt x="319" y="1996"/>
                  </a:lnTo>
                  <a:lnTo>
                    <a:pt x="317" y="2055"/>
                  </a:lnTo>
                  <a:lnTo>
                    <a:pt x="319" y="2055"/>
                  </a:lnTo>
                  <a:lnTo>
                    <a:pt x="319" y="2068"/>
                  </a:lnTo>
                  <a:lnTo>
                    <a:pt x="319" y="2068"/>
                  </a:lnTo>
                  <a:lnTo>
                    <a:pt x="319" y="2077"/>
                  </a:lnTo>
                  <a:lnTo>
                    <a:pt x="317" y="2084"/>
                  </a:lnTo>
                  <a:lnTo>
                    <a:pt x="315" y="2093"/>
                  </a:lnTo>
                  <a:lnTo>
                    <a:pt x="310" y="2101"/>
                  </a:lnTo>
                  <a:lnTo>
                    <a:pt x="304" y="2106"/>
                  </a:lnTo>
                  <a:lnTo>
                    <a:pt x="297" y="2114"/>
                  </a:lnTo>
                  <a:lnTo>
                    <a:pt x="289" y="2118"/>
                  </a:lnTo>
                  <a:lnTo>
                    <a:pt x="282" y="2121"/>
                  </a:lnTo>
                  <a:lnTo>
                    <a:pt x="282" y="2121"/>
                  </a:lnTo>
                  <a:lnTo>
                    <a:pt x="241" y="2136"/>
                  </a:lnTo>
                  <a:lnTo>
                    <a:pt x="149" y="2172"/>
                  </a:lnTo>
                  <a:lnTo>
                    <a:pt x="149" y="2172"/>
                  </a:lnTo>
                  <a:lnTo>
                    <a:pt x="59" y="2209"/>
                  </a:lnTo>
                  <a:lnTo>
                    <a:pt x="17" y="2226"/>
                  </a:lnTo>
                  <a:lnTo>
                    <a:pt x="17" y="2226"/>
                  </a:lnTo>
                  <a:lnTo>
                    <a:pt x="10" y="2232"/>
                  </a:lnTo>
                  <a:lnTo>
                    <a:pt x="4" y="2240"/>
                  </a:lnTo>
                  <a:lnTo>
                    <a:pt x="1" y="2248"/>
                  </a:lnTo>
                  <a:lnTo>
                    <a:pt x="0" y="2253"/>
                  </a:lnTo>
                  <a:lnTo>
                    <a:pt x="1" y="2257"/>
                  </a:lnTo>
                  <a:lnTo>
                    <a:pt x="13" y="2331"/>
                  </a:lnTo>
                  <a:lnTo>
                    <a:pt x="26" y="2413"/>
                  </a:lnTo>
                  <a:lnTo>
                    <a:pt x="26" y="2413"/>
                  </a:lnTo>
                  <a:lnTo>
                    <a:pt x="26" y="2417"/>
                  </a:lnTo>
                  <a:lnTo>
                    <a:pt x="29" y="2422"/>
                  </a:lnTo>
                  <a:lnTo>
                    <a:pt x="35" y="2430"/>
                  </a:lnTo>
                  <a:lnTo>
                    <a:pt x="42" y="2435"/>
                  </a:lnTo>
                  <a:lnTo>
                    <a:pt x="51" y="2438"/>
                  </a:lnTo>
                  <a:lnTo>
                    <a:pt x="51" y="2438"/>
                  </a:lnTo>
                  <a:lnTo>
                    <a:pt x="97" y="2442"/>
                  </a:lnTo>
                  <a:lnTo>
                    <a:pt x="193" y="2450"/>
                  </a:lnTo>
                  <a:lnTo>
                    <a:pt x="193" y="2450"/>
                  </a:lnTo>
                  <a:lnTo>
                    <a:pt x="291" y="2454"/>
                  </a:lnTo>
                  <a:lnTo>
                    <a:pt x="335" y="2456"/>
                  </a:lnTo>
                  <a:lnTo>
                    <a:pt x="335" y="2456"/>
                  </a:lnTo>
                  <a:lnTo>
                    <a:pt x="344" y="2456"/>
                  </a:lnTo>
                  <a:lnTo>
                    <a:pt x="353" y="2459"/>
                  </a:lnTo>
                  <a:lnTo>
                    <a:pt x="360" y="2461"/>
                  </a:lnTo>
                  <a:lnTo>
                    <a:pt x="368" y="2467"/>
                  </a:lnTo>
                  <a:lnTo>
                    <a:pt x="375" y="2472"/>
                  </a:lnTo>
                  <a:lnTo>
                    <a:pt x="380" y="2479"/>
                  </a:lnTo>
                  <a:lnTo>
                    <a:pt x="384" y="2487"/>
                  </a:lnTo>
                  <a:lnTo>
                    <a:pt x="387" y="2494"/>
                  </a:lnTo>
                  <a:lnTo>
                    <a:pt x="393" y="2518"/>
                  </a:lnTo>
                  <a:lnTo>
                    <a:pt x="393" y="2518"/>
                  </a:lnTo>
                  <a:lnTo>
                    <a:pt x="403" y="2547"/>
                  </a:lnTo>
                  <a:lnTo>
                    <a:pt x="403" y="2547"/>
                  </a:lnTo>
                  <a:lnTo>
                    <a:pt x="412" y="2568"/>
                  </a:lnTo>
                  <a:lnTo>
                    <a:pt x="439" y="2642"/>
                  </a:lnTo>
                  <a:lnTo>
                    <a:pt x="439" y="2642"/>
                  </a:lnTo>
                  <a:lnTo>
                    <a:pt x="440" y="2649"/>
                  </a:lnTo>
                  <a:lnTo>
                    <a:pt x="442" y="2658"/>
                  </a:lnTo>
                  <a:lnTo>
                    <a:pt x="440" y="2667"/>
                  </a:lnTo>
                  <a:lnTo>
                    <a:pt x="439" y="2675"/>
                  </a:lnTo>
                  <a:lnTo>
                    <a:pt x="436" y="2683"/>
                  </a:lnTo>
                  <a:lnTo>
                    <a:pt x="431" y="2691"/>
                  </a:lnTo>
                  <a:lnTo>
                    <a:pt x="425" y="2698"/>
                  </a:lnTo>
                  <a:lnTo>
                    <a:pt x="420" y="2704"/>
                  </a:lnTo>
                  <a:lnTo>
                    <a:pt x="420" y="2704"/>
                  </a:lnTo>
                  <a:lnTo>
                    <a:pt x="386" y="2732"/>
                  </a:lnTo>
                  <a:lnTo>
                    <a:pt x="313" y="2796"/>
                  </a:lnTo>
                  <a:lnTo>
                    <a:pt x="313" y="2796"/>
                  </a:lnTo>
                  <a:lnTo>
                    <a:pt x="242" y="2861"/>
                  </a:lnTo>
                  <a:lnTo>
                    <a:pt x="210" y="2892"/>
                  </a:lnTo>
                  <a:lnTo>
                    <a:pt x="210" y="2892"/>
                  </a:lnTo>
                  <a:lnTo>
                    <a:pt x="208" y="2896"/>
                  </a:lnTo>
                  <a:lnTo>
                    <a:pt x="205" y="2899"/>
                  </a:lnTo>
                  <a:lnTo>
                    <a:pt x="202" y="2910"/>
                  </a:lnTo>
                  <a:lnTo>
                    <a:pt x="202" y="2920"/>
                  </a:lnTo>
                  <a:lnTo>
                    <a:pt x="205" y="2929"/>
                  </a:lnTo>
                  <a:lnTo>
                    <a:pt x="220" y="2957"/>
                  </a:lnTo>
                  <a:lnTo>
                    <a:pt x="220" y="2957"/>
                  </a:lnTo>
                  <a:lnTo>
                    <a:pt x="229" y="2976"/>
                  </a:lnTo>
                  <a:lnTo>
                    <a:pt x="241" y="2997"/>
                  </a:lnTo>
                  <a:lnTo>
                    <a:pt x="281" y="3064"/>
                  </a:lnTo>
                  <a:lnTo>
                    <a:pt x="281" y="3064"/>
                  </a:lnTo>
                  <a:lnTo>
                    <a:pt x="288" y="3071"/>
                  </a:lnTo>
                  <a:lnTo>
                    <a:pt x="295" y="3077"/>
                  </a:lnTo>
                  <a:lnTo>
                    <a:pt x="306" y="3080"/>
                  </a:lnTo>
                  <a:lnTo>
                    <a:pt x="310" y="3080"/>
                  </a:lnTo>
                  <a:lnTo>
                    <a:pt x="313" y="3080"/>
                  </a:lnTo>
                  <a:lnTo>
                    <a:pt x="313" y="3080"/>
                  </a:lnTo>
                  <a:lnTo>
                    <a:pt x="357" y="3068"/>
                  </a:lnTo>
                  <a:lnTo>
                    <a:pt x="449" y="3043"/>
                  </a:lnTo>
                  <a:lnTo>
                    <a:pt x="449" y="3043"/>
                  </a:lnTo>
                  <a:lnTo>
                    <a:pt x="525" y="3019"/>
                  </a:lnTo>
                  <a:lnTo>
                    <a:pt x="575" y="3003"/>
                  </a:lnTo>
                  <a:lnTo>
                    <a:pt x="575" y="3003"/>
                  </a:lnTo>
                  <a:lnTo>
                    <a:pt x="585" y="2998"/>
                  </a:lnTo>
                  <a:lnTo>
                    <a:pt x="585" y="2998"/>
                  </a:lnTo>
                  <a:lnTo>
                    <a:pt x="594" y="2997"/>
                  </a:lnTo>
                  <a:lnTo>
                    <a:pt x="603" y="2995"/>
                  </a:lnTo>
                  <a:lnTo>
                    <a:pt x="612" y="2997"/>
                  </a:lnTo>
                  <a:lnTo>
                    <a:pt x="621" y="2998"/>
                  </a:lnTo>
                  <a:lnTo>
                    <a:pt x="628" y="3001"/>
                  </a:lnTo>
                  <a:lnTo>
                    <a:pt x="637" y="3006"/>
                  </a:lnTo>
                  <a:lnTo>
                    <a:pt x="643" y="3010"/>
                  </a:lnTo>
                  <a:lnTo>
                    <a:pt x="649" y="3016"/>
                  </a:lnTo>
                  <a:lnTo>
                    <a:pt x="696" y="3080"/>
                  </a:lnTo>
                  <a:lnTo>
                    <a:pt x="696" y="3080"/>
                  </a:lnTo>
                  <a:lnTo>
                    <a:pt x="706" y="3095"/>
                  </a:lnTo>
                  <a:lnTo>
                    <a:pt x="718" y="3106"/>
                  </a:lnTo>
                  <a:lnTo>
                    <a:pt x="718" y="3106"/>
                  </a:lnTo>
                  <a:lnTo>
                    <a:pt x="730" y="3120"/>
                  </a:lnTo>
                  <a:lnTo>
                    <a:pt x="746" y="3137"/>
                  </a:lnTo>
                  <a:lnTo>
                    <a:pt x="746" y="3137"/>
                  </a:lnTo>
                  <a:lnTo>
                    <a:pt x="752" y="3145"/>
                  </a:lnTo>
                  <a:lnTo>
                    <a:pt x="755" y="3152"/>
                  </a:lnTo>
                  <a:lnTo>
                    <a:pt x="758" y="3161"/>
                  </a:lnTo>
                  <a:lnTo>
                    <a:pt x="760" y="3169"/>
                  </a:lnTo>
                  <a:lnTo>
                    <a:pt x="760" y="3177"/>
                  </a:lnTo>
                  <a:lnTo>
                    <a:pt x="758" y="3186"/>
                  </a:lnTo>
                  <a:lnTo>
                    <a:pt x="755" y="3195"/>
                  </a:lnTo>
                  <a:lnTo>
                    <a:pt x="752" y="3204"/>
                  </a:lnTo>
                  <a:lnTo>
                    <a:pt x="752" y="3204"/>
                  </a:lnTo>
                  <a:lnTo>
                    <a:pt x="729" y="3243"/>
                  </a:lnTo>
                  <a:lnTo>
                    <a:pt x="706" y="3281"/>
                  </a:lnTo>
                  <a:lnTo>
                    <a:pt x="681" y="3327"/>
                  </a:lnTo>
                  <a:lnTo>
                    <a:pt x="681" y="3327"/>
                  </a:lnTo>
                  <a:lnTo>
                    <a:pt x="656" y="3373"/>
                  </a:lnTo>
                  <a:lnTo>
                    <a:pt x="635" y="3414"/>
                  </a:lnTo>
                  <a:lnTo>
                    <a:pt x="616" y="3454"/>
                  </a:lnTo>
                  <a:lnTo>
                    <a:pt x="616" y="3454"/>
                  </a:lnTo>
                  <a:lnTo>
                    <a:pt x="615" y="3457"/>
                  </a:lnTo>
                  <a:lnTo>
                    <a:pt x="615" y="3461"/>
                  </a:lnTo>
                  <a:lnTo>
                    <a:pt x="616" y="3472"/>
                  </a:lnTo>
                  <a:lnTo>
                    <a:pt x="619" y="3481"/>
                  </a:lnTo>
                  <a:lnTo>
                    <a:pt x="625" y="3488"/>
                  </a:lnTo>
                  <a:lnTo>
                    <a:pt x="680" y="3538"/>
                  </a:lnTo>
                  <a:lnTo>
                    <a:pt x="711" y="3565"/>
                  </a:lnTo>
                  <a:lnTo>
                    <a:pt x="711" y="3565"/>
                  </a:lnTo>
                  <a:lnTo>
                    <a:pt x="721" y="3575"/>
                  </a:lnTo>
                  <a:lnTo>
                    <a:pt x="732" y="3583"/>
                  </a:lnTo>
                  <a:lnTo>
                    <a:pt x="742" y="3590"/>
                  </a:lnTo>
                  <a:lnTo>
                    <a:pt x="742" y="3590"/>
                  </a:lnTo>
                  <a:lnTo>
                    <a:pt x="751" y="3595"/>
                  </a:lnTo>
                  <a:lnTo>
                    <a:pt x="760" y="3598"/>
                  </a:lnTo>
                  <a:lnTo>
                    <a:pt x="770" y="3596"/>
                  </a:lnTo>
                  <a:lnTo>
                    <a:pt x="774" y="3595"/>
                  </a:lnTo>
                  <a:lnTo>
                    <a:pt x="779" y="3593"/>
                  </a:lnTo>
                  <a:lnTo>
                    <a:pt x="779" y="3593"/>
                  </a:lnTo>
                  <a:lnTo>
                    <a:pt x="816" y="3568"/>
                  </a:lnTo>
                  <a:lnTo>
                    <a:pt x="853" y="3541"/>
                  </a:lnTo>
                  <a:lnTo>
                    <a:pt x="894" y="3510"/>
                  </a:lnTo>
                  <a:lnTo>
                    <a:pt x="894" y="3510"/>
                  </a:lnTo>
                  <a:lnTo>
                    <a:pt x="971" y="3453"/>
                  </a:lnTo>
                  <a:lnTo>
                    <a:pt x="1007" y="3426"/>
                  </a:lnTo>
                  <a:lnTo>
                    <a:pt x="1007" y="3426"/>
                  </a:lnTo>
                  <a:lnTo>
                    <a:pt x="1013" y="3420"/>
                  </a:lnTo>
                  <a:lnTo>
                    <a:pt x="1020" y="3417"/>
                  </a:lnTo>
                  <a:lnTo>
                    <a:pt x="1029" y="3416"/>
                  </a:lnTo>
                  <a:lnTo>
                    <a:pt x="1036" y="3414"/>
                  </a:lnTo>
                  <a:lnTo>
                    <a:pt x="1045" y="3414"/>
                  </a:lnTo>
                  <a:lnTo>
                    <a:pt x="1054" y="3416"/>
                  </a:lnTo>
                  <a:lnTo>
                    <a:pt x="1061" y="3417"/>
                  </a:lnTo>
                  <a:lnTo>
                    <a:pt x="1070" y="3421"/>
                  </a:lnTo>
                  <a:lnTo>
                    <a:pt x="1205" y="3503"/>
                  </a:lnTo>
                  <a:lnTo>
                    <a:pt x="1205" y="3503"/>
                  </a:lnTo>
                  <a:lnTo>
                    <a:pt x="1212" y="3506"/>
                  </a:lnTo>
                  <a:lnTo>
                    <a:pt x="1218" y="3512"/>
                  </a:lnTo>
                  <a:lnTo>
                    <a:pt x="1223" y="3518"/>
                  </a:lnTo>
                  <a:lnTo>
                    <a:pt x="1227" y="3527"/>
                  </a:lnTo>
                  <a:lnTo>
                    <a:pt x="1230" y="3534"/>
                  </a:lnTo>
                  <a:lnTo>
                    <a:pt x="1233" y="3543"/>
                  </a:lnTo>
                  <a:lnTo>
                    <a:pt x="1233" y="3552"/>
                  </a:lnTo>
                  <a:lnTo>
                    <a:pt x="1233" y="3561"/>
                  </a:lnTo>
                  <a:lnTo>
                    <a:pt x="1233" y="3561"/>
                  </a:lnTo>
                  <a:lnTo>
                    <a:pt x="1224" y="3603"/>
                  </a:lnTo>
                  <a:lnTo>
                    <a:pt x="1209" y="3700"/>
                  </a:lnTo>
                  <a:lnTo>
                    <a:pt x="1209" y="3700"/>
                  </a:lnTo>
                  <a:lnTo>
                    <a:pt x="1202" y="3750"/>
                  </a:lnTo>
                  <a:lnTo>
                    <a:pt x="1196" y="3796"/>
                  </a:lnTo>
                  <a:lnTo>
                    <a:pt x="1192" y="3840"/>
                  </a:lnTo>
                  <a:lnTo>
                    <a:pt x="1192" y="3840"/>
                  </a:lnTo>
                  <a:lnTo>
                    <a:pt x="1192" y="3845"/>
                  </a:lnTo>
                  <a:lnTo>
                    <a:pt x="1193" y="3849"/>
                  </a:lnTo>
                  <a:lnTo>
                    <a:pt x="1197" y="3858"/>
                  </a:lnTo>
                  <a:lnTo>
                    <a:pt x="1203" y="3867"/>
                  </a:lnTo>
                  <a:lnTo>
                    <a:pt x="1211" y="3873"/>
                  </a:lnTo>
                  <a:lnTo>
                    <a:pt x="1220" y="3876"/>
                  </a:lnTo>
                  <a:lnTo>
                    <a:pt x="1220" y="3876"/>
                  </a:lnTo>
                  <a:lnTo>
                    <a:pt x="1233" y="3882"/>
                  </a:lnTo>
                  <a:lnTo>
                    <a:pt x="1357" y="3926"/>
                  </a:lnTo>
                  <a:lnTo>
                    <a:pt x="1357" y="3926"/>
                  </a:lnTo>
                  <a:lnTo>
                    <a:pt x="1366" y="3927"/>
                  </a:lnTo>
                  <a:lnTo>
                    <a:pt x="1376" y="3926"/>
                  </a:lnTo>
                  <a:lnTo>
                    <a:pt x="1385" y="3923"/>
                  </a:lnTo>
                  <a:lnTo>
                    <a:pt x="1388" y="3920"/>
                  </a:lnTo>
                  <a:lnTo>
                    <a:pt x="1391" y="3917"/>
                  </a:lnTo>
                  <a:lnTo>
                    <a:pt x="1391" y="3917"/>
                  </a:lnTo>
                  <a:lnTo>
                    <a:pt x="1418" y="3882"/>
                  </a:lnTo>
                  <a:lnTo>
                    <a:pt x="1443" y="3845"/>
                  </a:lnTo>
                  <a:lnTo>
                    <a:pt x="1473" y="3800"/>
                  </a:lnTo>
                  <a:lnTo>
                    <a:pt x="1473" y="3800"/>
                  </a:lnTo>
                  <a:lnTo>
                    <a:pt x="1501" y="3757"/>
                  </a:lnTo>
                  <a:lnTo>
                    <a:pt x="1524" y="3719"/>
                  </a:lnTo>
                  <a:lnTo>
                    <a:pt x="1548" y="3680"/>
                  </a:lnTo>
                  <a:lnTo>
                    <a:pt x="1548" y="3680"/>
                  </a:lnTo>
                  <a:lnTo>
                    <a:pt x="1552" y="3673"/>
                  </a:lnTo>
                  <a:lnTo>
                    <a:pt x="1560" y="3667"/>
                  </a:lnTo>
                  <a:lnTo>
                    <a:pt x="1567" y="3661"/>
                  </a:lnTo>
                  <a:lnTo>
                    <a:pt x="1575" y="3657"/>
                  </a:lnTo>
                  <a:lnTo>
                    <a:pt x="1582" y="3654"/>
                  </a:lnTo>
                  <a:lnTo>
                    <a:pt x="1591" y="3652"/>
                  </a:lnTo>
                  <a:lnTo>
                    <a:pt x="1600" y="3652"/>
                  </a:lnTo>
                  <a:lnTo>
                    <a:pt x="1607" y="3654"/>
                  </a:lnTo>
                  <a:lnTo>
                    <a:pt x="1684" y="3671"/>
                  </a:lnTo>
                  <a:lnTo>
                    <a:pt x="1761" y="3683"/>
                  </a:lnTo>
                  <a:lnTo>
                    <a:pt x="1761" y="3683"/>
                  </a:lnTo>
                  <a:lnTo>
                    <a:pt x="1768" y="3685"/>
                  </a:lnTo>
                  <a:lnTo>
                    <a:pt x="1777" y="3688"/>
                  </a:lnTo>
                  <a:lnTo>
                    <a:pt x="1785" y="3692"/>
                  </a:lnTo>
                  <a:lnTo>
                    <a:pt x="1791" y="3698"/>
                  </a:lnTo>
                  <a:lnTo>
                    <a:pt x="1796" y="3706"/>
                  </a:lnTo>
                  <a:lnTo>
                    <a:pt x="1801" y="3713"/>
                  </a:lnTo>
                  <a:lnTo>
                    <a:pt x="1804" y="3722"/>
                  </a:lnTo>
                  <a:lnTo>
                    <a:pt x="1807" y="3729"/>
                  </a:lnTo>
                  <a:lnTo>
                    <a:pt x="1807" y="3729"/>
                  </a:lnTo>
                  <a:lnTo>
                    <a:pt x="1814" y="3774"/>
                  </a:lnTo>
                  <a:lnTo>
                    <a:pt x="1822" y="3819"/>
                  </a:lnTo>
                  <a:lnTo>
                    <a:pt x="1832" y="3870"/>
                  </a:lnTo>
                  <a:lnTo>
                    <a:pt x="1832" y="3870"/>
                  </a:lnTo>
                  <a:lnTo>
                    <a:pt x="1842" y="3921"/>
                  </a:lnTo>
                  <a:lnTo>
                    <a:pt x="1853" y="3966"/>
                  </a:lnTo>
                  <a:lnTo>
                    <a:pt x="1864" y="4009"/>
                  </a:lnTo>
                  <a:lnTo>
                    <a:pt x="1864" y="4009"/>
                  </a:lnTo>
                  <a:lnTo>
                    <a:pt x="1866" y="4012"/>
                  </a:lnTo>
                  <a:lnTo>
                    <a:pt x="1867" y="4016"/>
                  </a:lnTo>
                  <a:lnTo>
                    <a:pt x="1875" y="4022"/>
                  </a:lnTo>
                  <a:lnTo>
                    <a:pt x="1884" y="4026"/>
                  </a:lnTo>
                  <a:lnTo>
                    <a:pt x="1893" y="4029"/>
                  </a:lnTo>
                  <a:lnTo>
                    <a:pt x="1967" y="4032"/>
                  </a:lnTo>
                  <a:lnTo>
                    <a:pt x="2008" y="4034"/>
                  </a:lnTo>
                  <a:lnTo>
                    <a:pt x="2008" y="4034"/>
                  </a:lnTo>
                  <a:lnTo>
                    <a:pt x="2023" y="4034"/>
                  </a:lnTo>
                  <a:lnTo>
                    <a:pt x="2035" y="4034"/>
                  </a:lnTo>
                  <a:lnTo>
                    <a:pt x="2046" y="4032"/>
                  </a:lnTo>
                  <a:lnTo>
                    <a:pt x="2046" y="4032"/>
                  </a:lnTo>
                  <a:lnTo>
                    <a:pt x="2057" y="4031"/>
                  </a:lnTo>
                  <a:lnTo>
                    <a:pt x="2066" y="4026"/>
                  </a:lnTo>
                  <a:lnTo>
                    <a:pt x="2073" y="4019"/>
                  </a:lnTo>
                  <a:lnTo>
                    <a:pt x="2076" y="4015"/>
                  </a:lnTo>
                  <a:lnTo>
                    <a:pt x="2077" y="4012"/>
                  </a:lnTo>
                  <a:lnTo>
                    <a:pt x="2077" y="4012"/>
                  </a:lnTo>
                  <a:lnTo>
                    <a:pt x="2089" y="3967"/>
                  </a:lnTo>
                  <a:lnTo>
                    <a:pt x="2114" y="3874"/>
                  </a:lnTo>
                  <a:lnTo>
                    <a:pt x="2114" y="3874"/>
                  </a:lnTo>
                  <a:lnTo>
                    <a:pt x="2135" y="3779"/>
                  </a:lnTo>
                  <a:lnTo>
                    <a:pt x="2144" y="3737"/>
                  </a:lnTo>
                  <a:lnTo>
                    <a:pt x="2144" y="3737"/>
                  </a:lnTo>
                  <a:lnTo>
                    <a:pt x="2147" y="3728"/>
                  </a:lnTo>
                  <a:lnTo>
                    <a:pt x="2150" y="3720"/>
                  </a:lnTo>
                  <a:lnTo>
                    <a:pt x="2156" y="3713"/>
                  </a:lnTo>
                  <a:lnTo>
                    <a:pt x="2160" y="3707"/>
                  </a:lnTo>
                  <a:lnTo>
                    <a:pt x="2168" y="3701"/>
                  </a:lnTo>
                  <a:lnTo>
                    <a:pt x="2175" y="3697"/>
                  </a:lnTo>
                  <a:lnTo>
                    <a:pt x="2182" y="3694"/>
                  </a:lnTo>
                  <a:lnTo>
                    <a:pt x="2191" y="3692"/>
                  </a:lnTo>
                  <a:lnTo>
                    <a:pt x="2347" y="3667"/>
                  </a:lnTo>
                  <a:lnTo>
                    <a:pt x="2347" y="3667"/>
                  </a:lnTo>
                  <a:lnTo>
                    <a:pt x="2354" y="3666"/>
                  </a:lnTo>
                  <a:lnTo>
                    <a:pt x="2363" y="3667"/>
                  </a:lnTo>
                  <a:lnTo>
                    <a:pt x="2370" y="3669"/>
                  </a:lnTo>
                  <a:lnTo>
                    <a:pt x="2379" y="3671"/>
                  </a:lnTo>
                  <a:lnTo>
                    <a:pt x="2387" y="3676"/>
                  </a:lnTo>
                  <a:lnTo>
                    <a:pt x="2394" y="3682"/>
                  </a:lnTo>
                  <a:lnTo>
                    <a:pt x="2400" y="3688"/>
                  </a:lnTo>
                  <a:lnTo>
                    <a:pt x="2404" y="3695"/>
                  </a:lnTo>
                  <a:lnTo>
                    <a:pt x="2404" y="3695"/>
                  </a:lnTo>
                  <a:lnTo>
                    <a:pt x="2426" y="3734"/>
                  </a:lnTo>
                  <a:lnTo>
                    <a:pt x="2475" y="3815"/>
                  </a:lnTo>
                  <a:lnTo>
                    <a:pt x="2475" y="3815"/>
                  </a:lnTo>
                  <a:lnTo>
                    <a:pt x="2503" y="3859"/>
                  </a:lnTo>
                  <a:lnTo>
                    <a:pt x="2529" y="3898"/>
                  </a:lnTo>
                  <a:lnTo>
                    <a:pt x="2554" y="3935"/>
                  </a:lnTo>
                  <a:lnTo>
                    <a:pt x="2554" y="3935"/>
                  </a:lnTo>
                  <a:lnTo>
                    <a:pt x="2557" y="3938"/>
                  </a:lnTo>
                  <a:lnTo>
                    <a:pt x="2560" y="3941"/>
                  </a:lnTo>
                  <a:lnTo>
                    <a:pt x="2568" y="3945"/>
                  </a:lnTo>
                  <a:lnTo>
                    <a:pt x="2579" y="3948"/>
                  </a:lnTo>
                  <a:lnTo>
                    <a:pt x="2589" y="3947"/>
                  </a:lnTo>
                  <a:lnTo>
                    <a:pt x="2589" y="3947"/>
                  </a:lnTo>
                  <a:lnTo>
                    <a:pt x="2611" y="3941"/>
                  </a:lnTo>
                  <a:lnTo>
                    <a:pt x="2734" y="3895"/>
                  </a:lnTo>
                  <a:lnTo>
                    <a:pt x="2734" y="3895"/>
                  </a:lnTo>
                  <a:lnTo>
                    <a:pt x="2743" y="3890"/>
                  </a:lnTo>
                  <a:lnTo>
                    <a:pt x="2750" y="3883"/>
                  </a:lnTo>
                  <a:lnTo>
                    <a:pt x="2755" y="3874"/>
                  </a:lnTo>
                  <a:lnTo>
                    <a:pt x="2755" y="3870"/>
                  </a:lnTo>
                  <a:lnTo>
                    <a:pt x="2756" y="3865"/>
                  </a:lnTo>
                  <a:lnTo>
                    <a:pt x="2752" y="3822"/>
                  </a:lnTo>
                  <a:lnTo>
                    <a:pt x="2741" y="3723"/>
                  </a:lnTo>
                  <a:lnTo>
                    <a:pt x="2741" y="3723"/>
                  </a:lnTo>
                  <a:lnTo>
                    <a:pt x="2730" y="3627"/>
                  </a:lnTo>
                  <a:lnTo>
                    <a:pt x="2722" y="3583"/>
                  </a:lnTo>
                  <a:lnTo>
                    <a:pt x="2722" y="3583"/>
                  </a:lnTo>
                  <a:lnTo>
                    <a:pt x="2722" y="3574"/>
                  </a:lnTo>
                  <a:lnTo>
                    <a:pt x="2722" y="3565"/>
                  </a:lnTo>
                  <a:lnTo>
                    <a:pt x="2725" y="3556"/>
                  </a:lnTo>
                  <a:lnTo>
                    <a:pt x="2728" y="3549"/>
                  </a:lnTo>
                  <a:lnTo>
                    <a:pt x="2733" y="3541"/>
                  </a:lnTo>
                  <a:lnTo>
                    <a:pt x="2739" y="3534"/>
                  </a:lnTo>
                  <a:lnTo>
                    <a:pt x="2744" y="3528"/>
                  </a:lnTo>
                  <a:lnTo>
                    <a:pt x="2752" y="3525"/>
                  </a:lnTo>
                  <a:lnTo>
                    <a:pt x="2774" y="3513"/>
                  </a:lnTo>
                  <a:lnTo>
                    <a:pt x="2774" y="3513"/>
                  </a:lnTo>
                  <a:lnTo>
                    <a:pt x="2787" y="3507"/>
                  </a:lnTo>
                  <a:lnTo>
                    <a:pt x="2787" y="3507"/>
                  </a:lnTo>
                  <a:lnTo>
                    <a:pt x="2804" y="3500"/>
                  </a:lnTo>
                  <a:lnTo>
                    <a:pt x="2820" y="3490"/>
                  </a:lnTo>
                  <a:lnTo>
                    <a:pt x="2888" y="3448"/>
                  </a:lnTo>
                  <a:lnTo>
                    <a:pt x="2888" y="3448"/>
                  </a:lnTo>
                  <a:lnTo>
                    <a:pt x="2895" y="3445"/>
                  </a:lnTo>
                  <a:lnTo>
                    <a:pt x="2904" y="3442"/>
                  </a:lnTo>
                  <a:lnTo>
                    <a:pt x="2912" y="3442"/>
                  </a:lnTo>
                  <a:lnTo>
                    <a:pt x="2920" y="3442"/>
                  </a:lnTo>
                  <a:lnTo>
                    <a:pt x="2929" y="3444"/>
                  </a:lnTo>
                  <a:lnTo>
                    <a:pt x="2938" y="3447"/>
                  </a:lnTo>
                  <a:lnTo>
                    <a:pt x="2946" y="3451"/>
                  </a:lnTo>
                  <a:lnTo>
                    <a:pt x="2953" y="3456"/>
                  </a:lnTo>
                  <a:lnTo>
                    <a:pt x="2953" y="3456"/>
                  </a:lnTo>
                  <a:lnTo>
                    <a:pt x="2988" y="3485"/>
                  </a:lnTo>
                  <a:lnTo>
                    <a:pt x="3022" y="3515"/>
                  </a:lnTo>
                  <a:lnTo>
                    <a:pt x="3062" y="3546"/>
                  </a:lnTo>
                  <a:lnTo>
                    <a:pt x="3062" y="3546"/>
                  </a:lnTo>
                  <a:lnTo>
                    <a:pt x="3139" y="3605"/>
                  </a:lnTo>
                  <a:lnTo>
                    <a:pt x="3175" y="3630"/>
                  </a:lnTo>
                  <a:lnTo>
                    <a:pt x="3175" y="3630"/>
                  </a:lnTo>
                  <a:lnTo>
                    <a:pt x="3179" y="3633"/>
                  </a:lnTo>
                  <a:lnTo>
                    <a:pt x="3184" y="3635"/>
                  </a:lnTo>
                  <a:lnTo>
                    <a:pt x="3193" y="3635"/>
                  </a:lnTo>
                  <a:lnTo>
                    <a:pt x="3203" y="3633"/>
                  </a:lnTo>
                  <a:lnTo>
                    <a:pt x="3212" y="3629"/>
                  </a:lnTo>
                  <a:lnTo>
                    <a:pt x="3271" y="3584"/>
                  </a:lnTo>
                  <a:lnTo>
                    <a:pt x="3280" y="3596"/>
                  </a:lnTo>
                  <a:lnTo>
                    <a:pt x="3274" y="3583"/>
                  </a:lnTo>
                  <a:lnTo>
                    <a:pt x="3274" y="3583"/>
                  </a:lnTo>
                  <a:lnTo>
                    <a:pt x="3295" y="3565"/>
                  </a:lnTo>
                  <a:lnTo>
                    <a:pt x="3332" y="3531"/>
                  </a:lnTo>
                  <a:lnTo>
                    <a:pt x="3332" y="3531"/>
                  </a:lnTo>
                  <a:lnTo>
                    <a:pt x="3337" y="3524"/>
                  </a:lnTo>
                  <a:lnTo>
                    <a:pt x="3342" y="3515"/>
                  </a:lnTo>
                  <a:lnTo>
                    <a:pt x="3343" y="3504"/>
                  </a:lnTo>
                  <a:lnTo>
                    <a:pt x="3342" y="3500"/>
                  </a:lnTo>
                  <a:lnTo>
                    <a:pt x="3340" y="3495"/>
                  </a:lnTo>
                  <a:lnTo>
                    <a:pt x="3340" y="3495"/>
                  </a:lnTo>
                  <a:lnTo>
                    <a:pt x="3323" y="3456"/>
                  </a:lnTo>
                  <a:lnTo>
                    <a:pt x="3281" y="3368"/>
                  </a:lnTo>
                  <a:lnTo>
                    <a:pt x="3281" y="3368"/>
                  </a:lnTo>
                  <a:lnTo>
                    <a:pt x="3252" y="3309"/>
                  </a:lnTo>
                  <a:lnTo>
                    <a:pt x="3218" y="3245"/>
                  </a:lnTo>
                  <a:lnTo>
                    <a:pt x="3213" y="3238"/>
                  </a:lnTo>
                  <a:lnTo>
                    <a:pt x="3213" y="3238"/>
                  </a:lnTo>
                  <a:lnTo>
                    <a:pt x="3213" y="3238"/>
                  </a:lnTo>
                  <a:lnTo>
                    <a:pt x="3212" y="3231"/>
                  </a:lnTo>
                  <a:lnTo>
                    <a:pt x="3210" y="3222"/>
                  </a:lnTo>
                  <a:lnTo>
                    <a:pt x="3209" y="3214"/>
                  </a:lnTo>
                  <a:lnTo>
                    <a:pt x="3210" y="3206"/>
                  </a:lnTo>
                  <a:lnTo>
                    <a:pt x="3212" y="3198"/>
                  </a:lnTo>
                  <a:lnTo>
                    <a:pt x="3215" y="3191"/>
                  </a:lnTo>
                  <a:lnTo>
                    <a:pt x="3218" y="3183"/>
                  </a:lnTo>
                  <a:lnTo>
                    <a:pt x="3222" y="3177"/>
                  </a:lnTo>
                  <a:lnTo>
                    <a:pt x="3222" y="3177"/>
                  </a:lnTo>
                  <a:lnTo>
                    <a:pt x="3278" y="3117"/>
                  </a:lnTo>
                  <a:lnTo>
                    <a:pt x="3317" y="3071"/>
                  </a:lnTo>
                  <a:lnTo>
                    <a:pt x="3317" y="3071"/>
                  </a:lnTo>
                  <a:lnTo>
                    <a:pt x="3324" y="3061"/>
                  </a:lnTo>
                  <a:lnTo>
                    <a:pt x="3324" y="3061"/>
                  </a:lnTo>
                  <a:lnTo>
                    <a:pt x="3330" y="3053"/>
                  </a:lnTo>
                  <a:lnTo>
                    <a:pt x="3337" y="3049"/>
                  </a:lnTo>
                  <a:lnTo>
                    <a:pt x="3345" y="3044"/>
                  </a:lnTo>
                  <a:lnTo>
                    <a:pt x="3352" y="3041"/>
                  </a:lnTo>
                  <a:lnTo>
                    <a:pt x="3361" y="3040"/>
                  </a:lnTo>
                  <a:lnTo>
                    <a:pt x="3370" y="3040"/>
                  </a:lnTo>
                  <a:lnTo>
                    <a:pt x="3379" y="3041"/>
                  </a:lnTo>
                  <a:lnTo>
                    <a:pt x="3388" y="3043"/>
                  </a:lnTo>
                  <a:lnTo>
                    <a:pt x="3388" y="3043"/>
                  </a:lnTo>
                  <a:lnTo>
                    <a:pt x="3429" y="3059"/>
                  </a:lnTo>
                  <a:lnTo>
                    <a:pt x="3472" y="3074"/>
                  </a:lnTo>
                  <a:lnTo>
                    <a:pt x="3521" y="3090"/>
                  </a:lnTo>
                  <a:lnTo>
                    <a:pt x="3521" y="3090"/>
                  </a:lnTo>
                  <a:lnTo>
                    <a:pt x="3614" y="3120"/>
                  </a:lnTo>
                  <a:lnTo>
                    <a:pt x="3658" y="3133"/>
                  </a:lnTo>
                  <a:lnTo>
                    <a:pt x="3658" y="3133"/>
                  </a:lnTo>
                  <a:lnTo>
                    <a:pt x="3663" y="3135"/>
                  </a:lnTo>
                  <a:lnTo>
                    <a:pt x="3667" y="3135"/>
                  </a:lnTo>
                  <a:lnTo>
                    <a:pt x="3676" y="3132"/>
                  </a:lnTo>
                  <a:lnTo>
                    <a:pt x="3685" y="3127"/>
                  </a:lnTo>
                  <a:lnTo>
                    <a:pt x="3691" y="3120"/>
                  </a:lnTo>
                  <a:lnTo>
                    <a:pt x="3771" y="2985"/>
                  </a:lnTo>
                  <a:lnTo>
                    <a:pt x="3771" y="2985"/>
                  </a:lnTo>
                  <a:lnTo>
                    <a:pt x="3774" y="2981"/>
                  </a:lnTo>
                  <a:lnTo>
                    <a:pt x="3775" y="2976"/>
                  </a:lnTo>
                  <a:lnTo>
                    <a:pt x="3775" y="2966"/>
                  </a:lnTo>
                  <a:lnTo>
                    <a:pt x="3772" y="2957"/>
                  </a:lnTo>
                  <a:lnTo>
                    <a:pt x="3768" y="2950"/>
                  </a:lnTo>
                  <a:lnTo>
                    <a:pt x="3768" y="2950"/>
                  </a:lnTo>
                  <a:lnTo>
                    <a:pt x="3735" y="2917"/>
                  </a:lnTo>
                  <a:lnTo>
                    <a:pt x="3703" y="2885"/>
                  </a:lnTo>
                  <a:lnTo>
                    <a:pt x="3666" y="2849"/>
                  </a:lnTo>
                  <a:lnTo>
                    <a:pt x="3666" y="2849"/>
                  </a:lnTo>
                  <a:lnTo>
                    <a:pt x="3627" y="2814"/>
                  </a:lnTo>
                  <a:lnTo>
                    <a:pt x="3595" y="2782"/>
                  </a:lnTo>
                  <a:lnTo>
                    <a:pt x="3561" y="2754"/>
                  </a:lnTo>
                  <a:lnTo>
                    <a:pt x="3561" y="2754"/>
                  </a:lnTo>
                  <a:lnTo>
                    <a:pt x="3555" y="2747"/>
                  </a:lnTo>
                  <a:lnTo>
                    <a:pt x="3550" y="2740"/>
                  </a:lnTo>
                  <a:lnTo>
                    <a:pt x="3546" y="2732"/>
                  </a:lnTo>
                  <a:lnTo>
                    <a:pt x="3543" y="2723"/>
                  </a:lnTo>
                  <a:lnTo>
                    <a:pt x="3542" y="2714"/>
                  </a:lnTo>
                  <a:lnTo>
                    <a:pt x="3542" y="2707"/>
                  </a:lnTo>
                  <a:lnTo>
                    <a:pt x="3543" y="2698"/>
                  </a:lnTo>
                  <a:lnTo>
                    <a:pt x="3546" y="2691"/>
                  </a:lnTo>
                  <a:lnTo>
                    <a:pt x="3556" y="2669"/>
                  </a:lnTo>
                  <a:lnTo>
                    <a:pt x="3556" y="2669"/>
                  </a:lnTo>
                  <a:lnTo>
                    <a:pt x="3568" y="2639"/>
                  </a:lnTo>
                  <a:lnTo>
                    <a:pt x="3601" y="2544"/>
                  </a:lnTo>
                  <a:lnTo>
                    <a:pt x="3601" y="2544"/>
                  </a:lnTo>
                  <a:lnTo>
                    <a:pt x="3605" y="2537"/>
                  </a:lnTo>
                  <a:lnTo>
                    <a:pt x="3610" y="2530"/>
                  </a:lnTo>
                  <a:lnTo>
                    <a:pt x="3616" y="2524"/>
                  </a:lnTo>
                  <a:lnTo>
                    <a:pt x="3623" y="2519"/>
                  </a:lnTo>
                  <a:lnTo>
                    <a:pt x="3630" y="2515"/>
                  </a:lnTo>
                  <a:lnTo>
                    <a:pt x="3639" y="2510"/>
                  </a:lnTo>
                  <a:lnTo>
                    <a:pt x="3647" y="2509"/>
                  </a:lnTo>
                  <a:lnTo>
                    <a:pt x="3655" y="2509"/>
                  </a:lnTo>
                  <a:lnTo>
                    <a:pt x="3655" y="2509"/>
                  </a:lnTo>
                  <a:lnTo>
                    <a:pt x="3657" y="2509"/>
                  </a:lnTo>
                  <a:lnTo>
                    <a:pt x="3700" y="2509"/>
                  </a:lnTo>
                  <a:lnTo>
                    <a:pt x="3796" y="2506"/>
                  </a:lnTo>
                  <a:lnTo>
                    <a:pt x="3796" y="2506"/>
                  </a:lnTo>
                  <a:lnTo>
                    <a:pt x="3892" y="2501"/>
                  </a:lnTo>
                  <a:lnTo>
                    <a:pt x="3938" y="2498"/>
                  </a:lnTo>
                  <a:lnTo>
                    <a:pt x="3938" y="2498"/>
                  </a:lnTo>
                  <a:lnTo>
                    <a:pt x="3942" y="2498"/>
                  </a:lnTo>
                  <a:lnTo>
                    <a:pt x="3945" y="2497"/>
                  </a:lnTo>
                  <a:lnTo>
                    <a:pt x="3954" y="2491"/>
                  </a:lnTo>
                  <a:lnTo>
                    <a:pt x="3960" y="2484"/>
                  </a:lnTo>
                  <a:lnTo>
                    <a:pt x="3965" y="2473"/>
                  </a:lnTo>
                  <a:lnTo>
                    <a:pt x="3982" y="2402"/>
                  </a:lnTo>
                  <a:lnTo>
                    <a:pt x="3994" y="2322"/>
                  </a:lnTo>
                  <a:lnTo>
                    <a:pt x="3994" y="2322"/>
                  </a:lnTo>
                  <a:lnTo>
                    <a:pt x="3993" y="2312"/>
                  </a:lnTo>
                  <a:lnTo>
                    <a:pt x="3990" y="2303"/>
                  </a:lnTo>
                  <a:lnTo>
                    <a:pt x="3985" y="2294"/>
                  </a:lnTo>
                  <a:lnTo>
                    <a:pt x="3982" y="2291"/>
                  </a:lnTo>
                  <a:lnTo>
                    <a:pt x="3978" y="2290"/>
                  </a:lnTo>
                  <a:lnTo>
                    <a:pt x="3978" y="2290"/>
                  </a:lnTo>
                  <a:lnTo>
                    <a:pt x="3938" y="2269"/>
                  </a:lnTo>
                  <a:lnTo>
                    <a:pt x="3851" y="2229"/>
                  </a:lnTo>
                  <a:lnTo>
                    <a:pt x="3721" y="2176"/>
                  </a:lnTo>
                  <a:lnTo>
                    <a:pt x="3721" y="2176"/>
                  </a:lnTo>
                  <a:lnTo>
                    <a:pt x="3712" y="2172"/>
                  </a:lnTo>
                  <a:lnTo>
                    <a:pt x="3704" y="2167"/>
                  </a:lnTo>
                  <a:lnTo>
                    <a:pt x="3698" y="2161"/>
                  </a:lnTo>
                  <a:lnTo>
                    <a:pt x="3692" y="2154"/>
                  </a:lnTo>
                  <a:lnTo>
                    <a:pt x="3688" y="2146"/>
                  </a:lnTo>
                  <a:lnTo>
                    <a:pt x="3685" y="2139"/>
                  </a:lnTo>
                  <a:lnTo>
                    <a:pt x="3684" y="2130"/>
                  </a:lnTo>
                  <a:lnTo>
                    <a:pt x="3682" y="2123"/>
                  </a:lnTo>
                  <a:lnTo>
                    <a:pt x="3682" y="2123"/>
                  </a:lnTo>
                  <a:lnTo>
                    <a:pt x="3687" y="2040"/>
                  </a:lnTo>
                  <a:lnTo>
                    <a:pt x="3687" y="1979"/>
                  </a:lnTo>
                  <a:lnTo>
                    <a:pt x="3687" y="1979"/>
                  </a:lnTo>
                  <a:lnTo>
                    <a:pt x="3685" y="1966"/>
                  </a:lnTo>
                  <a:lnTo>
                    <a:pt x="3685" y="1966"/>
                  </a:lnTo>
                  <a:lnTo>
                    <a:pt x="3685" y="1957"/>
                  </a:lnTo>
                  <a:lnTo>
                    <a:pt x="3688" y="1950"/>
                  </a:lnTo>
                  <a:lnTo>
                    <a:pt x="3691" y="1941"/>
                  </a:lnTo>
                  <a:lnTo>
                    <a:pt x="3695" y="1933"/>
                  </a:lnTo>
                  <a:lnTo>
                    <a:pt x="3701" y="1928"/>
                  </a:lnTo>
                  <a:lnTo>
                    <a:pt x="3707" y="1922"/>
                  </a:lnTo>
                  <a:lnTo>
                    <a:pt x="3715" y="1916"/>
                  </a:lnTo>
                  <a:lnTo>
                    <a:pt x="3723" y="1913"/>
                  </a:lnTo>
                  <a:lnTo>
                    <a:pt x="3723" y="1913"/>
                  </a:lnTo>
                  <a:close/>
                  <a:moveTo>
                    <a:pt x="2002" y="2396"/>
                  </a:moveTo>
                  <a:lnTo>
                    <a:pt x="2002" y="2396"/>
                  </a:lnTo>
                  <a:lnTo>
                    <a:pt x="1983" y="2395"/>
                  </a:lnTo>
                  <a:lnTo>
                    <a:pt x="1964" y="2393"/>
                  </a:lnTo>
                  <a:lnTo>
                    <a:pt x="1944" y="2392"/>
                  </a:lnTo>
                  <a:lnTo>
                    <a:pt x="1927" y="2388"/>
                  </a:lnTo>
                  <a:lnTo>
                    <a:pt x="1907" y="2385"/>
                  </a:lnTo>
                  <a:lnTo>
                    <a:pt x="1890" y="2379"/>
                  </a:lnTo>
                  <a:lnTo>
                    <a:pt x="1872" y="2373"/>
                  </a:lnTo>
                  <a:lnTo>
                    <a:pt x="1856" y="2367"/>
                  </a:lnTo>
                  <a:lnTo>
                    <a:pt x="1838" y="2358"/>
                  </a:lnTo>
                  <a:lnTo>
                    <a:pt x="1822" y="2351"/>
                  </a:lnTo>
                  <a:lnTo>
                    <a:pt x="1791" y="2331"/>
                  </a:lnTo>
                  <a:lnTo>
                    <a:pt x="1761" y="2309"/>
                  </a:lnTo>
                  <a:lnTo>
                    <a:pt x="1734" y="2285"/>
                  </a:lnTo>
                  <a:lnTo>
                    <a:pt x="1711" y="2257"/>
                  </a:lnTo>
                  <a:lnTo>
                    <a:pt x="1688" y="2229"/>
                  </a:lnTo>
                  <a:lnTo>
                    <a:pt x="1669" y="2198"/>
                  </a:lnTo>
                  <a:lnTo>
                    <a:pt x="1662" y="2182"/>
                  </a:lnTo>
                  <a:lnTo>
                    <a:pt x="1653" y="2164"/>
                  </a:lnTo>
                  <a:lnTo>
                    <a:pt x="1647" y="2148"/>
                  </a:lnTo>
                  <a:lnTo>
                    <a:pt x="1641" y="2130"/>
                  </a:lnTo>
                  <a:lnTo>
                    <a:pt x="1635" y="2112"/>
                  </a:lnTo>
                  <a:lnTo>
                    <a:pt x="1631" y="2093"/>
                  </a:lnTo>
                  <a:lnTo>
                    <a:pt x="1628" y="2075"/>
                  </a:lnTo>
                  <a:lnTo>
                    <a:pt x="1626" y="2056"/>
                  </a:lnTo>
                  <a:lnTo>
                    <a:pt x="1625" y="2037"/>
                  </a:lnTo>
                  <a:lnTo>
                    <a:pt x="1623" y="2018"/>
                  </a:lnTo>
                  <a:lnTo>
                    <a:pt x="1623" y="2018"/>
                  </a:lnTo>
                  <a:lnTo>
                    <a:pt x="1625" y="1997"/>
                  </a:lnTo>
                  <a:lnTo>
                    <a:pt x="1626" y="1978"/>
                  </a:lnTo>
                  <a:lnTo>
                    <a:pt x="1628" y="1960"/>
                  </a:lnTo>
                  <a:lnTo>
                    <a:pt x="1631" y="1941"/>
                  </a:lnTo>
                  <a:lnTo>
                    <a:pt x="1635" y="1923"/>
                  </a:lnTo>
                  <a:lnTo>
                    <a:pt x="1641" y="1904"/>
                  </a:lnTo>
                  <a:lnTo>
                    <a:pt x="1647" y="1888"/>
                  </a:lnTo>
                  <a:lnTo>
                    <a:pt x="1653" y="1870"/>
                  </a:lnTo>
                  <a:lnTo>
                    <a:pt x="1662" y="1854"/>
                  </a:lnTo>
                  <a:lnTo>
                    <a:pt x="1669" y="1837"/>
                  </a:lnTo>
                  <a:lnTo>
                    <a:pt x="1688" y="1805"/>
                  </a:lnTo>
                  <a:lnTo>
                    <a:pt x="1711" y="1777"/>
                  </a:lnTo>
                  <a:lnTo>
                    <a:pt x="1734" y="1750"/>
                  </a:lnTo>
                  <a:lnTo>
                    <a:pt x="1761" y="1725"/>
                  </a:lnTo>
                  <a:lnTo>
                    <a:pt x="1791" y="1703"/>
                  </a:lnTo>
                  <a:lnTo>
                    <a:pt x="1822" y="1683"/>
                  </a:lnTo>
                  <a:lnTo>
                    <a:pt x="1838" y="1676"/>
                  </a:lnTo>
                  <a:lnTo>
                    <a:pt x="1856" y="1669"/>
                  </a:lnTo>
                  <a:lnTo>
                    <a:pt x="1872" y="1661"/>
                  </a:lnTo>
                  <a:lnTo>
                    <a:pt x="1890" y="1655"/>
                  </a:lnTo>
                  <a:lnTo>
                    <a:pt x="1907" y="1651"/>
                  </a:lnTo>
                  <a:lnTo>
                    <a:pt x="1927" y="1646"/>
                  </a:lnTo>
                  <a:lnTo>
                    <a:pt x="1944" y="1644"/>
                  </a:lnTo>
                  <a:lnTo>
                    <a:pt x="1964" y="1641"/>
                  </a:lnTo>
                  <a:lnTo>
                    <a:pt x="1983" y="1639"/>
                  </a:lnTo>
                  <a:lnTo>
                    <a:pt x="2002" y="1639"/>
                  </a:lnTo>
                  <a:lnTo>
                    <a:pt x="2002" y="1639"/>
                  </a:lnTo>
                  <a:lnTo>
                    <a:pt x="2021" y="1639"/>
                  </a:lnTo>
                  <a:lnTo>
                    <a:pt x="2040" y="1641"/>
                  </a:lnTo>
                  <a:lnTo>
                    <a:pt x="2060" y="1644"/>
                  </a:lnTo>
                  <a:lnTo>
                    <a:pt x="2079" y="1646"/>
                  </a:lnTo>
                  <a:lnTo>
                    <a:pt x="2097" y="1651"/>
                  </a:lnTo>
                  <a:lnTo>
                    <a:pt x="2114" y="1655"/>
                  </a:lnTo>
                  <a:lnTo>
                    <a:pt x="2132" y="1661"/>
                  </a:lnTo>
                  <a:lnTo>
                    <a:pt x="2150" y="1669"/>
                  </a:lnTo>
                  <a:lnTo>
                    <a:pt x="2166" y="1676"/>
                  </a:lnTo>
                  <a:lnTo>
                    <a:pt x="2182" y="1683"/>
                  </a:lnTo>
                  <a:lnTo>
                    <a:pt x="2213" y="1703"/>
                  </a:lnTo>
                  <a:lnTo>
                    <a:pt x="2243" y="1725"/>
                  </a:lnTo>
                  <a:lnTo>
                    <a:pt x="2270" y="1750"/>
                  </a:lnTo>
                  <a:lnTo>
                    <a:pt x="2295" y="1777"/>
                  </a:lnTo>
                  <a:lnTo>
                    <a:pt x="2317" y="1805"/>
                  </a:lnTo>
                  <a:lnTo>
                    <a:pt x="2335" y="1837"/>
                  </a:lnTo>
                  <a:lnTo>
                    <a:pt x="2344" y="1854"/>
                  </a:lnTo>
                  <a:lnTo>
                    <a:pt x="2351" y="1870"/>
                  </a:lnTo>
                  <a:lnTo>
                    <a:pt x="2358" y="1888"/>
                  </a:lnTo>
                  <a:lnTo>
                    <a:pt x="2364" y="1904"/>
                  </a:lnTo>
                  <a:lnTo>
                    <a:pt x="2369" y="1923"/>
                  </a:lnTo>
                  <a:lnTo>
                    <a:pt x="2373" y="1941"/>
                  </a:lnTo>
                  <a:lnTo>
                    <a:pt x="2376" y="1960"/>
                  </a:lnTo>
                  <a:lnTo>
                    <a:pt x="2379" y="1978"/>
                  </a:lnTo>
                  <a:lnTo>
                    <a:pt x="2381" y="1997"/>
                  </a:lnTo>
                  <a:lnTo>
                    <a:pt x="2381" y="2018"/>
                  </a:lnTo>
                  <a:lnTo>
                    <a:pt x="2381" y="2018"/>
                  </a:lnTo>
                  <a:lnTo>
                    <a:pt x="2381" y="2037"/>
                  </a:lnTo>
                  <a:lnTo>
                    <a:pt x="2379" y="2056"/>
                  </a:lnTo>
                  <a:lnTo>
                    <a:pt x="2376" y="2075"/>
                  </a:lnTo>
                  <a:lnTo>
                    <a:pt x="2373" y="2093"/>
                  </a:lnTo>
                  <a:lnTo>
                    <a:pt x="2369" y="2112"/>
                  </a:lnTo>
                  <a:lnTo>
                    <a:pt x="2364" y="2130"/>
                  </a:lnTo>
                  <a:lnTo>
                    <a:pt x="2358" y="2148"/>
                  </a:lnTo>
                  <a:lnTo>
                    <a:pt x="2351" y="2164"/>
                  </a:lnTo>
                  <a:lnTo>
                    <a:pt x="2344" y="2182"/>
                  </a:lnTo>
                  <a:lnTo>
                    <a:pt x="2335" y="2198"/>
                  </a:lnTo>
                  <a:lnTo>
                    <a:pt x="2317" y="2229"/>
                  </a:lnTo>
                  <a:lnTo>
                    <a:pt x="2295" y="2257"/>
                  </a:lnTo>
                  <a:lnTo>
                    <a:pt x="2270" y="2285"/>
                  </a:lnTo>
                  <a:lnTo>
                    <a:pt x="2243" y="2309"/>
                  </a:lnTo>
                  <a:lnTo>
                    <a:pt x="2213" y="2331"/>
                  </a:lnTo>
                  <a:lnTo>
                    <a:pt x="2182" y="2351"/>
                  </a:lnTo>
                  <a:lnTo>
                    <a:pt x="2166" y="2358"/>
                  </a:lnTo>
                  <a:lnTo>
                    <a:pt x="2150" y="2367"/>
                  </a:lnTo>
                  <a:lnTo>
                    <a:pt x="2132" y="2373"/>
                  </a:lnTo>
                  <a:lnTo>
                    <a:pt x="2114" y="2379"/>
                  </a:lnTo>
                  <a:lnTo>
                    <a:pt x="2097" y="2385"/>
                  </a:lnTo>
                  <a:lnTo>
                    <a:pt x="2079" y="2388"/>
                  </a:lnTo>
                  <a:lnTo>
                    <a:pt x="2060" y="2392"/>
                  </a:lnTo>
                  <a:lnTo>
                    <a:pt x="2040" y="2393"/>
                  </a:lnTo>
                  <a:lnTo>
                    <a:pt x="2021" y="2395"/>
                  </a:lnTo>
                  <a:lnTo>
                    <a:pt x="2002" y="2396"/>
                  </a:lnTo>
                  <a:lnTo>
                    <a:pt x="2002" y="2396"/>
                  </a:lnTo>
                  <a:close/>
                </a:path>
              </a:pathLst>
            </a:custGeom>
            <a:solidFill>
              <a:srgbClr val="F0E400"/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55" name="Freeform 7"/>
            <p:cNvSpPr>
              <a:spLocks/>
            </p:cNvSpPr>
            <p:nvPr/>
          </p:nvSpPr>
          <p:spPr bwMode="auto">
            <a:xfrm>
              <a:off x="6627686" y="2867154"/>
              <a:ext cx="1424114" cy="565378"/>
            </a:xfrm>
            <a:custGeom>
              <a:avLst/>
              <a:gdLst/>
              <a:ahLst/>
              <a:cxnLst>
                <a:cxn ang="0">
                  <a:pos x="3430" y="953"/>
                </a:cxn>
                <a:cxn ang="0">
                  <a:pos x="3321" y="797"/>
                </a:cxn>
                <a:cxn ang="0">
                  <a:pos x="3197" y="652"/>
                </a:cxn>
                <a:cxn ang="0">
                  <a:pos x="3062" y="518"/>
                </a:cxn>
                <a:cxn ang="0">
                  <a:pos x="2914" y="399"/>
                </a:cxn>
                <a:cxn ang="0">
                  <a:pos x="2755" y="293"/>
                </a:cxn>
                <a:cxn ang="0">
                  <a:pos x="2587" y="202"/>
                </a:cxn>
                <a:cxn ang="0">
                  <a:pos x="2411" y="127"/>
                </a:cxn>
                <a:cxn ang="0">
                  <a:pos x="2225" y="68"/>
                </a:cxn>
                <a:cxn ang="0">
                  <a:pos x="2034" y="27"/>
                </a:cxn>
                <a:cxn ang="0">
                  <a:pos x="1835" y="4"/>
                </a:cxn>
                <a:cxn ang="0">
                  <a:pos x="1699" y="0"/>
                </a:cxn>
                <a:cxn ang="0">
                  <a:pos x="1503" y="9"/>
                </a:cxn>
                <a:cxn ang="0">
                  <a:pos x="1312" y="37"/>
                </a:cxn>
                <a:cxn ang="0">
                  <a:pos x="1126" y="81"/>
                </a:cxn>
                <a:cxn ang="0">
                  <a:pos x="948" y="143"/>
                </a:cxn>
                <a:cxn ang="0">
                  <a:pos x="777" y="219"/>
                </a:cxn>
                <a:cxn ang="0">
                  <a:pos x="615" y="311"/>
                </a:cxn>
                <a:cxn ang="0">
                  <a:pos x="464" y="415"/>
                </a:cxn>
                <a:cxn ang="0">
                  <a:pos x="321" y="535"/>
                </a:cxn>
                <a:cxn ang="0">
                  <a:pos x="191" y="664"/>
                </a:cxn>
                <a:cxn ang="0">
                  <a:pos x="72" y="807"/>
                </a:cxn>
                <a:cxn ang="0">
                  <a:pos x="385" y="897"/>
                </a:cxn>
                <a:cxn ang="0">
                  <a:pos x="599" y="1237"/>
                </a:cxn>
                <a:cxn ang="0">
                  <a:pos x="676" y="1141"/>
                </a:cxn>
                <a:cxn ang="0">
                  <a:pos x="761" y="1055"/>
                </a:cxn>
                <a:cxn ang="0">
                  <a:pos x="852" y="975"/>
                </a:cxn>
                <a:cxn ang="0">
                  <a:pos x="951" y="904"/>
                </a:cxn>
                <a:cxn ang="0">
                  <a:pos x="1056" y="841"/>
                </a:cxn>
                <a:cxn ang="0">
                  <a:pos x="1168" y="788"/>
                </a:cxn>
                <a:cxn ang="0">
                  <a:pos x="1282" y="745"/>
                </a:cxn>
                <a:cxn ang="0">
                  <a:pos x="1403" y="713"/>
                </a:cxn>
                <a:cxn ang="0">
                  <a:pos x="1528" y="691"/>
                </a:cxn>
                <a:cxn ang="0">
                  <a:pos x="1657" y="680"/>
                </a:cxn>
                <a:cxn ang="0">
                  <a:pos x="1743" y="680"/>
                </a:cxn>
                <a:cxn ang="0">
                  <a:pos x="1875" y="691"/>
                </a:cxn>
                <a:cxn ang="0">
                  <a:pos x="2001" y="713"/>
                </a:cxn>
                <a:cxn ang="0">
                  <a:pos x="2123" y="747"/>
                </a:cxn>
                <a:cxn ang="0">
                  <a:pos x="2240" y="791"/>
                </a:cxn>
                <a:cxn ang="0">
                  <a:pos x="2353" y="845"/>
                </a:cxn>
                <a:cxn ang="0">
                  <a:pos x="2458" y="910"/>
                </a:cxn>
                <a:cxn ang="0">
                  <a:pos x="2558" y="984"/>
                </a:cxn>
                <a:cxn ang="0">
                  <a:pos x="2651" y="1065"/>
                </a:cxn>
                <a:cxn ang="0">
                  <a:pos x="2735" y="1155"/>
                </a:cxn>
                <a:cxn ang="0">
                  <a:pos x="2811" y="1252"/>
                </a:cxn>
                <a:cxn ang="0">
                  <a:pos x="2636" y="1402"/>
                </a:cxn>
                <a:cxn ang="0">
                  <a:pos x="3624" y="844"/>
                </a:cxn>
              </a:cxnLst>
              <a:rect l="0" t="0" r="r" b="b"/>
              <a:pathLst>
                <a:path w="3626" h="1438">
                  <a:moveTo>
                    <a:pt x="3624" y="844"/>
                  </a:moveTo>
                  <a:lnTo>
                    <a:pt x="3430" y="953"/>
                  </a:lnTo>
                  <a:lnTo>
                    <a:pt x="3430" y="953"/>
                  </a:lnTo>
                  <a:lnTo>
                    <a:pt x="3395" y="900"/>
                  </a:lnTo>
                  <a:lnTo>
                    <a:pt x="3358" y="847"/>
                  </a:lnTo>
                  <a:lnTo>
                    <a:pt x="3321" y="797"/>
                  </a:lnTo>
                  <a:lnTo>
                    <a:pt x="3281" y="747"/>
                  </a:lnTo>
                  <a:lnTo>
                    <a:pt x="3240" y="698"/>
                  </a:lnTo>
                  <a:lnTo>
                    <a:pt x="3197" y="652"/>
                  </a:lnTo>
                  <a:lnTo>
                    <a:pt x="3153" y="607"/>
                  </a:lnTo>
                  <a:lnTo>
                    <a:pt x="3109" y="563"/>
                  </a:lnTo>
                  <a:lnTo>
                    <a:pt x="3062" y="518"/>
                  </a:lnTo>
                  <a:lnTo>
                    <a:pt x="3013" y="477"/>
                  </a:lnTo>
                  <a:lnTo>
                    <a:pt x="2964" y="437"/>
                  </a:lnTo>
                  <a:lnTo>
                    <a:pt x="2914" y="399"/>
                  </a:lnTo>
                  <a:lnTo>
                    <a:pt x="2863" y="362"/>
                  </a:lnTo>
                  <a:lnTo>
                    <a:pt x="2810" y="327"/>
                  </a:lnTo>
                  <a:lnTo>
                    <a:pt x="2755" y="293"/>
                  </a:lnTo>
                  <a:lnTo>
                    <a:pt x="2701" y="261"/>
                  </a:lnTo>
                  <a:lnTo>
                    <a:pt x="2645" y="231"/>
                  </a:lnTo>
                  <a:lnTo>
                    <a:pt x="2587" y="202"/>
                  </a:lnTo>
                  <a:lnTo>
                    <a:pt x="2530" y="175"/>
                  </a:lnTo>
                  <a:lnTo>
                    <a:pt x="2471" y="150"/>
                  </a:lnTo>
                  <a:lnTo>
                    <a:pt x="2411" y="127"/>
                  </a:lnTo>
                  <a:lnTo>
                    <a:pt x="2350" y="105"/>
                  </a:lnTo>
                  <a:lnTo>
                    <a:pt x="2288" y="85"/>
                  </a:lnTo>
                  <a:lnTo>
                    <a:pt x="2225" y="68"/>
                  </a:lnTo>
                  <a:lnTo>
                    <a:pt x="2162" y="52"/>
                  </a:lnTo>
                  <a:lnTo>
                    <a:pt x="2098" y="38"/>
                  </a:lnTo>
                  <a:lnTo>
                    <a:pt x="2034" y="27"/>
                  </a:lnTo>
                  <a:lnTo>
                    <a:pt x="1967" y="16"/>
                  </a:lnTo>
                  <a:lnTo>
                    <a:pt x="1903" y="9"/>
                  </a:lnTo>
                  <a:lnTo>
                    <a:pt x="1835" y="4"/>
                  </a:lnTo>
                  <a:lnTo>
                    <a:pt x="1768" y="0"/>
                  </a:lnTo>
                  <a:lnTo>
                    <a:pt x="1699" y="0"/>
                  </a:lnTo>
                  <a:lnTo>
                    <a:pt x="1699" y="0"/>
                  </a:lnTo>
                  <a:lnTo>
                    <a:pt x="1634" y="0"/>
                  </a:lnTo>
                  <a:lnTo>
                    <a:pt x="1568" y="3"/>
                  </a:lnTo>
                  <a:lnTo>
                    <a:pt x="1503" y="9"/>
                  </a:lnTo>
                  <a:lnTo>
                    <a:pt x="1439" y="16"/>
                  </a:lnTo>
                  <a:lnTo>
                    <a:pt x="1375" y="25"/>
                  </a:lnTo>
                  <a:lnTo>
                    <a:pt x="1312" y="37"/>
                  </a:lnTo>
                  <a:lnTo>
                    <a:pt x="1250" y="49"/>
                  </a:lnTo>
                  <a:lnTo>
                    <a:pt x="1188" y="65"/>
                  </a:lnTo>
                  <a:lnTo>
                    <a:pt x="1126" y="81"/>
                  </a:lnTo>
                  <a:lnTo>
                    <a:pt x="1066" y="100"/>
                  </a:lnTo>
                  <a:lnTo>
                    <a:pt x="1007" y="121"/>
                  </a:lnTo>
                  <a:lnTo>
                    <a:pt x="948" y="143"/>
                  </a:lnTo>
                  <a:lnTo>
                    <a:pt x="891" y="166"/>
                  </a:lnTo>
                  <a:lnTo>
                    <a:pt x="833" y="191"/>
                  </a:lnTo>
                  <a:lnTo>
                    <a:pt x="777" y="219"/>
                  </a:lnTo>
                  <a:lnTo>
                    <a:pt x="723" y="247"/>
                  </a:lnTo>
                  <a:lnTo>
                    <a:pt x="668" y="278"/>
                  </a:lnTo>
                  <a:lnTo>
                    <a:pt x="615" y="311"/>
                  </a:lnTo>
                  <a:lnTo>
                    <a:pt x="564" y="345"/>
                  </a:lnTo>
                  <a:lnTo>
                    <a:pt x="514" y="380"/>
                  </a:lnTo>
                  <a:lnTo>
                    <a:pt x="464" y="415"/>
                  </a:lnTo>
                  <a:lnTo>
                    <a:pt x="415" y="454"/>
                  </a:lnTo>
                  <a:lnTo>
                    <a:pt x="368" y="493"/>
                  </a:lnTo>
                  <a:lnTo>
                    <a:pt x="321" y="535"/>
                  </a:lnTo>
                  <a:lnTo>
                    <a:pt x="276" y="576"/>
                  </a:lnTo>
                  <a:lnTo>
                    <a:pt x="232" y="620"/>
                  </a:lnTo>
                  <a:lnTo>
                    <a:pt x="191" y="664"/>
                  </a:lnTo>
                  <a:lnTo>
                    <a:pt x="150" y="711"/>
                  </a:lnTo>
                  <a:lnTo>
                    <a:pt x="110" y="759"/>
                  </a:lnTo>
                  <a:lnTo>
                    <a:pt x="72" y="807"/>
                  </a:lnTo>
                  <a:lnTo>
                    <a:pt x="35" y="856"/>
                  </a:lnTo>
                  <a:lnTo>
                    <a:pt x="0" y="907"/>
                  </a:lnTo>
                  <a:lnTo>
                    <a:pt x="385" y="897"/>
                  </a:lnTo>
                  <a:lnTo>
                    <a:pt x="575" y="1270"/>
                  </a:lnTo>
                  <a:lnTo>
                    <a:pt x="575" y="1270"/>
                  </a:lnTo>
                  <a:lnTo>
                    <a:pt x="599" y="1237"/>
                  </a:lnTo>
                  <a:lnTo>
                    <a:pt x="624" y="1205"/>
                  </a:lnTo>
                  <a:lnTo>
                    <a:pt x="649" y="1172"/>
                  </a:lnTo>
                  <a:lnTo>
                    <a:pt x="676" y="1141"/>
                  </a:lnTo>
                  <a:lnTo>
                    <a:pt x="704" y="1112"/>
                  </a:lnTo>
                  <a:lnTo>
                    <a:pt x="732" y="1083"/>
                  </a:lnTo>
                  <a:lnTo>
                    <a:pt x="761" y="1055"/>
                  </a:lnTo>
                  <a:lnTo>
                    <a:pt x="791" y="1028"/>
                  </a:lnTo>
                  <a:lnTo>
                    <a:pt x="821" y="1000"/>
                  </a:lnTo>
                  <a:lnTo>
                    <a:pt x="852" y="975"/>
                  </a:lnTo>
                  <a:lnTo>
                    <a:pt x="885" y="950"/>
                  </a:lnTo>
                  <a:lnTo>
                    <a:pt x="917" y="926"/>
                  </a:lnTo>
                  <a:lnTo>
                    <a:pt x="951" y="904"/>
                  </a:lnTo>
                  <a:lnTo>
                    <a:pt x="985" y="882"/>
                  </a:lnTo>
                  <a:lnTo>
                    <a:pt x="1020" y="862"/>
                  </a:lnTo>
                  <a:lnTo>
                    <a:pt x="1056" y="841"/>
                  </a:lnTo>
                  <a:lnTo>
                    <a:pt x="1092" y="822"/>
                  </a:lnTo>
                  <a:lnTo>
                    <a:pt x="1129" y="804"/>
                  </a:lnTo>
                  <a:lnTo>
                    <a:pt x="1168" y="788"/>
                  </a:lnTo>
                  <a:lnTo>
                    <a:pt x="1204" y="773"/>
                  </a:lnTo>
                  <a:lnTo>
                    <a:pt x="1244" y="759"/>
                  </a:lnTo>
                  <a:lnTo>
                    <a:pt x="1282" y="745"/>
                  </a:lnTo>
                  <a:lnTo>
                    <a:pt x="1322" y="734"/>
                  </a:lnTo>
                  <a:lnTo>
                    <a:pt x="1363" y="722"/>
                  </a:lnTo>
                  <a:lnTo>
                    <a:pt x="1403" y="713"/>
                  </a:lnTo>
                  <a:lnTo>
                    <a:pt x="1444" y="704"/>
                  </a:lnTo>
                  <a:lnTo>
                    <a:pt x="1486" y="697"/>
                  </a:lnTo>
                  <a:lnTo>
                    <a:pt x="1528" y="691"/>
                  </a:lnTo>
                  <a:lnTo>
                    <a:pt x="1571" y="686"/>
                  </a:lnTo>
                  <a:lnTo>
                    <a:pt x="1614" y="682"/>
                  </a:lnTo>
                  <a:lnTo>
                    <a:pt x="1657" y="680"/>
                  </a:lnTo>
                  <a:lnTo>
                    <a:pt x="1699" y="680"/>
                  </a:lnTo>
                  <a:lnTo>
                    <a:pt x="1699" y="680"/>
                  </a:lnTo>
                  <a:lnTo>
                    <a:pt x="1743" y="680"/>
                  </a:lnTo>
                  <a:lnTo>
                    <a:pt x="1788" y="682"/>
                  </a:lnTo>
                  <a:lnTo>
                    <a:pt x="1832" y="686"/>
                  </a:lnTo>
                  <a:lnTo>
                    <a:pt x="1875" y="691"/>
                  </a:lnTo>
                  <a:lnTo>
                    <a:pt x="1917" y="697"/>
                  </a:lnTo>
                  <a:lnTo>
                    <a:pt x="1958" y="704"/>
                  </a:lnTo>
                  <a:lnTo>
                    <a:pt x="2001" y="713"/>
                  </a:lnTo>
                  <a:lnTo>
                    <a:pt x="2042" y="723"/>
                  </a:lnTo>
                  <a:lnTo>
                    <a:pt x="2082" y="735"/>
                  </a:lnTo>
                  <a:lnTo>
                    <a:pt x="2123" y="747"/>
                  </a:lnTo>
                  <a:lnTo>
                    <a:pt x="2163" y="760"/>
                  </a:lnTo>
                  <a:lnTo>
                    <a:pt x="2202" y="775"/>
                  </a:lnTo>
                  <a:lnTo>
                    <a:pt x="2240" y="791"/>
                  </a:lnTo>
                  <a:lnTo>
                    <a:pt x="2278" y="809"/>
                  </a:lnTo>
                  <a:lnTo>
                    <a:pt x="2316" y="826"/>
                  </a:lnTo>
                  <a:lnTo>
                    <a:pt x="2353" y="845"/>
                  </a:lnTo>
                  <a:lnTo>
                    <a:pt x="2389" y="866"/>
                  </a:lnTo>
                  <a:lnTo>
                    <a:pt x="2424" y="888"/>
                  </a:lnTo>
                  <a:lnTo>
                    <a:pt x="2458" y="910"/>
                  </a:lnTo>
                  <a:lnTo>
                    <a:pt x="2493" y="934"/>
                  </a:lnTo>
                  <a:lnTo>
                    <a:pt x="2526" y="959"/>
                  </a:lnTo>
                  <a:lnTo>
                    <a:pt x="2558" y="984"/>
                  </a:lnTo>
                  <a:lnTo>
                    <a:pt x="2589" y="1010"/>
                  </a:lnTo>
                  <a:lnTo>
                    <a:pt x="2620" y="1037"/>
                  </a:lnTo>
                  <a:lnTo>
                    <a:pt x="2651" y="1065"/>
                  </a:lnTo>
                  <a:lnTo>
                    <a:pt x="2680" y="1094"/>
                  </a:lnTo>
                  <a:lnTo>
                    <a:pt x="2708" y="1124"/>
                  </a:lnTo>
                  <a:lnTo>
                    <a:pt x="2735" y="1155"/>
                  </a:lnTo>
                  <a:lnTo>
                    <a:pt x="2761" y="1187"/>
                  </a:lnTo>
                  <a:lnTo>
                    <a:pt x="2786" y="1220"/>
                  </a:lnTo>
                  <a:lnTo>
                    <a:pt x="2811" y="1252"/>
                  </a:lnTo>
                  <a:lnTo>
                    <a:pt x="2835" y="1286"/>
                  </a:lnTo>
                  <a:lnTo>
                    <a:pt x="2635" y="1399"/>
                  </a:lnTo>
                  <a:lnTo>
                    <a:pt x="2636" y="1402"/>
                  </a:lnTo>
                  <a:lnTo>
                    <a:pt x="3306" y="1438"/>
                  </a:lnTo>
                  <a:lnTo>
                    <a:pt x="3626" y="847"/>
                  </a:lnTo>
                  <a:lnTo>
                    <a:pt x="3624" y="8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756" name="Group 1755" descr="Element 3: Green gear"/>
          <p:cNvGrpSpPr/>
          <p:nvPr/>
        </p:nvGrpSpPr>
        <p:grpSpPr>
          <a:xfrm>
            <a:off x="9157349" y="2233012"/>
            <a:ext cx="1104442" cy="1124077"/>
            <a:chOff x="8010734" y="1725146"/>
            <a:chExt cx="1243863" cy="1265976"/>
          </a:xfrm>
        </p:grpSpPr>
        <p:sp>
          <p:nvSpPr>
            <p:cNvPr id="1757" name="Freeform 7"/>
            <p:cNvSpPr>
              <a:spLocks noEditPoints="1"/>
            </p:cNvSpPr>
            <p:nvPr/>
          </p:nvSpPr>
          <p:spPr bwMode="auto">
            <a:xfrm rot="21246557">
              <a:off x="8010734" y="1725146"/>
              <a:ext cx="1243863" cy="1265976"/>
            </a:xfrm>
            <a:custGeom>
              <a:avLst/>
              <a:gdLst>
                <a:gd name="T0" fmla="*/ 1975 w 2250"/>
                <a:gd name="T1" fmla="*/ 1188 h 2291"/>
                <a:gd name="T2" fmla="*/ 1942 w 2250"/>
                <a:gd name="T3" fmla="*/ 1107 h 2291"/>
                <a:gd name="T4" fmla="*/ 1954 w 2250"/>
                <a:gd name="T5" fmla="*/ 959 h 2291"/>
                <a:gd name="T6" fmla="*/ 2202 w 2250"/>
                <a:gd name="T7" fmla="*/ 806 h 2291"/>
                <a:gd name="T8" fmla="*/ 2146 w 2250"/>
                <a:gd name="T9" fmla="*/ 632 h 2291"/>
                <a:gd name="T10" fmla="*/ 1979 w 2250"/>
                <a:gd name="T11" fmla="*/ 641 h 2291"/>
                <a:gd name="T12" fmla="*/ 1799 w 2250"/>
                <a:gd name="T13" fmla="*/ 673 h 2291"/>
                <a:gd name="T14" fmla="*/ 1695 w 2250"/>
                <a:gd name="T15" fmla="*/ 553 h 2291"/>
                <a:gd name="T16" fmla="*/ 1751 w 2250"/>
                <a:gd name="T17" fmla="*/ 374 h 2291"/>
                <a:gd name="T18" fmla="*/ 1723 w 2250"/>
                <a:gd name="T19" fmla="*/ 169 h 2291"/>
                <a:gd name="T20" fmla="*/ 1615 w 2250"/>
                <a:gd name="T21" fmla="*/ 132 h 2291"/>
                <a:gd name="T22" fmla="*/ 1430 w 2250"/>
                <a:gd name="T23" fmla="*/ 351 h 2291"/>
                <a:gd name="T24" fmla="*/ 1234 w 2250"/>
                <a:gd name="T25" fmla="*/ 326 h 2291"/>
                <a:gd name="T26" fmla="*/ 1182 w 2250"/>
                <a:gd name="T27" fmla="*/ 152 h 2291"/>
                <a:gd name="T28" fmla="*/ 1075 w 2250"/>
                <a:gd name="T29" fmla="*/ 0 h 2291"/>
                <a:gd name="T30" fmla="*/ 929 w 2250"/>
                <a:gd name="T31" fmla="*/ 37 h 2291"/>
                <a:gd name="T32" fmla="*/ 904 w 2250"/>
                <a:gd name="T33" fmla="*/ 334 h 2291"/>
                <a:gd name="T34" fmla="*/ 762 w 2250"/>
                <a:gd name="T35" fmla="*/ 407 h 2291"/>
                <a:gd name="T36" fmla="*/ 695 w 2250"/>
                <a:gd name="T37" fmla="*/ 407 h 2291"/>
                <a:gd name="T38" fmla="*/ 479 w 2250"/>
                <a:gd name="T39" fmla="*/ 219 h 2291"/>
                <a:gd name="T40" fmla="*/ 321 w 2250"/>
                <a:gd name="T41" fmla="*/ 334 h 2291"/>
                <a:gd name="T42" fmla="*/ 463 w 2250"/>
                <a:gd name="T43" fmla="*/ 595 h 2291"/>
                <a:gd name="T44" fmla="*/ 428 w 2250"/>
                <a:gd name="T45" fmla="*/ 713 h 2291"/>
                <a:gd name="T46" fmla="*/ 339 w 2250"/>
                <a:gd name="T47" fmla="*/ 797 h 2291"/>
                <a:gd name="T48" fmla="*/ 58 w 2250"/>
                <a:gd name="T49" fmla="*/ 777 h 2291"/>
                <a:gd name="T50" fmla="*/ 15 w 2250"/>
                <a:gd name="T51" fmla="*/ 985 h 2291"/>
                <a:gd name="T52" fmla="*/ 283 w 2250"/>
                <a:gd name="T53" fmla="*/ 1095 h 2291"/>
                <a:gd name="T54" fmla="*/ 309 w 2250"/>
                <a:gd name="T55" fmla="*/ 1188 h 2291"/>
                <a:gd name="T56" fmla="*/ 289 w 2250"/>
                <a:gd name="T57" fmla="*/ 1325 h 2291"/>
                <a:gd name="T58" fmla="*/ 45 w 2250"/>
                <a:gd name="T59" fmla="*/ 1481 h 2291"/>
                <a:gd name="T60" fmla="*/ 111 w 2250"/>
                <a:gd name="T61" fmla="*/ 1657 h 2291"/>
                <a:gd name="T62" fmla="*/ 320 w 2250"/>
                <a:gd name="T63" fmla="*/ 1626 h 2291"/>
                <a:gd name="T64" fmla="*/ 462 w 2250"/>
                <a:gd name="T65" fmla="*/ 1617 h 2291"/>
                <a:gd name="T66" fmla="*/ 562 w 2250"/>
                <a:gd name="T67" fmla="*/ 1741 h 2291"/>
                <a:gd name="T68" fmla="*/ 481 w 2250"/>
                <a:gd name="T69" fmla="*/ 1951 h 2291"/>
                <a:gd name="T70" fmla="*/ 577 w 2250"/>
                <a:gd name="T71" fmla="*/ 2139 h 2291"/>
                <a:gd name="T72" fmla="*/ 728 w 2250"/>
                <a:gd name="T73" fmla="*/ 2044 h 2291"/>
                <a:gd name="T74" fmla="*/ 852 w 2250"/>
                <a:gd name="T75" fmla="*/ 1914 h 2291"/>
                <a:gd name="T76" fmla="*/ 1035 w 2250"/>
                <a:gd name="T77" fmla="*/ 1973 h 2291"/>
                <a:gd name="T78" fmla="*/ 1092 w 2250"/>
                <a:gd name="T79" fmla="*/ 2219 h 2291"/>
                <a:gd name="T80" fmla="*/ 1208 w 2250"/>
                <a:gd name="T81" fmla="*/ 2278 h 2291"/>
                <a:gd name="T82" fmla="*/ 1321 w 2250"/>
                <a:gd name="T83" fmla="*/ 2243 h 2291"/>
                <a:gd name="T84" fmla="*/ 1343 w 2250"/>
                <a:gd name="T85" fmla="*/ 1953 h 2291"/>
                <a:gd name="T86" fmla="*/ 1488 w 2250"/>
                <a:gd name="T87" fmla="*/ 1873 h 2291"/>
                <a:gd name="T88" fmla="*/ 1559 w 2250"/>
                <a:gd name="T89" fmla="*/ 1879 h 2291"/>
                <a:gd name="T90" fmla="*/ 1784 w 2250"/>
                <a:gd name="T91" fmla="*/ 2062 h 2291"/>
                <a:gd name="T92" fmla="*/ 1923 w 2250"/>
                <a:gd name="T93" fmla="*/ 1954 h 2291"/>
                <a:gd name="T94" fmla="*/ 1837 w 2250"/>
                <a:gd name="T95" fmla="*/ 1756 h 2291"/>
                <a:gd name="T96" fmla="*/ 1784 w 2250"/>
                <a:gd name="T97" fmla="*/ 1624 h 2291"/>
                <a:gd name="T98" fmla="*/ 1895 w 2250"/>
                <a:gd name="T99" fmla="*/ 1482 h 2291"/>
                <a:gd name="T100" fmla="*/ 2185 w 2250"/>
                <a:gd name="T101" fmla="*/ 1506 h 2291"/>
                <a:gd name="T102" fmla="*/ 2242 w 2250"/>
                <a:gd name="T103" fmla="*/ 1300 h 2291"/>
                <a:gd name="T104" fmla="*/ 998 w 2250"/>
                <a:gd name="T105" fmla="*/ 1334 h 2291"/>
                <a:gd name="T106" fmla="*/ 898 w 2250"/>
                <a:gd name="T107" fmla="*/ 1145 h 2291"/>
                <a:gd name="T108" fmla="*/ 1016 w 2250"/>
                <a:gd name="T109" fmla="*/ 945 h 2291"/>
                <a:gd name="T110" fmla="*/ 1234 w 2250"/>
                <a:gd name="T111" fmla="*/ 945 h 2291"/>
                <a:gd name="T112" fmla="*/ 1352 w 2250"/>
                <a:gd name="T113" fmla="*/ 1145 h 2291"/>
                <a:gd name="T114" fmla="*/ 1253 w 2250"/>
                <a:gd name="T115" fmla="*/ 1334 h 2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50" h="2291">
                  <a:moveTo>
                    <a:pt x="2235" y="1294"/>
                  </a:moveTo>
                  <a:lnTo>
                    <a:pt x="2235" y="1294"/>
                  </a:lnTo>
                  <a:lnTo>
                    <a:pt x="2195" y="1275"/>
                  </a:lnTo>
                  <a:lnTo>
                    <a:pt x="2155" y="1257"/>
                  </a:lnTo>
                  <a:lnTo>
                    <a:pt x="2109" y="1238"/>
                  </a:lnTo>
                  <a:lnTo>
                    <a:pt x="2109" y="1238"/>
                  </a:lnTo>
                  <a:lnTo>
                    <a:pt x="2062" y="1219"/>
                  </a:lnTo>
                  <a:lnTo>
                    <a:pt x="2022" y="1204"/>
                  </a:lnTo>
                  <a:lnTo>
                    <a:pt x="1980" y="1191"/>
                  </a:lnTo>
                  <a:lnTo>
                    <a:pt x="1980" y="1191"/>
                  </a:lnTo>
                  <a:lnTo>
                    <a:pt x="1975" y="1188"/>
                  </a:lnTo>
                  <a:lnTo>
                    <a:pt x="1967" y="1183"/>
                  </a:lnTo>
                  <a:lnTo>
                    <a:pt x="1960" y="1179"/>
                  </a:lnTo>
                  <a:lnTo>
                    <a:pt x="1954" y="1173"/>
                  </a:lnTo>
                  <a:lnTo>
                    <a:pt x="1949" y="1167"/>
                  </a:lnTo>
                  <a:lnTo>
                    <a:pt x="1945" y="1160"/>
                  </a:lnTo>
                  <a:lnTo>
                    <a:pt x="1943" y="1152"/>
                  </a:lnTo>
                  <a:lnTo>
                    <a:pt x="1942" y="1144"/>
                  </a:lnTo>
                  <a:lnTo>
                    <a:pt x="1942" y="1121"/>
                  </a:lnTo>
                  <a:lnTo>
                    <a:pt x="1942" y="1121"/>
                  </a:lnTo>
                  <a:lnTo>
                    <a:pt x="1942" y="1107"/>
                  </a:lnTo>
                  <a:lnTo>
                    <a:pt x="1942" y="1107"/>
                  </a:lnTo>
                  <a:lnTo>
                    <a:pt x="1942" y="1092"/>
                  </a:lnTo>
                  <a:lnTo>
                    <a:pt x="1941" y="1077"/>
                  </a:lnTo>
                  <a:lnTo>
                    <a:pt x="1932" y="1007"/>
                  </a:lnTo>
                  <a:lnTo>
                    <a:pt x="1932" y="1007"/>
                  </a:lnTo>
                  <a:lnTo>
                    <a:pt x="1932" y="1000"/>
                  </a:lnTo>
                  <a:lnTo>
                    <a:pt x="1932" y="993"/>
                  </a:lnTo>
                  <a:lnTo>
                    <a:pt x="1935" y="985"/>
                  </a:lnTo>
                  <a:lnTo>
                    <a:pt x="1938" y="978"/>
                  </a:lnTo>
                  <a:lnTo>
                    <a:pt x="1942" y="970"/>
                  </a:lnTo>
                  <a:lnTo>
                    <a:pt x="1948" y="965"/>
                  </a:lnTo>
                  <a:lnTo>
                    <a:pt x="1954" y="959"/>
                  </a:lnTo>
                  <a:lnTo>
                    <a:pt x="1961" y="954"/>
                  </a:lnTo>
                  <a:lnTo>
                    <a:pt x="1961" y="954"/>
                  </a:lnTo>
                  <a:lnTo>
                    <a:pt x="2000" y="935"/>
                  </a:lnTo>
                  <a:lnTo>
                    <a:pt x="2038" y="914"/>
                  </a:lnTo>
                  <a:lnTo>
                    <a:pt x="2081" y="889"/>
                  </a:lnTo>
                  <a:lnTo>
                    <a:pt x="2081" y="889"/>
                  </a:lnTo>
                  <a:lnTo>
                    <a:pt x="2122" y="864"/>
                  </a:lnTo>
                  <a:lnTo>
                    <a:pt x="2161" y="837"/>
                  </a:lnTo>
                  <a:lnTo>
                    <a:pt x="2196" y="812"/>
                  </a:lnTo>
                  <a:lnTo>
                    <a:pt x="2196" y="812"/>
                  </a:lnTo>
                  <a:lnTo>
                    <a:pt x="2202" y="806"/>
                  </a:lnTo>
                  <a:lnTo>
                    <a:pt x="2205" y="797"/>
                  </a:lnTo>
                  <a:lnTo>
                    <a:pt x="2207" y="787"/>
                  </a:lnTo>
                  <a:lnTo>
                    <a:pt x="2205" y="777"/>
                  </a:lnTo>
                  <a:lnTo>
                    <a:pt x="2205" y="777"/>
                  </a:lnTo>
                  <a:lnTo>
                    <a:pt x="2198" y="753"/>
                  </a:lnTo>
                  <a:lnTo>
                    <a:pt x="2189" y="729"/>
                  </a:lnTo>
                  <a:lnTo>
                    <a:pt x="2179" y="704"/>
                  </a:lnTo>
                  <a:lnTo>
                    <a:pt x="2156" y="652"/>
                  </a:lnTo>
                  <a:lnTo>
                    <a:pt x="2156" y="652"/>
                  </a:lnTo>
                  <a:lnTo>
                    <a:pt x="2152" y="642"/>
                  </a:lnTo>
                  <a:lnTo>
                    <a:pt x="2146" y="632"/>
                  </a:lnTo>
                  <a:lnTo>
                    <a:pt x="2146" y="632"/>
                  </a:lnTo>
                  <a:lnTo>
                    <a:pt x="2139" y="623"/>
                  </a:lnTo>
                  <a:lnTo>
                    <a:pt x="2131" y="617"/>
                  </a:lnTo>
                  <a:lnTo>
                    <a:pt x="2121" y="612"/>
                  </a:lnTo>
                  <a:lnTo>
                    <a:pt x="2114" y="612"/>
                  </a:lnTo>
                  <a:lnTo>
                    <a:pt x="2114" y="612"/>
                  </a:lnTo>
                  <a:lnTo>
                    <a:pt x="2114" y="612"/>
                  </a:lnTo>
                  <a:lnTo>
                    <a:pt x="2114" y="612"/>
                  </a:lnTo>
                  <a:lnTo>
                    <a:pt x="2071" y="620"/>
                  </a:lnTo>
                  <a:lnTo>
                    <a:pt x="2028" y="629"/>
                  </a:lnTo>
                  <a:lnTo>
                    <a:pt x="1979" y="641"/>
                  </a:lnTo>
                  <a:lnTo>
                    <a:pt x="1979" y="641"/>
                  </a:lnTo>
                  <a:lnTo>
                    <a:pt x="1930" y="652"/>
                  </a:lnTo>
                  <a:lnTo>
                    <a:pt x="1889" y="666"/>
                  </a:lnTo>
                  <a:lnTo>
                    <a:pt x="1847" y="679"/>
                  </a:lnTo>
                  <a:lnTo>
                    <a:pt x="1847" y="679"/>
                  </a:lnTo>
                  <a:lnTo>
                    <a:pt x="1838" y="681"/>
                  </a:lnTo>
                  <a:lnTo>
                    <a:pt x="1830" y="682"/>
                  </a:lnTo>
                  <a:lnTo>
                    <a:pt x="1821" y="682"/>
                  </a:lnTo>
                  <a:lnTo>
                    <a:pt x="1813" y="679"/>
                  </a:lnTo>
                  <a:lnTo>
                    <a:pt x="1806" y="676"/>
                  </a:lnTo>
                  <a:lnTo>
                    <a:pt x="1799" y="673"/>
                  </a:lnTo>
                  <a:lnTo>
                    <a:pt x="1793" y="667"/>
                  </a:lnTo>
                  <a:lnTo>
                    <a:pt x="1788" y="663"/>
                  </a:lnTo>
                  <a:lnTo>
                    <a:pt x="1781" y="651"/>
                  </a:lnTo>
                  <a:lnTo>
                    <a:pt x="1781" y="651"/>
                  </a:lnTo>
                  <a:lnTo>
                    <a:pt x="1781" y="651"/>
                  </a:lnTo>
                  <a:lnTo>
                    <a:pt x="1745" y="610"/>
                  </a:lnTo>
                  <a:lnTo>
                    <a:pt x="1710" y="568"/>
                  </a:lnTo>
                  <a:lnTo>
                    <a:pt x="1710" y="568"/>
                  </a:lnTo>
                  <a:lnTo>
                    <a:pt x="1699" y="559"/>
                  </a:lnTo>
                  <a:lnTo>
                    <a:pt x="1699" y="559"/>
                  </a:lnTo>
                  <a:lnTo>
                    <a:pt x="1695" y="553"/>
                  </a:lnTo>
                  <a:lnTo>
                    <a:pt x="1691" y="546"/>
                  </a:lnTo>
                  <a:lnTo>
                    <a:pt x="1689" y="539"/>
                  </a:lnTo>
                  <a:lnTo>
                    <a:pt x="1688" y="531"/>
                  </a:lnTo>
                  <a:lnTo>
                    <a:pt x="1688" y="522"/>
                  </a:lnTo>
                  <a:lnTo>
                    <a:pt x="1688" y="513"/>
                  </a:lnTo>
                  <a:lnTo>
                    <a:pt x="1691" y="506"/>
                  </a:lnTo>
                  <a:lnTo>
                    <a:pt x="1694" y="497"/>
                  </a:lnTo>
                  <a:lnTo>
                    <a:pt x="1694" y="497"/>
                  </a:lnTo>
                  <a:lnTo>
                    <a:pt x="1713" y="459"/>
                  </a:lnTo>
                  <a:lnTo>
                    <a:pt x="1731" y="420"/>
                  </a:lnTo>
                  <a:lnTo>
                    <a:pt x="1751" y="374"/>
                  </a:lnTo>
                  <a:lnTo>
                    <a:pt x="1751" y="374"/>
                  </a:lnTo>
                  <a:lnTo>
                    <a:pt x="1770" y="328"/>
                  </a:lnTo>
                  <a:lnTo>
                    <a:pt x="1785" y="287"/>
                  </a:lnTo>
                  <a:lnTo>
                    <a:pt x="1800" y="246"/>
                  </a:lnTo>
                  <a:lnTo>
                    <a:pt x="1800" y="246"/>
                  </a:lnTo>
                  <a:lnTo>
                    <a:pt x="1802" y="237"/>
                  </a:lnTo>
                  <a:lnTo>
                    <a:pt x="1799" y="228"/>
                  </a:lnTo>
                  <a:lnTo>
                    <a:pt x="1794" y="219"/>
                  </a:lnTo>
                  <a:lnTo>
                    <a:pt x="1791" y="215"/>
                  </a:lnTo>
                  <a:lnTo>
                    <a:pt x="1787" y="212"/>
                  </a:lnTo>
                  <a:lnTo>
                    <a:pt x="1723" y="169"/>
                  </a:lnTo>
                  <a:lnTo>
                    <a:pt x="1731" y="157"/>
                  </a:lnTo>
                  <a:lnTo>
                    <a:pt x="1722" y="167"/>
                  </a:lnTo>
                  <a:lnTo>
                    <a:pt x="1722" y="167"/>
                  </a:lnTo>
                  <a:lnTo>
                    <a:pt x="1697" y="152"/>
                  </a:lnTo>
                  <a:lnTo>
                    <a:pt x="1652" y="129"/>
                  </a:lnTo>
                  <a:lnTo>
                    <a:pt x="1652" y="129"/>
                  </a:lnTo>
                  <a:lnTo>
                    <a:pt x="1642" y="126"/>
                  </a:lnTo>
                  <a:lnTo>
                    <a:pt x="1631" y="124"/>
                  </a:lnTo>
                  <a:lnTo>
                    <a:pt x="1623" y="127"/>
                  </a:lnTo>
                  <a:lnTo>
                    <a:pt x="1618" y="129"/>
                  </a:lnTo>
                  <a:lnTo>
                    <a:pt x="1615" y="132"/>
                  </a:lnTo>
                  <a:lnTo>
                    <a:pt x="1615" y="132"/>
                  </a:lnTo>
                  <a:lnTo>
                    <a:pt x="1615" y="132"/>
                  </a:lnTo>
                  <a:lnTo>
                    <a:pt x="1578" y="170"/>
                  </a:lnTo>
                  <a:lnTo>
                    <a:pt x="1552" y="201"/>
                  </a:lnTo>
                  <a:lnTo>
                    <a:pt x="1522" y="234"/>
                  </a:lnTo>
                  <a:lnTo>
                    <a:pt x="1522" y="234"/>
                  </a:lnTo>
                  <a:lnTo>
                    <a:pt x="1491" y="274"/>
                  </a:lnTo>
                  <a:lnTo>
                    <a:pt x="1464" y="308"/>
                  </a:lnTo>
                  <a:lnTo>
                    <a:pt x="1439" y="342"/>
                  </a:lnTo>
                  <a:lnTo>
                    <a:pt x="1439" y="342"/>
                  </a:lnTo>
                  <a:lnTo>
                    <a:pt x="1430" y="351"/>
                  </a:lnTo>
                  <a:lnTo>
                    <a:pt x="1421" y="357"/>
                  </a:lnTo>
                  <a:lnTo>
                    <a:pt x="1411" y="362"/>
                  </a:lnTo>
                  <a:lnTo>
                    <a:pt x="1401" y="364"/>
                  </a:lnTo>
                  <a:lnTo>
                    <a:pt x="1401" y="364"/>
                  </a:lnTo>
                  <a:lnTo>
                    <a:pt x="1392" y="365"/>
                  </a:lnTo>
                  <a:lnTo>
                    <a:pt x="1383" y="364"/>
                  </a:lnTo>
                  <a:lnTo>
                    <a:pt x="1315" y="345"/>
                  </a:lnTo>
                  <a:lnTo>
                    <a:pt x="1248" y="331"/>
                  </a:lnTo>
                  <a:lnTo>
                    <a:pt x="1248" y="331"/>
                  </a:lnTo>
                  <a:lnTo>
                    <a:pt x="1241" y="328"/>
                  </a:lnTo>
                  <a:lnTo>
                    <a:pt x="1234" y="326"/>
                  </a:lnTo>
                  <a:lnTo>
                    <a:pt x="1226" y="321"/>
                  </a:lnTo>
                  <a:lnTo>
                    <a:pt x="1222" y="315"/>
                  </a:lnTo>
                  <a:lnTo>
                    <a:pt x="1216" y="309"/>
                  </a:lnTo>
                  <a:lnTo>
                    <a:pt x="1211" y="302"/>
                  </a:lnTo>
                  <a:lnTo>
                    <a:pt x="1208" y="294"/>
                  </a:lnTo>
                  <a:lnTo>
                    <a:pt x="1207" y="287"/>
                  </a:lnTo>
                  <a:lnTo>
                    <a:pt x="1207" y="287"/>
                  </a:lnTo>
                  <a:lnTo>
                    <a:pt x="1201" y="244"/>
                  </a:lnTo>
                  <a:lnTo>
                    <a:pt x="1192" y="201"/>
                  </a:lnTo>
                  <a:lnTo>
                    <a:pt x="1182" y="152"/>
                  </a:lnTo>
                  <a:lnTo>
                    <a:pt x="1182" y="152"/>
                  </a:lnTo>
                  <a:lnTo>
                    <a:pt x="1170" y="104"/>
                  </a:lnTo>
                  <a:lnTo>
                    <a:pt x="1158" y="61"/>
                  </a:lnTo>
                  <a:lnTo>
                    <a:pt x="1145" y="19"/>
                  </a:lnTo>
                  <a:lnTo>
                    <a:pt x="1145" y="19"/>
                  </a:lnTo>
                  <a:lnTo>
                    <a:pt x="1142" y="12"/>
                  </a:lnTo>
                  <a:lnTo>
                    <a:pt x="1135" y="6"/>
                  </a:lnTo>
                  <a:lnTo>
                    <a:pt x="1126" y="2"/>
                  </a:lnTo>
                  <a:lnTo>
                    <a:pt x="1114" y="0"/>
                  </a:lnTo>
                  <a:lnTo>
                    <a:pt x="1090" y="0"/>
                  </a:lnTo>
                  <a:lnTo>
                    <a:pt x="1090" y="0"/>
                  </a:lnTo>
                  <a:lnTo>
                    <a:pt x="1075" y="0"/>
                  </a:lnTo>
                  <a:lnTo>
                    <a:pt x="1075" y="0"/>
                  </a:lnTo>
                  <a:lnTo>
                    <a:pt x="1056" y="2"/>
                  </a:lnTo>
                  <a:lnTo>
                    <a:pt x="1037" y="3"/>
                  </a:lnTo>
                  <a:lnTo>
                    <a:pt x="956" y="12"/>
                  </a:lnTo>
                  <a:lnTo>
                    <a:pt x="956" y="12"/>
                  </a:lnTo>
                  <a:lnTo>
                    <a:pt x="951" y="13"/>
                  </a:lnTo>
                  <a:lnTo>
                    <a:pt x="947" y="15"/>
                  </a:lnTo>
                  <a:lnTo>
                    <a:pt x="938" y="21"/>
                  </a:lnTo>
                  <a:lnTo>
                    <a:pt x="932" y="28"/>
                  </a:lnTo>
                  <a:lnTo>
                    <a:pt x="929" y="37"/>
                  </a:lnTo>
                  <a:lnTo>
                    <a:pt x="929" y="37"/>
                  </a:lnTo>
                  <a:lnTo>
                    <a:pt x="923" y="80"/>
                  </a:lnTo>
                  <a:lnTo>
                    <a:pt x="919" y="124"/>
                  </a:lnTo>
                  <a:lnTo>
                    <a:pt x="914" y="173"/>
                  </a:lnTo>
                  <a:lnTo>
                    <a:pt x="914" y="173"/>
                  </a:lnTo>
                  <a:lnTo>
                    <a:pt x="911" y="229"/>
                  </a:lnTo>
                  <a:lnTo>
                    <a:pt x="910" y="266"/>
                  </a:lnTo>
                  <a:lnTo>
                    <a:pt x="910" y="309"/>
                  </a:lnTo>
                  <a:lnTo>
                    <a:pt x="910" y="309"/>
                  </a:lnTo>
                  <a:lnTo>
                    <a:pt x="910" y="318"/>
                  </a:lnTo>
                  <a:lnTo>
                    <a:pt x="907" y="327"/>
                  </a:lnTo>
                  <a:lnTo>
                    <a:pt x="904" y="334"/>
                  </a:lnTo>
                  <a:lnTo>
                    <a:pt x="901" y="342"/>
                  </a:lnTo>
                  <a:lnTo>
                    <a:pt x="895" y="349"/>
                  </a:lnTo>
                  <a:lnTo>
                    <a:pt x="890" y="354"/>
                  </a:lnTo>
                  <a:lnTo>
                    <a:pt x="883" y="358"/>
                  </a:lnTo>
                  <a:lnTo>
                    <a:pt x="877" y="361"/>
                  </a:lnTo>
                  <a:lnTo>
                    <a:pt x="862" y="365"/>
                  </a:lnTo>
                  <a:lnTo>
                    <a:pt x="862" y="365"/>
                  </a:lnTo>
                  <a:lnTo>
                    <a:pt x="862" y="365"/>
                  </a:lnTo>
                  <a:lnTo>
                    <a:pt x="812" y="385"/>
                  </a:lnTo>
                  <a:lnTo>
                    <a:pt x="762" y="407"/>
                  </a:lnTo>
                  <a:lnTo>
                    <a:pt x="762" y="407"/>
                  </a:lnTo>
                  <a:lnTo>
                    <a:pt x="751" y="413"/>
                  </a:lnTo>
                  <a:lnTo>
                    <a:pt x="751" y="413"/>
                  </a:lnTo>
                  <a:lnTo>
                    <a:pt x="744" y="416"/>
                  </a:lnTo>
                  <a:lnTo>
                    <a:pt x="738" y="417"/>
                  </a:lnTo>
                  <a:lnTo>
                    <a:pt x="731" y="419"/>
                  </a:lnTo>
                  <a:lnTo>
                    <a:pt x="723" y="417"/>
                  </a:lnTo>
                  <a:lnTo>
                    <a:pt x="716" y="416"/>
                  </a:lnTo>
                  <a:lnTo>
                    <a:pt x="710" y="414"/>
                  </a:lnTo>
                  <a:lnTo>
                    <a:pt x="703" y="411"/>
                  </a:lnTo>
                  <a:lnTo>
                    <a:pt x="697" y="407"/>
                  </a:lnTo>
                  <a:lnTo>
                    <a:pt x="695" y="407"/>
                  </a:lnTo>
                  <a:lnTo>
                    <a:pt x="689" y="401"/>
                  </a:lnTo>
                  <a:lnTo>
                    <a:pt x="689" y="401"/>
                  </a:lnTo>
                  <a:lnTo>
                    <a:pt x="651" y="362"/>
                  </a:lnTo>
                  <a:lnTo>
                    <a:pt x="623" y="336"/>
                  </a:lnTo>
                  <a:lnTo>
                    <a:pt x="590" y="308"/>
                  </a:lnTo>
                  <a:lnTo>
                    <a:pt x="590" y="308"/>
                  </a:lnTo>
                  <a:lnTo>
                    <a:pt x="553" y="275"/>
                  </a:lnTo>
                  <a:lnTo>
                    <a:pt x="518" y="249"/>
                  </a:lnTo>
                  <a:lnTo>
                    <a:pt x="484" y="222"/>
                  </a:lnTo>
                  <a:lnTo>
                    <a:pt x="484" y="222"/>
                  </a:lnTo>
                  <a:lnTo>
                    <a:pt x="479" y="219"/>
                  </a:lnTo>
                  <a:lnTo>
                    <a:pt x="475" y="218"/>
                  </a:lnTo>
                  <a:lnTo>
                    <a:pt x="466" y="218"/>
                  </a:lnTo>
                  <a:lnTo>
                    <a:pt x="456" y="219"/>
                  </a:lnTo>
                  <a:lnTo>
                    <a:pt x="445" y="223"/>
                  </a:lnTo>
                  <a:lnTo>
                    <a:pt x="445" y="223"/>
                  </a:lnTo>
                  <a:lnTo>
                    <a:pt x="417" y="247"/>
                  </a:lnTo>
                  <a:lnTo>
                    <a:pt x="388" y="271"/>
                  </a:lnTo>
                  <a:lnTo>
                    <a:pt x="355" y="297"/>
                  </a:lnTo>
                  <a:lnTo>
                    <a:pt x="327" y="327"/>
                  </a:lnTo>
                  <a:lnTo>
                    <a:pt x="327" y="327"/>
                  </a:lnTo>
                  <a:lnTo>
                    <a:pt x="321" y="334"/>
                  </a:lnTo>
                  <a:lnTo>
                    <a:pt x="317" y="345"/>
                  </a:lnTo>
                  <a:lnTo>
                    <a:pt x="317" y="355"/>
                  </a:lnTo>
                  <a:lnTo>
                    <a:pt x="318" y="362"/>
                  </a:lnTo>
                  <a:lnTo>
                    <a:pt x="318" y="362"/>
                  </a:lnTo>
                  <a:lnTo>
                    <a:pt x="339" y="401"/>
                  </a:lnTo>
                  <a:lnTo>
                    <a:pt x="361" y="439"/>
                  </a:lnTo>
                  <a:lnTo>
                    <a:pt x="386" y="482"/>
                  </a:lnTo>
                  <a:lnTo>
                    <a:pt x="386" y="482"/>
                  </a:lnTo>
                  <a:lnTo>
                    <a:pt x="414" y="524"/>
                  </a:lnTo>
                  <a:lnTo>
                    <a:pt x="438" y="561"/>
                  </a:lnTo>
                  <a:lnTo>
                    <a:pt x="463" y="595"/>
                  </a:lnTo>
                  <a:lnTo>
                    <a:pt x="463" y="595"/>
                  </a:lnTo>
                  <a:lnTo>
                    <a:pt x="467" y="602"/>
                  </a:lnTo>
                  <a:lnTo>
                    <a:pt x="470" y="610"/>
                  </a:lnTo>
                  <a:lnTo>
                    <a:pt x="473" y="618"/>
                  </a:lnTo>
                  <a:lnTo>
                    <a:pt x="473" y="626"/>
                  </a:lnTo>
                  <a:lnTo>
                    <a:pt x="473" y="635"/>
                  </a:lnTo>
                  <a:lnTo>
                    <a:pt x="472" y="642"/>
                  </a:lnTo>
                  <a:lnTo>
                    <a:pt x="469" y="649"/>
                  </a:lnTo>
                  <a:lnTo>
                    <a:pt x="466" y="655"/>
                  </a:lnTo>
                  <a:lnTo>
                    <a:pt x="428" y="713"/>
                  </a:lnTo>
                  <a:lnTo>
                    <a:pt x="428" y="713"/>
                  </a:lnTo>
                  <a:lnTo>
                    <a:pt x="405" y="753"/>
                  </a:lnTo>
                  <a:lnTo>
                    <a:pt x="395" y="772"/>
                  </a:lnTo>
                  <a:lnTo>
                    <a:pt x="395" y="772"/>
                  </a:lnTo>
                  <a:lnTo>
                    <a:pt x="391" y="778"/>
                  </a:lnTo>
                  <a:lnTo>
                    <a:pt x="385" y="784"/>
                  </a:lnTo>
                  <a:lnTo>
                    <a:pt x="379" y="789"/>
                  </a:lnTo>
                  <a:lnTo>
                    <a:pt x="371" y="793"/>
                  </a:lnTo>
                  <a:lnTo>
                    <a:pt x="364" y="796"/>
                  </a:lnTo>
                  <a:lnTo>
                    <a:pt x="355" y="797"/>
                  </a:lnTo>
                  <a:lnTo>
                    <a:pt x="348" y="797"/>
                  </a:lnTo>
                  <a:lnTo>
                    <a:pt x="339" y="797"/>
                  </a:lnTo>
                  <a:lnTo>
                    <a:pt x="339" y="797"/>
                  </a:lnTo>
                  <a:lnTo>
                    <a:pt x="297" y="791"/>
                  </a:lnTo>
                  <a:lnTo>
                    <a:pt x="255" y="786"/>
                  </a:lnTo>
                  <a:lnTo>
                    <a:pt x="204" y="781"/>
                  </a:lnTo>
                  <a:lnTo>
                    <a:pt x="204" y="781"/>
                  </a:lnTo>
                  <a:lnTo>
                    <a:pt x="154" y="777"/>
                  </a:lnTo>
                  <a:lnTo>
                    <a:pt x="110" y="775"/>
                  </a:lnTo>
                  <a:lnTo>
                    <a:pt x="65" y="774"/>
                  </a:lnTo>
                  <a:lnTo>
                    <a:pt x="65" y="774"/>
                  </a:lnTo>
                  <a:lnTo>
                    <a:pt x="61" y="775"/>
                  </a:lnTo>
                  <a:lnTo>
                    <a:pt x="58" y="777"/>
                  </a:lnTo>
                  <a:lnTo>
                    <a:pt x="49" y="781"/>
                  </a:lnTo>
                  <a:lnTo>
                    <a:pt x="43" y="789"/>
                  </a:lnTo>
                  <a:lnTo>
                    <a:pt x="39" y="797"/>
                  </a:lnTo>
                  <a:lnTo>
                    <a:pt x="16" y="874"/>
                  </a:lnTo>
                  <a:lnTo>
                    <a:pt x="2" y="951"/>
                  </a:lnTo>
                  <a:lnTo>
                    <a:pt x="2" y="951"/>
                  </a:lnTo>
                  <a:lnTo>
                    <a:pt x="0" y="962"/>
                  </a:lnTo>
                  <a:lnTo>
                    <a:pt x="3" y="972"/>
                  </a:lnTo>
                  <a:lnTo>
                    <a:pt x="9" y="979"/>
                  </a:lnTo>
                  <a:lnTo>
                    <a:pt x="12" y="982"/>
                  </a:lnTo>
                  <a:lnTo>
                    <a:pt x="15" y="985"/>
                  </a:lnTo>
                  <a:lnTo>
                    <a:pt x="15" y="985"/>
                  </a:lnTo>
                  <a:lnTo>
                    <a:pt x="55" y="1004"/>
                  </a:lnTo>
                  <a:lnTo>
                    <a:pt x="95" y="1022"/>
                  </a:lnTo>
                  <a:lnTo>
                    <a:pt x="142" y="1041"/>
                  </a:lnTo>
                  <a:lnTo>
                    <a:pt x="142" y="1041"/>
                  </a:lnTo>
                  <a:lnTo>
                    <a:pt x="188" y="1061"/>
                  </a:lnTo>
                  <a:lnTo>
                    <a:pt x="229" y="1075"/>
                  </a:lnTo>
                  <a:lnTo>
                    <a:pt x="269" y="1089"/>
                  </a:lnTo>
                  <a:lnTo>
                    <a:pt x="269" y="1089"/>
                  </a:lnTo>
                  <a:lnTo>
                    <a:pt x="277" y="1092"/>
                  </a:lnTo>
                  <a:lnTo>
                    <a:pt x="283" y="1095"/>
                  </a:lnTo>
                  <a:lnTo>
                    <a:pt x="290" y="1101"/>
                  </a:lnTo>
                  <a:lnTo>
                    <a:pt x="296" y="1107"/>
                  </a:lnTo>
                  <a:lnTo>
                    <a:pt x="300" y="1112"/>
                  </a:lnTo>
                  <a:lnTo>
                    <a:pt x="305" y="1120"/>
                  </a:lnTo>
                  <a:lnTo>
                    <a:pt x="308" y="1127"/>
                  </a:lnTo>
                  <a:lnTo>
                    <a:pt x="308" y="1136"/>
                  </a:lnTo>
                  <a:lnTo>
                    <a:pt x="308" y="1157"/>
                  </a:lnTo>
                  <a:lnTo>
                    <a:pt x="308" y="1157"/>
                  </a:lnTo>
                  <a:lnTo>
                    <a:pt x="309" y="1173"/>
                  </a:lnTo>
                  <a:lnTo>
                    <a:pt x="309" y="1173"/>
                  </a:lnTo>
                  <a:lnTo>
                    <a:pt x="309" y="1188"/>
                  </a:lnTo>
                  <a:lnTo>
                    <a:pt x="309" y="1203"/>
                  </a:lnTo>
                  <a:lnTo>
                    <a:pt x="318" y="1272"/>
                  </a:lnTo>
                  <a:lnTo>
                    <a:pt x="318" y="1272"/>
                  </a:lnTo>
                  <a:lnTo>
                    <a:pt x="318" y="1280"/>
                  </a:lnTo>
                  <a:lnTo>
                    <a:pt x="318" y="1287"/>
                  </a:lnTo>
                  <a:lnTo>
                    <a:pt x="317" y="1294"/>
                  </a:lnTo>
                  <a:lnTo>
                    <a:pt x="312" y="1302"/>
                  </a:lnTo>
                  <a:lnTo>
                    <a:pt x="308" y="1308"/>
                  </a:lnTo>
                  <a:lnTo>
                    <a:pt x="302" y="1315"/>
                  </a:lnTo>
                  <a:lnTo>
                    <a:pt x="296" y="1320"/>
                  </a:lnTo>
                  <a:lnTo>
                    <a:pt x="289" y="1325"/>
                  </a:lnTo>
                  <a:lnTo>
                    <a:pt x="289" y="1325"/>
                  </a:lnTo>
                  <a:lnTo>
                    <a:pt x="250" y="1345"/>
                  </a:lnTo>
                  <a:lnTo>
                    <a:pt x="212" y="1365"/>
                  </a:lnTo>
                  <a:lnTo>
                    <a:pt x="169" y="1391"/>
                  </a:lnTo>
                  <a:lnTo>
                    <a:pt x="169" y="1391"/>
                  </a:lnTo>
                  <a:lnTo>
                    <a:pt x="127" y="1416"/>
                  </a:lnTo>
                  <a:lnTo>
                    <a:pt x="89" y="1442"/>
                  </a:lnTo>
                  <a:lnTo>
                    <a:pt x="53" y="1466"/>
                  </a:lnTo>
                  <a:lnTo>
                    <a:pt x="53" y="1466"/>
                  </a:lnTo>
                  <a:lnTo>
                    <a:pt x="47" y="1473"/>
                  </a:lnTo>
                  <a:lnTo>
                    <a:pt x="45" y="1481"/>
                  </a:lnTo>
                  <a:lnTo>
                    <a:pt x="43" y="1493"/>
                  </a:lnTo>
                  <a:lnTo>
                    <a:pt x="45" y="1503"/>
                  </a:lnTo>
                  <a:lnTo>
                    <a:pt x="56" y="1538"/>
                  </a:lnTo>
                  <a:lnTo>
                    <a:pt x="71" y="1572"/>
                  </a:lnTo>
                  <a:lnTo>
                    <a:pt x="58" y="1578"/>
                  </a:lnTo>
                  <a:lnTo>
                    <a:pt x="71" y="1572"/>
                  </a:lnTo>
                  <a:lnTo>
                    <a:pt x="71" y="1572"/>
                  </a:lnTo>
                  <a:lnTo>
                    <a:pt x="98" y="1636"/>
                  </a:lnTo>
                  <a:lnTo>
                    <a:pt x="105" y="1648"/>
                  </a:lnTo>
                  <a:lnTo>
                    <a:pt x="105" y="1648"/>
                  </a:lnTo>
                  <a:lnTo>
                    <a:pt x="111" y="1657"/>
                  </a:lnTo>
                  <a:lnTo>
                    <a:pt x="120" y="1663"/>
                  </a:lnTo>
                  <a:lnTo>
                    <a:pt x="129" y="1666"/>
                  </a:lnTo>
                  <a:lnTo>
                    <a:pt x="136" y="1667"/>
                  </a:lnTo>
                  <a:lnTo>
                    <a:pt x="136" y="1667"/>
                  </a:lnTo>
                  <a:lnTo>
                    <a:pt x="136" y="1667"/>
                  </a:lnTo>
                  <a:lnTo>
                    <a:pt x="136" y="1667"/>
                  </a:lnTo>
                  <a:lnTo>
                    <a:pt x="181" y="1658"/>
                  </a:lnTo>
                  <a:lnTo>
                    <a:pt x="223" y="1651"/>
                  </a:lnTo>
                  <a:lnTo>
                    <a:pt x="271" y="1639"/>
                  </a:lnTo>
                  <a:lnTo>
                    <a:pt x="271" y="1639"/>
                  </a:lnTo>
                  <a:lnTo>
                    <a:pt x="320" y="1626"/>
                  </a:lnTo>
                  <a:lnTo>
                    <a:pt x="361" y="1614"/>
                  </a:lnTo>
                  <a:lnTo>
                    <a:pt x="402" y="1601"/>
                  </a:lnTo>
                  <a:lnTo>
                    <a:pt x="402" y="1601"/>
                  </a:lnTo>
                  <a:lnTo>
                    <a:pt x="411" y="1599"/>
                  </a:lnTo>
                  <a:lnTo>
                    <a:pt x="420" y="1598"/>
                  </a:lnTo>
                  <a:lnTo>
                    <a:pt x="429" y="1598"/>
                  </a:lnTo>
                  <a:lnTo>
                    <a:pt x="436" y="1601"/>
                  </a:lnTo>
                  <a:lnTo>
                    <a:pt x="444" y="1602"/>
                  </a:lnTo>
                  <a:lnTo>
                    <a:pt x="451" y="1606"/>
                  </a:lnTo>
                  <a:lnTo>
                    <a:pt x="457" y="1611"/>
                  </a:lnTo>
                  <a:lnTo>
                    <a:pt x="462" y="1617"/>
                  </a:lnTo>
                  <a:lnTo>
                    <a:pt x="469" y="1629"/>
                  </a:lnTo>
                  <a:lnTo>
                    <a:pt x="469" y="1629"/>
                  </a:lnTo>
                  <a:lnTo>
                    <a:pt x="469" y="1629"/>
                  </a:lnTo>
                  <a:lnTo>
                    <a:pt x="504" y="1670"/>
                  </a:lnTo>
                  <a:lnTo>
                    <a:pt x="540" y="1712"/>
                  </a:lnTo>
                  <a:lnTo>
                    <a:pt x="541" y="1710"/>
                  </a:lnTo>
                  <a:lnTo>
                    <a:pt x="550" y="1720"/>
                  </a:lnTo>
                  <a:lnTo>
                    <a:pt x="550" y="1720"/>
                  </a:lnTo>
                  <a:lnTo>
                    <a:pt x="555" y="1726"/>
                  </a:lnTo>
                  <a:lnTo>
                    <a:pt x="559" y="1734"/>
                  </a:lnTo>
                  <a:lnTo>
                    <a:pt x="562" y="1741"/>
                  </a:lnTo>
                  <a:lnTo>
                    <a:pt x="564" y="1749"/>
                  </a:lnTo>
                  <a:lnTo>
                    <a:pt x="564" y="1757"/>
                  </a:lnTo>
                  <a:lnTo>
                    <a:pt x="562" y="1766"/>
                  </a:lnTo>
                  <a:lnTo>
                    <a:pt x="561" y="1774"/>
                  </a:lnTo>
                  <a:lnTo>
                    <a:pt x="556" y="1783"/>
                  </a:lnTo>
                  <a:lnTo>
                    <a:pt x="556" y="1783"/>
                  </a:lnTo>
                  <a:lnTo>
                    <a:pt x="537" y="1821"/>
                  </a:lnTo>
                  <a:lnTo>
                    <a:pt x="519" y="1859"/>
                  </a:lnTo>
                  <a:lnTo>
                    <a:pt x="499" y="1905"/>
                  </a:lnTo>
                  <a:lnTo>
                    <a:pt x="499" y="1905"/>
                  </a:lnTo>
                  <a:lnTo>
                    <a:pt x="481" y="1951"/>
                  </a:lnTo>
                  <a:lnTo>
                    <a:pt x="465" y="1993"/>
                  </a:lnTo>
                  <a:lnTo>
                    <a:pt x="450" y="2034"/>
                  </a:lnTo>
                  <a:lnTo>
                    <a:pt x="450" y="2034"/>
                  </a:lnTo>
                  <a:lnTo>
                    <a:pt x="448" y="2043"/>
                  </a:lnTo>
                  <a:lnTo>
                    <a:pt x="451" y="2052"/>
                  </a:lnTo>
                  <a:lnTo>
                    <a:pt x="456" y="2061"/>
                  </a:lnTo>
                  <a:lnTo>
                    <a:pt x="459" y="2065"/>
                  </a:lnTo>
                  <a:lnTo>
                    <a:pt x="463" y="2068"/>
                  </a:lnTo>
                  <a:lnTo>
                    <a:pt x="530" y="2112"/>
                  </a:lnTo>
                  <a:lnTo>
                    <a:pt x="530" y="2112"/>
                  </a:lnTo>
                  <a:lnTo>
                    <a:pt x="577" y="2139"/>
                  </a:lnTo>
                  <a:lnTo>
                    <a:pt x="599" y="2151"/>
                  </a:lnTo>
                  <a:lnTo>
                    <a:pt x="599" y="2151"/>
                  </a:lnTo>
                  <a:lnTo>
                    <a:pt x="608" y="2154"/>
                  </a:lnTo>
                  <a:lnTo>
                    <a:pt x="618" y="2155"/>
                  </a:lnTo>
                  <a:lnTo>
                    <a:pt x="627" y="2152"/>
                  </a:lnTo>
                  <a:lnTo>
                    <a:pt x="632" y="2151"/>
                  </a:lnTo>
                  <a:lnTo>
                    <a:pt x="635" y="2148"/>
                  </a:lnTo>
                  <a:lnTo>
                    <a:pt x="635" y="2148"/>
                  </a:lnTo>
                  <a:lnTo>
                    <a:pt x="666" y="2115"/>
                  </a:lnTo>
                  <a:lnTo>
                    <a:pt x="695" y="2083"/>
                  </a:lnTo>
                  <a:lnTo>
                    <a:pt x="728" y="2044"/>
                  </a:lnTo>
                  <a:lnTo>
                    <a:pt x="728" y="2044"/>
                  </a:lnTo>
                  <a:lnTo>
                    <a:pt x="760" y="2006"/>
                  </a:lnTo>
                  <a:lnTo>
                    <a:pt x="785" y="1972"/>
                  </a:lnTo>
                  <a:lnTo>
                    <a:pt x="812" y="1938"/>
                  </a:lnTo>
                  <a:lnTo>
                    <a:pt x="812" y="1938"/>
                  </a:lnTo>
                  <a:lnTo>
                    <a:pt x="817" y="1932"/>
                  </a:lnTo>
                  <a:lnTo>
                    <a:pt x="822" y="1926"/>
                  </a:lnTo>
                  <a:lnTo>
                    <a:pt x="830" y="1922"/>
                  </a:lnTo>
                  <a:lnTo>
                    <a:pt x="837" y="1919"/>
                  </a:lnTo>
                  <a:lnTo>
                    <a:pt x="845" y="1916"/>
                  </a:lnTo>
                  <a:lnTo>
                    <a:pt x="852" y="1914"/>
                  </a:lnTo>
                  <a:lnTo>
                    <a:pt x="861" y="1914"/>
                  </a:lnTo>
                  <a:lnTo>
                    <a:pt x="868" y="1916"/>
                  </a:lnTo>
                  <a:lnTo>
                    <a:pt x="935" y="1935"/>
                  </a:lnTo>
                  <a:lnTo>
                    <a:pt x="1001" y="1948"/>
                  </a:lnTo>
                  <a:lnTo>
                    <a:pt x="1001" y="1948"/>
                  </a:lnTo>
                  <a:lnTo>
                    <a:pt x="1009" y="1950"/>
                  </a:lnTo>
                  <a:lnTo>
                    <a:pt x="1016" y="1953"/>
                  </a:lnTo>
                  <a:lnTo>
                    <a:pt x="1022" y="1957"/>
                  </a:lnTo>
                  <a:lnTo>
                    <a:pt x="1027" y="1962"/>
                  </a:lnTo>
                  <a:lnTo>
                    <a:pt x="1032" y="1967"/>
                  </a:lnTo>
                  <a:lnTo>
                    <a:pt x="1035" y="1973"/>
                  </a:lnTo>
                  <a:lnTo>
                    <a:pt x="1038" y="1979"/>
                  </a:lnTo>
                  <a:lnTo>
                    <a:pt x="1041" y="1987"/>
                  </a:lnTo>
                  <a:lnTo>
                    <a:pt x="1041" y="1987"/>
                  </a:lnTo>
                  <a:lnTo>
                    <a:pt x="1043" y="1994"/>
                  </a:lnTo>
                  <a:lnTo>
                    <a:pt x="1043" y="1994"/>
                  </a:lnTo>
                  <a:lnTo>
                    <a:pt x="1052" y="2047"/>
                  </a:lnTo>
                  <a:lnTo>
                    <a:pt x="1059" y="2086"/>
                  </a:lnTo>
                  <a:lnTo>
                    <a:pt x="1068" y="2127"/>
                  </a:lnTo>
                  <a:lnTo>
                    <a:pt x="1068" y="2127"/>
                  </a:lnTo>
                  <a:lnTo>
                    <a:pt x="1080" y="2176"/>
                  </a:lnTo>
                  <a:lnTo>
                    <a:pt x="1092" y="2219"/>
                  </a:lnTo>
                  <a:lnTo>
                    <a:pt x="1105" y="2260"/>
                  </a:lnTo>
                  <a:lnTo>
                    <a:pt x="1105" y="2260"/>
                  </a:lnTo>
                  <a:lnTo>
                    <a:pt x="1108" y="2268"/>
                  </a:lnTo>
                  <a:lnTo>
                    <a:pt x="1115" y="2274"/>
                  </a:lnTo>
                  <a:lnTo>
                    <a:pt x="1126" y="2278"/>
                  </a:lnTo>
                  <a:lnTo>
                    <a:pt x="1136" y="2280"/>
                  </a:lnTo>
                  <a:lnTo>
                    <a:pt x="1148" y="2280"/>
                  </a:lnTo>
                  <a:lnTo>
                    <a:pt x="1148" y="2280"/>
                  </a:lnTo>
                  <a:lnTo>
                    <a:pt x="1183" y="2280"/>
                  </a:lnTo>
                  <a:lnTo>
                    <a:pt x="1208" y="2278"/>
                  </a:lnTo>
                  <a:lnTo>
                    <a:pt x="1208" y="2278"/>
                  </a:lnTo>
                  <a:lnTo>
                    <a:pt x="1208" y="2278"/>
                  </a:lnTo>
                  <a:lnTo>
                    <a:pt x="1211" y="2291"/>
                  </a:lnTo>
                  <a:lnTo>
                    <a:pt x="1211" y="2291"/>
                  </a:lnTo>
                  <a:lnTo>
                    <a:pt x="1210" y="2277"/>
                  </a:lnTo>
                  <a:lnTo>
                    <a:pt x="1294" y="2268"/>
                  </a:lnTo>
                  <a:lnTo>
                    <a:pt x="1294" y="2268"/>
                  </a:lnTo>
                  <a:lnTo>
                    <a:pt x="1299" y="2266"/>
                  </a:lnTo>
                  <a:lnTo>
                    <a:pt x="1303" y="2265"/>
                  </a:lnTo>
                  <a:lnTo>
                    <a:pt x="1312" y="2259"/>
                  </a:lnTo>
                  <a:lnTo>
                    <a:pt x="1318" y="2251"/>
                  </a:lnTo>
                  <a:lnTo>
                    <a:pt x="1321" y="2243"/>
                  </a:lnTo>
                  <a:lnTo>
                    <a:pt x="1321" y="2243"/>
                  </a:lnTo>
                  <a:lnTo>
                    <a:pt x="1327" y="2200"/>
                  </a:lnTo>
                  <a:lnTo>
                    <a:pt x="1331" y="2155"/>
                  </a:lnTo>
                  <a:lnTo>
                    <a:pt x="1336" y="2105"/>
                  </a:lnTo>
                  <a:lnTo>
                    <a:pt x="1336" y="2105"/>
                  </a:lnTo>
                  <a:lnTo>
                    <a:pt x="1339" y="2059"/>
                  </a:lnTo>
                  <a:lnTo>
                    <a:pt x="1340" y="2013"/>
                  </a:lnTo>
                  <a:lnTo>
                    <a:pt x="1340" y="1970"/>
                  </a:lnTo>
                  <a:lnTo>
                    <a:pt x="1340" y="1970"/>
                  </a:lnTo>
                  <a:lnTo>
                    <a:pt x="1342" y="1962"/>
                  </a:lnTo>
                  <a:lnTo>
                    <a:pt x="1343" y="1953"/>
                  </a:lnTo>
                  <a:lnTo>
                    <a:pt x="1346" y="1945"/>
                  </a:lnTo>
                  <a:lnTo>
                    <a:pt x="1350" y="1938"/>
                  </a:lnTo>
                  <a:lnTo>
                    <a:pt x="1355" y="1930"/>
                  </a:lnTo>
                  <a:lnTo>
                    <a:pt x="1361" y="1926"/>
                  </a:lnTo>
                  <a:lnTo>
                    <a:pt x="1367" y="1922"/>
                  </a:lnTo>
                  <a:lnTo>
                    <a:pt x="1374" y="1919"/>
                  </a:lnTo>
                  <a:lnTo>
                    <a:pt x="1387" y="1914"/>
                  </a:lnTo>
                  <a:lnTo>
                    <a:pt x="1387" y="1914"/>
                  </a:lnTo>
                  <a:lnTo>
                    <a:pt x="1387" y="1914"/>
                  </a:lnTo>
                  <a:lnTo>
                    <a:pt x="1438" y="1893"/>
                  </a:lnTo>
                  <a:lnTo>
                    <a:pt x="1488" y="1873"/>
                  </a:lnTo>
                  <a:lnTo>
                    <a:pt x="1488" y="1873"/>
                  </a:lnTo>
                  <a:lnTo>
                    <a:pt x="1500" y="1865"/>
                  </a:lnTo>
                  <a:lnTo>
                    <a:pt x="1500" y="1865"/>
                  </a:lnTo>
                  <a:lnTo>
                    <a:pt x="1506" y="1864"/>
                  </a:lnTo>
                  <a:lnTo>
                    <a:pt x="1513" y="1861"/>
                  </a:lnTo>
                  <a:lnTo>
                    <a:pt x="1522" y="1861"/>
                  </a:lnTo>
                  <a:lnTo>
                    <a:pt x="1529" y="1862"/>
                  </a:lnTo>
                  <a:lnTo>
                    <a:pt x="1538" y="1864"/>
                  </a:lnTo>
                  <a:lnTo>
                    <a:pt x="1546" y="1868"/>
                  </a:lnTo>
                  <a:lnTo>
                    <a:pt x="1553" y="1873"/>
                  </a:lnTo>
                  <a:lnTo>
                    <a:pt x="1559" y="1879"/>
                  </a:lnTo>
                  <a:lnTo>
                    <a:pt x="1559" y="1879"/>
                  </a:lnTo>
                  <a:lnTo>
                    <a:pt x="1590" y="1908"/>
                  </a:lnTo>
                  <a:lnTo>
                    <a:pt x="1623" y="1939"/>
                  </a:lnTo>
                  <a:lnTo>
                    <a:pt x="1660" y="1972"/>
                  </a:lnTo>
                  <a:lnTo>
                    <a:pt x="1660" y="1972"/>
                  </a:lnTo>
                  <a:lnTo>
                    <a:pt x="1698" y="2004"/>
                  </a:lnTo>
                  <a:lnTo>
                    <a:pt x="1732" y="2031"/>
                  </a:lnTo>
                  <a:lnTo>
                    <a:pt x="1766" y="2058"/>
                  </a:lnTo>
                  <a:lnTo>
                    <a:pt x="1766" y="2058"/>
                  </a:lnTo>
                  <a:lnTo>
                    <a:pt x="1775" y="2061"/>
                  </a:lnTo>
                  <a:lnTo>
                    <a:pt x="1784" y="2062"/>
                  </a:lnTo>
                  <a:lnTo>
                    <a:pt x="1794" y="2061"/>
                  </a:lnTo>
                  <a:lnTo>
                    <a:pt x="1800" y="2059"/>
                  </a:lnTo>
                  <a:lnTo>
                    <a:pt x="1804" y="2056"/>
                  </a:lnTo>
                  <a:lnTo>
                    <a:pt x="1804" y="2056"/>
                  </a:lnTo>
                  <a:lnTo>
                    <a:pt x="1824" y="2041"/>
                  </a:lnTo>
                  <a:lnTo>
                    <a:pt x="1865" y="2006"/>
                  </a:lnTo>
                  <a:lnTo>
                    <a:pt x="1865" y="2006"/>
                  </a:lnTo>
                  <a:lnTo>
                    <a:pt x="1887" y="1988"/>
                  </a:lnTo>
                  <a:lnTo>
                    <a:pt x="1905" y="1970"/>
                  </a:lnTo>
                  <a:lnTo>
                    <a:pt x="1923" y="1954"/>
                  </a:lnTo>
                  <a:lnTo>
                    <a:pt x="1923" y="1954"/>
                  </a:lnTo>
                  <a:lnTo>
                    <a:pt x="1927" y="1950"/>
                  </a:lnTo>
                  <a:lnTo>
                    <a:pt x="1930" y="1945"/>
                  </a:lnTo>
                  <a:lnTo>
                    <a:pt x="1933" y="1935"/>
                  </a:lnTo>
                  <a:lnTo>
                    <a:pt x="1933" y="1925"/>
                  </a:lnTo>
                  <a:lnTo>
                    <a:pt x="1932" y="1917"/>
                  </a:lnTo>
                  <a:lnTo>
                    <a:pt x="1932" y="1917"/>
                  </a:lnTo>
                  <a:lnTo>
                    <a:pt x="1911" y="1879"/>
                  </a:lnTo>
                  <a:lnTo>
                    <a:pt x="1890" y="1840"/>
                  </a:lnTo>
                  <a:lnTo>
                    <a:pt x="1864" y="1797"/>
                  </a:lnTo>
                  <a:lnTo>
                    <a:pt x="1864" y="1797"/>
                  </a:lnTo>
                  <a:lnTo>
                    <a:pt x="1837" y="1756"/>
                  </a:lnTo>
                  <a:lnTo>
                    <a:pt x="1812" y="1719"/>
                  </a:lnTo>
                  <a:lnTo>
                    <a:pt x="1787" y="1685"/>
                  </a:lnTo>
                  <a:lnTo>
                    <a:pt x="1787" y="1685"/>
                  </a:lnTo>
                  <a:lnTo>
                    <a:pt x="1782" y="1677"/>
                  </a:lnTo>
                  <a:lnTo>
                    <a:pt x="1779" y="1670"/>
                  </a:lnTo>
                  <a:lnTo>
                    <a:pt x="1776" y="1661"/>
                  </a:lnTo>
                  <a:lnTo>
                    <a:pt x="1776" y="1654"/>
                  </a:lnTo>
                  <a:lnTo>
                    <a:pt x="1776" y="1645"/>
                  </a:lnTo>
                  <a:lnTo>
                    <a:pt x="1778" y="1638"/>
                  </a:lnTo>
                  <a:lnTo>
                    <a:pt x="1781" y="1630"/>
                  </a:lnTo>
                  <a:lnTo>
                    <a:pt x="1784" y="1624"/>
                  </a:lnTo>
                  <a:lnTo>
                    <a:pt x="1822" y="1567"/>
                  </a:lnTo>
                  <a:lnTo>
                    <a:pt x="1822" y="1567"/>
                  </a:lnTo>
                  <a:lnTo>
                    <a:pt x="1844" y="1527"/>
                  </a:lnTo>
                  <a:lnTo>
                    <a:pt x="1855" y="1507"/>
                  </a:lnTo>
                  <a:lnTo>
                    <a:pt x="1855" y="1507"/>
                  </a:lnTo>
                  <a:lnTo>
                    <a:pt x="1859" y="1501"/>
                  </a:lnTo>
                  <a:lnTo>
                    <a:pt x="1865" y="1496"/>
                  </a:lnTo>
                  <a:lnTo>
                    <a:pt x="1871" y="1491"/>
                  </a:lnTo>
                  <a:lnTo>
                    <a:pt x="1878" y="1487"/>
                  </a:lnTo>
                  <a:lnTo>
                    <a:pt x="1886" y="1484"/>
                  </a:lnTo>
                  <a:lnTo>
                    <a:pt x="1895" y="1482"/>
                  </a:lnTo>
                  <a:lnTo>
                    <a:pt x="1902" y="1481"/>
                  </a:lnTo>
                  <a:lnTo>
                    <a:pt x="1911" y="1482"/>
                  </a:lnTo>
                  <a:lnTo>
                    <a:pt x="1911" y="1482"/>
                  </a:lnTo>
                  <a:lnTo>
                    <a:pt x="1954" y="1488"/>
                  </a:lnTo>
                  <a:lnTo>
                    <a:pt x="1997" y="1494"/>
                  </a:lnTo>
                  <a:lnTo>
                    <a:pt x="2046" y="1499"/>
                  </a:lnTo>
                  <a:lnTo>
                    <a:pt x="2046" y="1499"/>
                  </a:lnTo>
                  <a:lnTo>
                    <a:pt x="2096" y="1503"/>
                  </a:lnTo>
                  <a:lnTo>
                    <a:pt x="2140" y="1504"/>
                  </a:lnTo>
                  <a:lnTo>
                    <a:pt x="2185" y="1506"/>
                  </a:lnTo>
                  <a:lnTo>
                    <a:pt x="2185" y="1506"/>
                  </a:lnTo>
                  <a:lnTo>
                    <a:pt x="2189" y="1504"/>
                  </a:lnTo>
                  <a:lnTo>
                    <a:pt x="2193" y="1503"/>
                  </a:lnTo>
                  <a:lnTo>
                    <a:pt x="2201" y="1499"/>
                  </a:lnTo>
                  <a:lnTo>
                    <a:pt x="2208" y="1491"/>
                  </a:lnTo>
                  <a:lnTo>
                    <a:pt x="2213" y="1482"/>
                  </a:lnTo>
                  <a:lnTo>
                    <a:pt x="2233" y="1410"/>
                  </a:lnTo>
                  <a:lnTo>
                    <a:pt x="2250" y="1328"/>
                  </a:lnTo>
                  <a:lnTo>
                    <a:pt x="2250" y="1328"/>
                  </a:lnTo>
                  <a:lnTo>
                    <a:pt x="2250" y="1318"/>
                  </a:lnTo>
                  <a:lnTo>
                    <a:pt x="2247" y="1308"/>
                  </a:lnTo>
                  <a:lnTo>
                    <a:pt x="2242" y="1300"/>
                  </a:lnTo>
                  <a:lnTo>
                    <a:pt x="2239" y="1297"/>
                  </a:lnTo>
                  <a:lnTo>
                    <a:pt x="2235" y="1294"/>
                  </a:lnTo>
                  <a:lnTo>
                    <a:pt x="2235" y="1294"/>
                  </a:lnTo>
                  <a:close/>
                  <a:moveTo>
                    <a:pt x="1126" y="1373"/>
                  </a:moveTo>
                  <a:lnTo>
                    <a:pt x="1126" y="1373"/>
                  </a:lnTo>
                  <a:lnTo>
                    <a:pt x="1102" y="1371"/>
                  </a:lnTo>
                  <a:lnTo>
                    <a:pt x="1080" y="1368"/>
                  </a:lnTo>
                  <a:lnTo>
                    <a:pt x="1058" y="1362"/>
                  </a:lnTo>
                  <a:lnTo>
                    <a:pt x="1037" y="1355"/>
                  </a:lnTo>
                  <a:lnTo>
                    <a:pt x="1016" y="1346"/>
                  </a:lnTo>
                  <a:lnTo>
                    <a:pt x="998" y="1334"/>
                  </a:lnTo>
                  <a:lnTo>
                    <a:pt x="981" y="1321"/>
                  </a:lnTo>
                  <a:lnTo>
                    <a:pt x="964" y="1306"/>
                  </a:lnTo>
                  <a:lnTo>
                    <a:pt x="950" y="1290"/>
                  </a:lnTo>
                  <a:lnTo>
                    <a:pt x="936" y="1272"/>
                  </a:lnTo>
                  <a:lnTo>
                    <a:pt x="926" y="1254"/>
                  </a:lnTo>
                  <a:lnTo>
                    <a:pt x="916" y="1234"/>
                  </a:lnTo>
                  <a:lnTo>
                    <a:pt x="908" y="1213"/>
                  </a:lnTo>
                  <a:lnTo>
                    <a:pt x="902" y="1191"/>
                  </a:lnTo>
                  <a:lnTo>
                    <a:pt x="899" y="1169"/>
                  </a:lnTo>
                  <a:lnTo>
                    <a:pt x="898" y="1145"/>
                  </a:lnTo>
                  <a:lnTo>
                    <a:pt x="898" y="1145"/>
                  </a:lnTo>
                  <a:lnTo>
                    <a:pt x="899" y="1123"/>
                  </a:lnTo>
                  <a:lnTo>
                    <a:pt x="902" y="1099"/>
                  </a:lnTo>
                  <a:lnTo>
                    <a:pt x="908" y="1078"/>
                  </a:lnTo>
                  <a:lnTo>
                    <a:pt x="916" y="1058"/>
                  </a:lnTo>
                  <a:lnTo>
                    <a:pt x="926" y="1037"/>
                  </a:lnTo>
                  <a:lnTo>
                    <a:pt x="936" y="1018"/>
                  </a:lnTo>
                  <a:lnTo>
                    <a:pt x="950" y="1002"/>
                  </a:lnTo>
                  <a:lnTo>
                    <a:pt x="964" y="985"/>
                  </a:lnTo>
                  <a:lnTo>
                    <a:pt x="981" y="970"/>
                  </a:lnTo>
                  <a:lnTo>
                    <a:pt x="998" y="957"/>
                  </a:lnTo>
                  <a:lnTo>
                    <a:pt x="1016" y="945"/>
                  </a:lnTo>
                  <a:lnTo>
                    <a:pt x="1037" y="936"/>
                  </a:lnTo>
                  <a:lnTo>
                    <a:pt x="1058" y="929"/>
                  </a:lnTo>
                  <a:lnTo>
                    <a:pt x="1080" y="923"/>
                  </a:lnTo>
                  <a:lnTo>
                    <a:pt x="1102" y="920"/>
                  </a:lnTo>
                  <a:lnTo>
                    <a:pt x="1126" y="919"/>
                  </a:lnTo>
                  <a:lnTo>
                    <a:pt x="1126" y="919"/>
                  </a:lnTo>
                  <a:lnTo>
                    <a:pt x="1148" y="920"/>
                  </a:lnTo>
                  <a:lnTo>
                    <a:pt x="1171" y="923"/>
                  </a:lnTo>
                  <a:lnTo>
                    <a:pt x="1192" y="929"/>
                  </a:lnTo>
                  <a:lnTo>
                    <a:pt x="1213" y="936"/>
                  </a:lnTo>
                  <a:lnTo>
                    <a:pt x="1234" y="945"/>
                  </a:lnTo>
                  <a:lnTo>
                    <a:pt x="1253" y="957"/>
                  </a:lnTo>
                  <a:lnTo>
                    <a:pt x="1269" y="970"/>
                  </a:lnTo>
                  <a:lnTo>
                    <a:pt x="1285" y="985"/>
                  </a:lnTo>
                  <a:lnTo>
                    <a:pt x="1300" y="1002"/>
                  </a:lnTo>
                  <a:lnTo>
                    <a:pt x="1313" y="1018"/>
                  </a:lnTo>
                  <a:lnTo>
                    <a:pt x="1325" y="1037"/>
                  </a:lnTo>
                  <a:lnTo>
                    <a:pt x="1334" y="1058"/>
                  </a:lnTo>
                  <a:lnTo>
                    <a:pt x="1342" y="1078"/>
                  </a:lnTo>
                  <a:lnTo>
                    <a:pt x="1347" y="1099"/>
                  </a:lnTo>
                  <a:lnTo>
                    <a:pt x="1350" y="1123"/>
                  </a:lnTo>
                  <a:lnTo>
                    <a:pt x="1352" y="1145"/>
                  </a:lnTo>
                  <a:lnTo>
                    <a:pt x="1352" y="1145"/>
                  </a:lnTo>
                  <a:lnTo>
                    <a:pt x="1350" y="1169"/>
                  </a:lnTo>
                  <a:lnTo>
                    <a:pt x="1347" y="1191"/>
                  </a:lnTo>
                  <a:lnTo>
                    <a:pt x="1342" y="1213"/>
                  </a:lnTo>
                  <a:lnTo>
                    <a:pt x="1334" y="1234"/>
                  </a:lnTo>
                  <a:lnTo>
                    <a:pt x="1325" y="1254"/>
                  </a:lnTo>
                  <a:lnTo>
                    <a:pt x="1313" y="1272"/>
                  </a:lnTo>
                  <a:lnTo>
                    <a:pt x="1300" y="1290"/>
                  </a:lnTo>
                  <a:lnTo>
                    <a:pt x="1285" y="1306"/>
                  </a:lnTo>
                  <a:lnTo>
                    <a:pt x="1269" y="1321"/>
                  </a:lnTo>
                  <a:lnTo>
                    <a:pt x="1253" y="1334"/>
                  </a:lnTo>
                  <a:lnTo>
                    <a:pt x="1234" y="1346"/>
                  </a:lnTo>
                  <a:lnTo>
                    <a:pt x="1213" y="1355"/>
                  </a:lnTo>
                  <a:lnTo>
                    <a:pt x="1192" y="1362"/>
                  </a:lnTo>
                  <a:lnTo>
                    <a:pt x="1171" y="1368"/>
                  </a:lnTo>
                  <a:lnTo>
                    <a:pt x="1148" y="1371"/>
                  </a:lnTo>
                  <a:lnTo>
                    <a:pt x="1126" y="1373"/>
                  </a:lnTo>
                  <a:lnTo>
                    <a:pt x="1126" y="1373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prstDash val="sysDash"/>
              <a:miter lim="800000"/>
              <a:headEnd/>
              <a:tailEnd/>
            </a:ln>
          </p:spPr>
          <p:txBody>
            <a:bodyPr lIns="18288" tIns="18288" rIns="18288" bIns="18288" anchor="ctr" anchorCtr="1"/>
            <a:lstStyle/>
            <a:p>
              <a:pPr algn="ctr">
                <a:lnSpc>
                  <a:spcPct val="85000"/>
                </a:lnSpc>
                <a:spcBef>
                  <a:spcPct val="20000"/>
                </a:spcBef>
              </a:pPr>
              <a:endParaRPr lang="en-US" sz="1600" b="1" dirty="0">
                <a:solidFill>
                  <a:srgbClr val="FFFFFF"/>
                </a:solidFill>
                <a:latin typeface="Arial Narrow" pitchFamily="112" charset="0"/>
              </a:endParaRPr>
            </a:p>
          </p:txBody>
        </p:sp>
        <p:sp>
          <p:nvSpPr>
            <p:cNvPr id="1758" name="Freeform 7"/>
            <p:cNvSpPr>
              <a:spLocks/>
            </p:cNvSpPr>
            <p:nvPr/>
          </p:nvSpPr>
          <p:spPr bwMode="auto">
            <a:xfrm flipH="1">
              <a:off x="8252729" y="1966611"/>
              <a:ext cx="740518" cy="293988"/>
            </a:xfrm>
            <a:custGeom>
              <a:avLst/>
              <a:gdLst/>
              <a:ahLst/>
              <a:cxnLst>
                <a:cxn ang="0">
                  <a:pos x="3430" y="953"/>
                </a:cxn>
                <a:cxn ang="0">
                  <a:pos x="3321" y="797"/>
                </a:cxn>
                <a:cxn ang="0">
                  <a:pos x="3197" y="652"/>
                </a:cxn>
                <a:cxn ang="0">
                  <a:pos x="3062" y="518"/>
                </a:cxn>
                <a:cxn ang="0">
                  <a:pos x="2914" y="399"/>
                </a:cxn>
                <a:cxn ang="0">
                  <a:pos x="2755" y="293"/>
                </a:cxn>
                <a:cxn ang="0">
                  <a:pos x="2587" y="202"/>
                </a:cxn>
                <a:cxn ang="0">
                  <a:pos x="2411" y="127"/>
                </a:cxn>
                <a:cxn ang="0">
                  <a:pos x="2225" y="68"/>
                </a:cxn>
                <a:cxn ang="0">
                  <a:pos x="2034" y="27"/>
                </a:cxn>
                <a:cxn ang="0">
                  <a:pos x="1835" y="4"/>
                </a:cxn>
                <a:cxn ang="0">
                  <a:pos x="1699" y="0"/>
                </a:cxn>
                <a:cxn ang="0">
                  <a:pos x="1503" y="9"/>
                </a:cxn>
                <a:cxn ang="0">
                  <a:pos x="1312" y="37"/>
                </a:cxn>
                <a:cxn ang="0">
                  <a:pos x="1126" y="81"/>
                </a:cxn>
                <a:cxn ang="0">
                  <a:pos x="948" y="143"/>
                </a:cxn>
                <a:cxn ang="0">
                  <a:pos x="777" y="219"/>
                </a:cxn>
                <a:cxn ang="0">
                  <a:pos x="615" y="311"/>
                </a:cxn>
                <a:cxn ang="0">
                  <a:pos x="464" y="415"/>
                </a:cxn>
                <a:cxn ang="0">
                  <a:pos x="321" y="535"/>
                </a:cxn>
                <a:cxn ang="0">
                  <a:pos x="191" y="664"/>
                </a:cxn>
                <a:cxn ang="0">
                  <a:pos x="72" y="807"/>
                </a:cxn>
                <a:cxn ang="0">
                  <a:pos x="385" y="897"/>
                </a:cxn>
                <a:cxn ang="0">
                  <a:pos x="599" y="1237"/>
                </a:cxn>
                <a:cxn ang="0">
                  <a:pos x="676" y="1141"/>
                </a:cxn>
                <a:cxn ang="0">
                  <a:pos x="761" y="1055"/>
                </a:cxn>
                <a:cxn ang="0">
                  <a:pos x="852" y="975"/>
                </a:cxn>
                <a:cxn ang="0">
                  <a:pos x="951" y="904"/>
                </a:cxn>
                <a:cxn ang="0">
                  <a:pos x="1056" y="841"/>
                </a:cxn>
                <a:cxn ang="0">
                  <a:pos x="1168" y="788"/>
                </a:cxn>
                <a:cxn ang="0">
                  <a:pos x="1282" y="745"/>
                </a:cxn>
                <a:cxn ang="0">
                  <a:pos x="1403" y="713"/>
                </a:cxn>
                <a:cxn ang="0">
                  <a:pos x="1528" y="691"/>
                </a:cxn>
                <a:cxn ang="0">
                  <a:pos x="1657" y="680"/>
                </a:cxn>
                <a:cxn ang="0">
                  <a:pos x="1743" y="680"/>
                </a:cxn>
                <a:cxn ang="0">
                  <a:pos x="1875" y="691"/>
                </a:cxn>
                <a:cxn ang="0">
                  <a:pos x="2001" y="713"/>
                </a:cxn>
                <a:cxn ang="0">
                  <a:pos x="2123" y="747"/>
                </a:cxn>
                <a:cxn ang="0">
                  <a:pos x="2240" y="791"/>
                </a:cxn>
                <a:cxn ang="0">
                  <a:pos x="2353" y="845"/>
                </a:cxn>
                <a:cxn ang="0">
                  <a:pos x="2458" y="910"/>
                </a:cxn>
                <a:cxn ang="0">
                  <a:pos x="2558" y="984"/>
                </a:cxn>
                <a:cxn ang="0">
                  <a:pos x="2651" y="1065"/>
                </a:cxn>
                <a:cxn ang="0">
                  <a:pos x="2735" y="1155"/>
                </a:cxn>
                <a:cxn ang="0">
                  <a:pos x="2811" y="1252"/>
                </a:cxn>
                <a:cxn ang="0">
                  <a:pos x="2636" y="1402"/>
                </a:cxn>
                <a:cxn ang="0">
                  <a:pos x="3624" y="844"/>
                </a:cxn>
              </a:cxnLst>
              <a:rect l="0" t="0" r="r" b="b"/>
              <a:pathLst>
                <a:path w="3626" h="1438">
                  <a:moveTo>
                    <a:pt x="3624" y="844"/>
                  </a:moveTo>
                  <a:lnTo>
                    <a:pt x="3430" y="953"/>
                  </a:lnTo>
                  <a:lnTo>
                    <a:pt x="3430" y="953"/>
                  </a:lnTo>
                  <a:lnTo>
                    <a:pt x="3395" y="900"/>
                  </a:lnTo>
                  <a:lnTo>
                    <a:pt x="3358" y="847"/>
                  </a:lnTo>
                  <a:lnTo>
                    <a:pt x="3321" y="797"/>
                  </a:lnTo>
                  <a:lnTo>
                    <a:pt x="3281" y="747"/>
                  </a:lnTo>
                  <a:lnTo>
                    <a:pt x="3240" y="698"/>
                  </a:lnTo>
                  <a:lnTo>
                    <a:pt x="3197" y="652"/>
                  </a:lnTo>
                  <a:lnTo>
                    <a:pt x="3153" y="607"/>
                  </a:lnTo>
                  <a:lnTo>
                    <a:pt x="3109" y="563"/>
                  </a:lnTo>
                  <a:lnTo>
                    <a:pt x="3062" y="518"/>
                  </a:lnTo>
                  <a:lnTo>
                    <a:pt x="3013" y="477"/>
                  </a:lnTo>
                  <a:lnTo>
                    <a:pt x="2964" y="437"/>
                  </a:lnTo>
                  <a:lnTo>
                    <a:pt x="2914" y="399"/>
                  </a:lnTo>
                  <a:lnTo>
                    <a:pt x="2863" y="362"/>
                  </a:lnTo>
                  <a:lnTo>
                    <a:pt x="2810" y="327"/>
                  </a:lnTo>
                  <a:lnTo>
                    <a:pt x="2755" y="293"/>
                  </a:lnTo>
                  <a:lnTo>
                    <a:pt x="2701" y="261"/>
                  </a:lnTo>
                  <a:lnTo>
                    <a:pt x="2645" y="231"/>
                  </a:lnTo>
                  <a:lnTo>
                    <a:pt x="2587" y="202"/>
                  </a:lnTo>
                  <a:lnTo>
                    <a:pt x="2530" y="175"/>
                  </a:lnTo>
                  <a:lnTo>
                    <a:pt x="2471" y="150"/>
                  </a:lnTo>
                  <a:lnTo>
                    <a:pt x="2411" y="127"/>
                  </a:lnTo>
                  <a:lnTo>
                    <a:pt x="2350" y="105"/>
                  </a:lnTo>
                  <a:lnTo>
                    <a:pt x="2288" y="85"/>
                  </a:lnTo>
                  <a:lnTo>
                    <a:pt x="2225" y="68"/>
                  </a:lnTo>
                  <a:lnTo>
                    <a:pt x="2162" y="52"/>
                  </a:lnTo>
                  <a:lnTo>
                    <a:pt x="2098" y="38"/>
                  </a:lnTo>
                  <a:lnTo>
                    <a:pt x="2034" y="27"/>
                  </a:lnTo>
                  <a:lnTo>
                    <a:pt x="1967" y="16"/>
                  </a:lnTo>
                  <a:lnTo>
                    <a:pt x="1903" y="9"/>
                  </a:lnTo>
                  <a:lnTo>
                    <a:pt x="1835" y="4"/>
                  </a:lnTo>
                  <a:lnTo>
                    <a:pt x="1768" y="0"/>
                  </a:lnTo>
                  <a:lnTo>
                    <a:pt x="1699" y="0"/>
                  </a:lnTo>
                  <a:lnTo>
                    <a:pt x="1699" y="0"/>
                  </a:lnTo>
                  <a:lnTo>
                    <a:pt x="1634" y="0"/>
                  </a:lnTo>
                  <a:lnTo>
                    <a:pt x="1568" y="3"/>
                  </a:lnTo>
                  <a:lnTo>
                    <a:pt x="1503" y="9"/>
                  </a:lnTo>
                  <a:lnTo>
                    <a:pt x="1439" y="16"/>
                  </a:lnTo>
                  <a:lnTo>
                    <a:pt x="1375" y="25"/>
                  </a:lnTo>
                  <a:lnTo>
                    <a:pt x="1312" y="37"/>
                  </a:lnTo>
                  <a:lnTo>
                    <a:pt x="1250" y="49"/>
                  </a:lnTo>
                  <a:lnTo>
                    <a:pt x="1188" y="65"/>
                  </a:lnTo>
                  <a:lnTo>
                    <a:pt x="1126" y="81"/>
                  </a:lnTo>
                  <a:lnTo>
                    <a:pt x="1066" y="100"/>
                  </a:lnTo>
                  <a:lnTo>
                    <a:pt x="1007" y="121"/>
                  </a:lnTo>
                  <a:lnTo>
                    <a:pt x="948" y="143"/>
                  </a:lnTo>
                  <a:lnTo>
                    <a:pt x="891" y="166"/>
                  </a:lnTo>
                  <a:lnTo>
                    <a:pt x="833" y="191"/>
                  </a:lnTo>
                  <a:lnTo>
                    <a:pt x="777" y="219"/>
                  </a:lnTo>
                  <a:lnTo>
                    <a:pt x="723" y="247"/>
                  </a:lnTo>
                  <a:lnTo>
                    <a:pt x="668" y="278"/>
                  </a:lnTo>
                  <a:lnTo>
                    <a:pt x="615" y="311"/>
                  </a:lnTo>
                  <a:lnTo>
                    <a:pt x="564" y="345"/>
                  </a:lnTo>
                  <a:lnTo>
                    <a:pt x="514" y="380"/>
                  </a:lnTo>
                  <a:lnTo>
                    <a:pt x="464" y="415"/>
                  </a:lnTo>
                  <a:lnTo>
                    <a:pt x="415" y="454"/>
                  </a:lnTo>
                  <a:lnTo>
                    <a:pt x="368" y="493"/>
                  </a:lnTo>
                  <a:lnTo>
                    <a:pt x="321" y="535"/>
                  </a:lnTo>
                  <a:lnTo>
                    <a:pt x="276" y="576"/>
                  </a:lnTo>
                  <a:lnTo>
                    <a:pt x="232" y="620"/>
                  </a:lnTo>
                  <a:lnTo>
                    <a:pt x="191" y="664"/>
                  </a:lnTo>
                  <a:lnTo>
                    <a:pt x="150" y="711"/>
                  </a:lnTo>
                  <a:lnTo>
                    <a:pt x="110" y="759"/>
                  </a:lnTo>
                  <a:lnTo>
                    <a:pt x="72" y="807"/>
                  </a:lnTo>
                  <a:lnTo>
                    <a:pt x="35" y="856"/>
                  </a:lnTo>
                  <a:lnTo>
                    <a:pt x="0" y="907"/>
                  </a:lnTo>
                  <a:lnTo>
                    <a:pt x="385" y="897"/>
                  </a:lnTo>
                  <a:lnTo>
                    <a:pt x="575" y="1270"/>
                  </a:lnTo>
                  <a:lnTo>
                    <a:pt x="575" y="1270"/>
                  </a:lnTo>
                  <a:lnTo>
                    <a:pt x="599" y="1237"/>
                  </a:lnTo>
                  <a:lnTo>
                    <a:pt x="624" y="1205"/>
                  </a:lnTo>
                  <a:lnTo>
                    <a:pt x="649" y="1172"/>
                  </a:lnTo>
                  <a:lnTo>
                    <a:pt x="676" y="1141"/>
                  </a:lnTo>
                  <a:lnTo>
                    <a:pt x="704" y="1112"/>
                  </a:lnTo>
                  <a:lnTo>
                    <a:pt x="732" y="1083"/>
                  </a:lnTo>
                  <a:lnTo>
                    <a:pt x="761" y="1055"/>
                  </a:lnTo>
                  <a:lnTo>
                    <a:pt x="791" y="1028"/>
                  </a:lnTo>
                  <a:lnTo>
                    <a:pt x="821" y="1000"/>
                  </a:lnTo>
                  <a:lnTo>
                    <a:pt x="852" y="975"/>
                  </a:lnTo>
                  <a:lnTo>
                    <a:pt x="885" y="950"/>
                  </a:lnTo>
                  <a:lnTo>
                    <a:pt x="917" y="926"/>
                  </a:lnTo>
                  <a:lnTo>
                    <a:pt x="951" y="904"/>
                  </a:lnTo>
                  <a:lnTo>
                    <a:pt x="985" y="882"/>
                  </a:lnTo>
                  <a:lnTo>
                    <a:pt x="1020" y="862"/>
                  </a:lnTo>
                  <a:lnTo>
                    <a:pt x="1056" y="841"/>
                  </a:lnTo>
                  <a:lnTo>
                    <a:pt x="1092" y="822"/>
                  </a:lnTo>
                  <a:lnTo>
                    <a:pt x="1129" y="804"/>
                  </a:lnTo>
                  <a:lnTo>
                    <a:pt x="1168" y="788"/>
                  </a:lnTo>
                  <a:lnTo>
                    <a:pt x="1204" y="773"/>
                  </a:lnTo>
                  <a:lnTo>
                    <a:pt x="1244" y="759"/>
                  </a:lnTo>
                  <a:lnTo>
                    <a:pt x="1282" y="745"/>
                  </a:lnTo>
                  <a:lnTo>
                    <a:pt x="1322" y="734"/>
                  </a:lnTo>
                  <a:lnTo>
                    <a:pt x="1363" y="722"/>
                  </a:lnTo>
                  <a:lnTo>
                    <a:pt x="1403" y="713"/>
                  </a:lnTo>
                  <a:lnTo>
                    <a:pt x="1444" y="704"/>
                  </a:lnTo>
                  <a:lnTo>
                    <a:pt x="1486" y="697"/>
                  </a:lnTo>
                  <a:lnTo>
                    <a:pt x="1528" y="691"/>
                  </a:lnTo>
                  <a:lnTo>
                    <a:pt x="1571" y="686"/>
                  </a:lnTo>
                  <a:lnTo>
                    <a:pt x="1614" y="682"/>
                  </a:lnTo>
                  <a:lnTo>
                    <a:pt x="1657" y="680"/>
                  </a:lnTo>
                  <a:lnTo>
                    <a:pt x="1699" y="680"/>
                  </a:lnTo>
                  <a:lnTo>
                    <a:pt x="1699" y="680"/>
                  </a:lnTo>
                  <a:lnTo>
                    <a:pt x="1743" y="680"/>
                  </a:lnTo>
                  <a:lnTo>
                    <a:pt x="1788" y="682"/>
                  </a:lnTo>
                  <a:lnTo>
                    <a:pt x="1832" y="686"/>
                  </a:lnTo>
                  <a:lnTo>
                    <a:pt x="1875" y="691"/>
                  </a:lnTo>
                  <a:lnTo>
                    <a:pt x="1917" y="697"/>
                  </a:lnTo>
                  <a:lnTo>
                    <a:pt x="1958" y="704"/>
                  </a:lnTo>
                  <a:lnTo>
                    <a:pt x="2001" y="713"/>
                  </a:lnTo>
                  <a:lnTo>
                    <a:pt x="2042" y="723"/>
                  </a:lnTo>
                  <a:lnTo>
                    <a:pt x="2082" y="735"/>
                  </a:lnTo>
                  <a:lnTo>
                    <a:pt x="2123" y="747"/>
                  </a:lnTo>
                  <a:lnTo>
                    <a:pt x="2163" y="760"/>
                  </a:lnTo>
                  <a:lnTo>
                    <a:pt x="2202" y="775"/>
                  </a:lnTo>
                  <a:lnTo>
                    <a:pt x="2240" y="791"/>
                  </a:lnTo>
                  <a:lnTo>
                    <a:pt x="2278" y="809"/>
                  </a:lnTo>
                  <a:lnTo>
                    <a:pt x="2316" y="826"/>
                  </a:lnTo>
                  <a:lnTo>
                    <a:pt x="2353" y="845"/>
                  </a:lnTo>
                  <a:lnTo>
                    <a:pt x="2389" y="866"/>
                  </a:lnTo>
                  <a:lnTo>
                    <a:pt x="2424" y="888"/>
                  </a:lnTo>
                  <a:lnTo>
                    <a:pt x="2458" y="910"/>
                  </a:lnTo>
                  <a:lnTo>
                    <a:pt x="2493" y="934"/>
                  </a:lnTo>
                  <a:lnTo>
                    <a:pt x="2526" y="959"/>
                  </a:lnTo>
                  <a:lnTo>
                    <a:pt x="2558" y="984"/>
                  </a:lnTo>
                  <a:lnTo>
                    <a:pt x="2589" y="1010"/>
                  </a:lnTo>
                  <a:lnTo>
                    <a:pt x="2620" y="1037"/>
                  </a:lnTo>
                  <a:lnTo>
                    <a:pt x="2651" y="1065"/>
                  </a:lnTo>
                  <a:lnTo>
                    <a:pt x="2680" y="1094"/>
                  </a:lnTo>
                  <a:lnTo>
                    <a:pt x="2708" y="1124"/>
                  </a:lnTo>
                  <a:lnTo>
                    <a:pt x="2735" y="1155"/>
                  </a:lnTo>
                  <a:lnTo>
                    <a:pt x="2761" y="1187"/>
                  </a:lnTo>
                  <a:lnTo>
                    <a:pt x="2786" y="1220"/>
                  </a:lnTo>
                  <a:lnTo>
                    <a:pt x="2811" y="1252"/>
                  </a:lnTo>
                  <a:lnTo>
                    <a:pt x="2835" y="1286"/>
                  </a:lnTo>
                  <a:lnTo>
                    <a:pt x="2635" y="1399"/>
                  </a:lnTo>
                  <a:lnTo>
                    <a:pt x="2636" y="1402"/>
                  </a:lnTo>
                  <a:lnTo>
                    <a:pt x="3306" y="1438"/>
                  </a:lnTo>
                  <a:lnTo>
                    <a:pt x="3626" y="847"/>
                  </a:lnTo>
                  <a:lnTo>
                    <a:pt x="3624" y="8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762" name="Group 1761" descr="Element 5: Blue gear"/>
          <p:cNvGrpSpPr/>
          <p:nvPr/>
        </p:nvGrpSpPr>
        <p:grpSpPr>
          <a:xfrm rot="21324378">
            <a:off x="8385116" y="1570429"/>
            <a:ext cx="1104442" cy="1178974"/>
            <a:chOff x="8855994" y="2447440"/>
            <a:chExt cx="1243863" cy="1265976"/>
          </a:xfrm>
        </p:grpSpPr>
        <p:sp>
          <p:nvSpPr>
            <p:cNvPr id="1763" name="Freeform 7"/>
            <p:cNvSpPr>
              <a:spLocks noEditPoints="1"/>
            </p:cNvSpPr>
            <p:nvPr/>
          </p:nvSpPr>
          <p:spPr bwMode="auto">
            <a:xfrm rot="396618">
              <a:off x="8855994" y="2447440"/>
              <a:ext cx="1243863" cy="1265976"/>
            </a:xfrm>
            <a:custGeom>
              <a:avLst/>
              <a:gdLst>
                <a:gd name="T0" fmla="*/ 1975 w 2250"/>
                <a:gd name="T1" fmla="*/ 1188 h 2291"/>
                <a:gd name="T2" fmla="*/ 1942 w 2250"/>
                <a:gd name="T3" fmla="*/ 1107 h 2291"/>
                <a:gd name="T4" fmla="*/ 1954 w 2250"/>
                <a:gd name="T5" fmla="*/ 959 h 2291"/>
                <a:gd name="T6" fmla="*/ 2202 w 2250"/>
                <a:gd name="T7" fmla="*/ 806 h 2291"/>
                <a:gd name="T8" fmla="*/ 2146 w 2250"/>
                <a:gd name="T9" fmla="*/ 632 h 2291"/>
                <a:gd name="T10" fmla="*/ 1979 w 2250"/>
                <a:gd name="T11" fmla="*/ 641 h 2291"/>
                <a:gd name="T12" fmla="*/ 1799 w 2250"/>
                <a:gd name="T13" fmla="*/ 673 h 2291"/>
                <a:gd name="T14" fmla="*/ 1695 w 2250"/>
                <a:gd name="T15" fmla="*/ 553 h 2291"/>
                <a:gd name="T16" fmla="*/ 1751 w 2250"/>
                <a:gd name="T17" fmla="*/ 374 h 2291"/>
                <a:gd name="T18" fmla="*/ 1723 w 2250"/>
                <a:gd name="T19" fmla="*/ 169 h 2291"/>
                <a:gd name="T20" fmla="*/ 1615 w 2250"/>
                <a:gd name="T21" fmla="*/ 132 h 2291"/>
                <a:gd name="T22" fmla="*/ 1430 w 2250"/>
                <a:gd name="T23" fmla="*/ 351 h 2291"/>
                <a:gd name="T24" fmla="*/ 1234 w 2250"/>
                <a:gd name="T25" fmla="*/ 326 h 2291"/>
                <a:gd name="T26" fmla="*/ 1182 w 2250"/>
                <a:gd name="T27" fmla="*/ 152 h 2291"/>
                <a:gd name="T28" fmla="*/ 1075 w 2250"/>
                <a:gd name="T29" fmla="*/ 0 h 2291"/>
                <a:gd name="T30" fmla="*/ 929 w 2250"/>
                <a:gd name="T31" fmla="*/ 37 h 2291"/>
                <a:gd name="T32" fmla="*/ 904 w 2250"/>
                <a:gd name="T33" fmla="*/ 334 h 2291"/>
                <a:gd name="T34" fmla="*/ 762 w 2250"/>
                <a:gd name="T35" fmla="*/ 407 h 2291"/>
                <a:gd name="T36" fmla="*/ 695 w 2250"/>
                <a:gd name="T37" fmla="*/ 407 h 2291"/>
                <a:gd name="T38" fmla="*/ 479 w 2250"/>
                <a:gd name="T39" fmla="*/ 219 h 2291"/>
                <a:gd name="T40" fmla="*/ 321 w 2250"/>
                <a:gd name="T41" fmla="*/ 334 h 2291"/>
                <a:gd name="T42" fmla="*/ 463 w 2250"/>
                <a:gd name="T43" fmla="*/ 595 h 2291"/>
                <a:gd name="T44" fmla="*/ 428 w 2250"/>
                <a:gd name="T45" fmla="*/ 713 h 2291"/>
                <a:gd name="T46" fmla="*/ 339 w 2250"/>
                <a:gd name="T47" fmla="*/ 797 h 2291"/>
                <a:gd name="T48" fmla="*/ 58 w 2250"/>
                <a:gd name="T49" fmla="*/ 777 h 2291"/>
                <a:gd name="T50" fmla="*/ 15 w 2250"/>
                <a:gd name="T51" fmla="*/ 985 h 2291"/>
                <a:gd name="T52" fmla="*/ 283 w 2250"/>
                <a:gd name="T53" fmla="*/ 1095 h 2291"/>
                <a:gd name="T54" fmla="*/ 309 w 2250"/>
                <a:gd name="T55" fmla="*/ 1188 h 2291"/>
                <a:gd name="T56" fmla="*/ 289 w 2250"/>
                <a:gd name="T57" fmla="*/ 1325 h 2291"/>
                <a:gd name="T58" fmla="*/ 45 w 2250"/>
                <a:gd name="T59" fmla="*/ 1481 h 2291"/>
                <a:gd name="T60" fmla="*/ 111 w 2250"/>
                <a:gd name="T61" fmla="*/ 1657 h 2291"/>
                <a:gd name="T62" fmla="*/ 320 w 2250"/>
                <a:gd name="T63" fmla="*/ 1626 h 2291"/>
                <a:gd name="T64" fmla="*/ 462 w 2250"/>
                <a:gd name="T65" fmla="*/ 1617 h 2291"/>
                <a:gd name="T66" fmla="*/ 562 w 2250"/>
                <a:gd name="T67" fmla="*/ 1741 h 2291"/>
                <a:gd name="T68" fmla="*/ 481 w 2250"/>
                <a:gd name="T69" fmla="*/ 1951 h 2291"/>
                <a:gd name="T70" fmla="*/ 577 w 2250"/>
                <a:gd name="T71" fmla="*/ 2139 h 2291"/>
                <a:gd name="T72" fmla="*/ 728 w 2250"/>
                <a:gd name="T73" fmla="*/ 2044 h 2291"/>
                <a:gd name="T74" fmla="*/ 852 w 2250"/>
                <a:gd name="T75" fmla="*/ 1914 h 2291"/>
                <a:gd name="T76" fmla="*/ 1035 w 2250"/>
                <a:gd name="T77" fmla="*/ 1973 h 2291"/>
                <a:gd name="T78" fmla="*/ 1092 w 2250"/>
                <a:gd name="T79" fmla="*/ 2219 h 2291"/>
                <a:gd name="T80" fmla="*/ 1208 w 2250"/>
                <a:gd name="T81" fmla="*/ 2278 h 2291"/>
                <a:gd name="T82" fmla="*/ 1321 w 2250"/>
                <a:gd name="T83" fmla="*/ 2243 h 2291"/>
                <a:gd name="T84" fmla="*/ 1343 w 2250"/>
                <a:gd name="T85" fmla="*/ 1953 h 2291"/>
                <a:gd name="T86" fmla="*/ 1488 w 2250"/>
                <a:gd name="T87" fmla="*/ 1873 h 2291"/>
                <a:gd name="T88" fmla="*/ 1559 w 2250"/>
                <a:gd name="T89" fmla="*/ 1879 h 2291"/>
                <a:gd name="T90" fmla="*/ 1784 w 2250"/>
                <a:gd name="T91" fmla="*/ 2062 h 2291"/>
                <a:gd name="T92" fmla="*/ 1923 w 2250"/>
                <a:gd name="T93" fmla="*/ 1954 h 2291"/>
                <a:gd name="T94" fmla="*/ 1837 w 2250"/>
                <a:gd name="T95" fmla="*/ 1756 h 2291"/>
                <a:gd name="T96" fmla="*/ 1784 w 2250"/>
                <a:gd name="T97" fmla="*/ 1624 h 2291"/>
                <a:gd name="T98" fmla="*/ 1895 w 2250"/>
                <a:gd name="T99" fmla="*/ 1482 h 2291"/>
                <a:gd name="T100" fmla="*/ 2185 w 2250"/>
                <a:gd name="T101" fmla="*/ 1506 h 2291"/>
                <a:gd name="T102" fmla="*/ 2242 w 2250"/>
                <a:gd name="T103" fmla="*/ 1300 h 2291"/>
                <a:gd name="T104" fmla="*/ 998 w 2250"/>
                <a:gd name="T105" fmla="*/ 1334 h 2291"/>
                <a:gd name="T106" fmla="*/ 898 w 2250"/>
                <a:gd name="T107" fmla="*/ 1145 h 2291"/>
                <a:gd name="T108" fmla="*/ 1016 w 2250"/>
                <a:gd name="T109" fmla="*/ 945 h 2291"/>
                <a:gd name="T110" fmla="*/ 1234 w 2250"/>
                <a:gd name="T111" fmla="*/ 945 h 2291"/>
                <a:gd name="T112" fmla="*/ 1352 w 2250"/>
                <a:gd name="T113" fmla="*/ 1145 h 2291"/>
                <a:gd name="T114" fmla="*/ 1253 w 2250"/>
                <a:gd name="T115" fmla="*/ 1334 h 2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50" h="2291">
                  <a:moveTo>
                    <a:pt x="2235" y="1294"/>
                  </a:moveTo>
                  <a:lnTo>
                    <a:pt x="2235" y="1294"/>
                  </a:lnTo>
                  <a:lnTo>
                    <a:pt x="2195" y="1275"/>
                  </a:lnTo>
                  <a:lnTo>
                    <a:pt x="2155" y="1257"/>
                  </a:lnTo>
                  <a:lnTo>
                    <a:pt x="2109" y="1238"/>
                  </a:lnTo>
                  <a:lnTo>
                    <a:pt x="2109" y="1238"/>
                  </a:lnTo>
                  <a:lnTo>
                    <a:pt x="2062" y="1219"/>
                  </a:lnTo>
                  <a:lnTo>
                    <a:pt x="2022" y="1204"/>
                  </a:lnTo>
                  <a:lnTo>
                    <a:pt x="1980" y="1191"/>
                  </a:lnTo>
                  <a:lnTo>
                    <a:pt x="1980" y="1191"/>
                  </a:lnTo>
                  <a:lnTo>
                    <a:pt x="1975" y="1188"/>
                  </a:lnTo>
                  <a:lnTo>
                    <a:pt x="1967" y="1183"/>
                  </a:lnTo>
                  <a:lnTo>
                    <a:pt x="1960" y="1179"/>
                  </a:lnTo>
                  <a:lnTo>
                    <a:pt x="1954" y="1173"/>
                  </a:lnTo>
                  <a:lnTo>
                    <a:pt x="1949" y="1167"/>
                  </a:lnTo>
                  <a:lnTo>
                    <a:pt x="1945" y="1160"/>
                  </a:lnTo>
                  <a:lnTo>
                    <a:pt x="1943" y="1152"/>
                  </a:lnTo>
                  <a:lnTo>
                    <a:pt x="1942" y="1144"/>
                  </a:lnTo>
                  <a:lnTo>
                    <a:pt x="1942" y="1121"/>
                  </a:lnTo>
                  <a:lnTo>
                    <a:pt x="1942" y="1121"/>
                  </a:lnTo>
                  <a:lnTo>
                    <a:pt x="1942" y="1107"/>
                  </a:lnTo>
                  <a:lnTo>
                    <a:pt x="1942" y="1107"/>
                  </a:lnTo>
                  <a:lnTo>
                    <a:pt x="1942" y="1092"/>
                  </a:lnTo>
                  <a:lnTo>
                    <a:pt x="1941" y="1077"/>
                  </a:lnTo>
                  <a:lnTo>
                    <a:pt x="1932" y="1007"/>
                  </a:lnTo>
                  <a:lnTo>
                    <a:pt x="1932" y="1007"/>
                  </a:lnTo>
                  <a:lnTo>
                    <a:pt x="1932" y="1000"/>
                  </a:lnTo>
                  <a:lnTo>
                    <a:pt x="1932" y="993"/>
                  </a:lnTo>
                  <a:lnTo>
                    <a:pt x="1935" y="985"/>
                  </a:lnTo>
                  <a:lnTo>
                    <a:pt x="1938" y="978"/>
                  </a:lnTo>
                  <a:lnTo>
                    <a:pt x="1942" y="970"/>
                  </a:lnTo>
                  <a:lnTo>
                    <a:pt x="1948" y="965"/>
                  </a:lnTo>
                  <a:lnTo>
                    <a:pt x="1954" y="959"/>
                  </a:lnTo>
                  <a:lnTo>
                    <a:pt x="1961" y="954"/>
                  </a:lnTo>
                  <a:lnTo>
                    <a:pt x="1961" y="954"/>
                  </a:lnTo>
                  <a:lnTo>
                    <a:pt x="2000" y="935"/>
                  </a:lnTo>
                  <a:lnTo>
                    <a:pt x="2038" y="914"/>
                  </a:lnTo>
                  <a:lnTo>
                    <a:pt x="2081" y="889"/>
                  </a:lnTo>
                  <a:lnTo>
                    <a:pt x="2081" y="889"/>
                  </a:lnTo>
                  <a:lnTo>
                    <a:pt x="2122" y="864"/>
                  </a:lnTo>
                  <a:lnTo>
                    <a:pt x="2161" y="837"/>
                  </a:lnTo>
                  <a:lnTo>
                    <a:pt x="2196" y="812"/>
                  </a:lnTo>
                  <a:lnTo>
                    <a:pt x="2196" y="812"/>
                  </a:lnTo>
                  <a:lnTo>
                    <a:pt x="2202" y="806"/>
                  </a:lnTo>
                  <a:lnTo>
                    <a:pt x="2205" y="797"/>
                  </a:lnTo>
                  <a:lnTo>
                    <a:pt x="2207" y="787"/>
                  </a:lnTo>
                  <a:lnTo>
                    <a:pt x="2205" y="777"/>
                  </a:lnTo>
                  <a:lnTo>
                    <a:pt x="2205" y="777"/>
                  </a:lnTo>
                  <a:lnTo>
                    <a:pt x="2198" y="753"/>
                  </a:lnTo>
                  <a:lnTo>
                    <a:pt x="2189" y="729"/>
                  </a:lnTo>
                  <a:lnTo>
                    <a:pt x="2179" y="704"/>
                  </a:lnTo>
                  <a:lnTo>
                    <a:pt x="2156" y="652"/>
                  </a:lnTo>
                  <a:lnTo>
                    <a:pt x="2156" y="652"/>
                  </a:lnTo>
                  <a:lnTo>
                    <a:pt x="2152" y="642"/>
                  </a:lnTo>
                  <a:lnTo>
                    <a:pt x="2146" y="632"/>
                  </a:lnTo>
                  <a:lnTo>
                    <a:pt x="2146" y="632"/>
                  </a:lnTo>
                  <a:lnTo>
                    <a:pt x="2139" y="623"/>
                  </a:lnTo>
                  <a:lnTo>
                    <a:pt x="2131" y="617"/>
                  </a:lnTo>
                  <a:lnTo>
                    <a:pt x="2121" y="612"/>
                  </a:lnTo>
                  <a:lnTo>
                    <a:pt x="2114" y="612"/>
                  </a:lnTo>
                  <a:lnTo>
                    <a:pt x="2114" y="612"/>
                  </a:lnTo>
                  <a:lnTo>
                    <a:pt x="2114" y="612"/>
                  </a:lnTo>
                  <a:lnTo>
                    <a:pt x="2114" y="612"/>
                  </a:lnTo>
                  <a:lnTo>
                    <a:pt x="2071" y="620"/>
                  </a:lnTo>
                  <a:lnTo>
                    <a:pt x="2028" y="629"/>
                  </a:lnTo>
                  <a:lnTo>
                    <a:pt x="1979" y="641"/>
                  </a:lnTo>
                  <a:lnTo>
                    <a:pt x="1979" y="641"/>
                  </a:lnTo>
                  <a:lnTo>
                    <a:pt x="1930" y="652"/>
                  </a:lnTo>
                  <a:lnTo>
                    <a:pt x="1889" y="666"/>
                  </a:lnTo>
                  <a:lnTo>
                    <a:pt x="1847" y="679"/>
                  </a:lnTo>
                  <a:lnTo>
                    <a:pt x="1847" y="679"/>
                  </a:lnTo>
                  <a:lnTo>
                    <a:pt x="1838" y="681"/>
                  </a:lnTo>
                  <a:lnTo>
                    <a:pt x="1830" y="682"/>
                  </a:lnTo>
                  <a:lnTo>
                    <a:pt x="1821" y="682"/>
                  </a:lnTo>
                  <a:lnTo>
                    <a:pt x="1813" y="679"/>
                  </a:lnTo>
                  <a:lnTo>
                    <a:pt x="1806" y="676"/>
                  </a:lnTo>
                  <a:lnTo>
                    <a:pt x="1799" y="673"/>
                  </a:lnTo>
                  <a:lnTo>
                    <a:pt x="1793" y="667"/>
                  </a:lnTo>
                  <a:lnTo>
                    <a:pt x="1788" y="663"/>
                  </a:lnTo>
                  <a:lnTo>
                    <a:pt x="1781" y="651"/>
                  </a:lnTo>
                  <a:lnTo>
                    <a:pt x="1781" y="651"/>
                  </a:lnTo>
                  <a:lnTo>
                    <a:pt x="1781" y="651"/>
                  </a:lnTo>
                  <a:lnTo>
                    <a:pt x="1745" y="610"/>
                  </a:lnTo>
                  <a:lnTo>
                    <a:pt x="1710" y="568"/>
                  </a:lnTo>
                  <a:lnTo>
                    <a:pt x="1710" y="568"/>
                  </a:lnTo>
                  <a:lnTo>
                    <a:pt x="1699" y="559"/>
                  </a:lnTo>
                  <a:lnTo>
                    <a:pt x="1699" y="559"/>
                  </a:lnTo>
                  <a:lnTo>
                    <a:pt x="1695" y="553"/>
                  </a:lnTo>
                  <a:lnTo>
                    <a:pt x="1691" y="546"/>
                  </a:lnTo>
                  <a:lnTo>
                    <a:pt x="1689" y="539"/>
                  </a:lnTo>
                  <a:lnTo>
                    <a:pt x="1688" y="531"/>
                  </a:lnTo>
                  <a:lnTo>
                    <a:pt x="1688" y="522"/>
                  </a:lnTo>
                  <a:lnTo>
                    <a:pt x="1688" y="513"/>
                  </a:lnTo>
                  <a:lnTo>
                    <a:pt x="1691" y="506"/>
                  </a:lnTo>
                  <a:lnTo>
                    <a:pt x="1694" y="497"/>
                  </a:lnTo>
                  <a:lnTo>
                    <a:pt x="1694" y="497"/>
                  </a:lnTo>
                  <a:lnTo>
                    <a:pt x="1713" y="459"/>
                  </a:lnTo>
                  <a:lnTo>
                    <a:pt x="1731" y="420"/>
                  </a:lnTo>
                  <a:lnTo>
                    <a:pt x="1751" y="374"/>
                  </a:lnTo>
                  <a:lnTo>
                    <a:pt x="1751" y="374"/>
                  </a:lnTo>
                  <a:lnTo>
                    <a:pt x="1770" y="328"/>
                  </a:lnTo>
                  <a:lnTo>
                    <a:pt x="1785" y="287"/>
                  </a:lnTo>
                  <a:lnTo>
                    <a:pt x="1800" y="246"/>
                  </a:lnTo>
                  <a:lnTo>
                    <a:pt x="1800" y="246"/>
                  </a:lnTo>
                  <a:lnTo>
                    <a:pt x="1802" y="237"/>
                  </a:lnTo>
                  <a:lnTo>
                    <a:pt x="1799" y="228"/>
                  </a:lnTo>
                  <a:lnTo>
                    <a:pt x="1794" y="219"/>
                  </a:lnTo>
                  <a:lnTo>
                    <a:pt x="1791" y="215"/>
                  </a:lnTo>
                  <a:lnTo>
                    <a:pt x="1787" y="212"/>
                  </a:lnTo>
                  <a:lnTo>
                    <a:pt x="1723" y="169"/>
                  </a:lnTo>
                  <a:lnTo>
                    <a:pt x="1731" y="157"/>
                  </a:lnTo>
                  <a:lnTo>
                    <a:pt x="1722" y="167"/>
                  </a:lnTo>
                  <a:lnTo>
                    <a:pt x="1722" y="167"/>
                  </a:lnTo>
                  <a:lnTo>
                    <a:pt x="1697" y="152"/>
                  </a:lnTo>
                  <a:lnTo>
                    <a:pt x="1652" y="129"/>
                  </a:lnTo>
                  <a:lnTo>
                    <a:pt x="1652" y="129"/>
                  </a:lnTo>
                  <a:lnTo>
                    <a:pt x="1642" y="126"/>
                  </a:lnTo>
                  <a:lnTo>
                    <a:pt x="1631" y="124"/>
                  </a:lnTo>
                  <a:lnTo>
                    <a:pt x="1623" y="127"/>
                  </a:lnTo>
                  <a:lnTo>
                    <a:pt x="1618" y="129"/>
                  </a:lnTo>
                  <a:lnTo>
                    <a:pt x="1615" y="132"/>
                  </a:lnTo>
                  <a:lnTo>
                    <a:pt x="1615" y="132"/>
                  </a:lnTo>
                  <a:lnTo>
                    <a:pt x="1615" y="132"/>
                  </a:lnTo>
                  <a:lnTo>
                    <a:pt x="1578" y="170"/>
                  </a:lnTo>
                  <a:lnTo>
                    <a:pt x="1552" y="201"/>
                  </a:lnTo>
                  <a:lnTo>
                    <a:pt x="1522" y="234"/>
                  </a:lnTo>
                  <a:lnTo>
                    <a:pt x="1522" y="234"/>
                  </a:lnTo>
                  <a:lnTo>
                    <a:pt x="1491" y="274"/>
                  </a:lnTo>
                  <a:lnTo>
                    <a:pt x="1464" y="308"/>
                  </a:lnTo>
                  <a:lnTo>
                    <a:pt x="1439" y="342"/>
                  </a:lnTo>
                  <a:lnTo>
                    <a:pt x="1439" y="342"/>
                  </a:lnTo>
                  <a:lnTo>
                    <a:pt x="1430" y="351"/>
                  </a:lnTo>
                  <a:lnTo>
                    <a:pt x="1421" y="357"/>
                  </a:lnTo>
                  <a:lnTo>
                    <a:pt x="1411" y="362"/>
                  </a:lnTo>
                  <a:lnTo>
                    <a:pt x="1401" y="364"/>
                  </a:lnTo>
                  <a:lnTo>
                    <a:pt x="1401" y="364"/>
                  </a:lnTo>
                  <a:lnTo>
                    <a:pt x="1392" y="365"/>
                  </a:lnTo>
                  <a:lnTo>
                    <a:pt x="1383" y="364"/>
                  </a:lnTo>
                  <a:lnTo>
                    <a:pt x="1315" y="345"/>
                  </a:lnTo>
                  <a:lnTo>
                    <a:pt x="1248" y="331"/>
                  </a:lnTo>
                  <a:lnTo>
                    <a:pt x="1248" y="331"/>
                  </a:lnTo>
                  <a:lnTo>
                    <a:pt x="1241" y="328"/>
                  </a:lnTo>
                  <a:lnTo>
                    <a:pt x="1234" y="326"/>
                  </a:lnTo>
                  <a:lnTo>
                    <a:pt x="1226" y="321"/>
                  </a:lnTo>
                  <a:lnTo>
                    <a:pt x="1222" y="315"/>
                  </a:lnTo>
                  <a:lnTo>
                    <a:pt x="1216" y="309"/>
                  </a:lnTo>
                  <a:lnTo>
                    <a:pt x="1211" y="302"/>
                  </a:lnTo>
                  <a:lnTo>
                    <a:pt x="1208" y="294"/>
                  </a:lnTo>
                  <a:lnTo>
                    <a:pt x="1207" y="287"/>
                  </a:lnTo>
                  <a:lnTo>
                    <a:pt x="1207" y="287"/>
                  </a:lnTo>
                  <a:lnTo>
                    <a:pt x="1201" y="244"/>
                  </a:lnTo>
                  <a:lnTo>
                    <a:pt x="1192" y="201"/>
                  </a:lnTo>
                  <a:lnTo>
                    <a:pt x="1182" y="152"/>
                  </a:lnTo>
                  <a:lnTo>
                    <a:pt x="1182" y="152"/>
                  </a:lnTo>
                  <a:lnTo>
                    <a:pt x="1170" y="104"/>
                  </a:lnTo>
                  <a:lnTo>
                    <a:pt x="1158" y="61"/>
                  </a:lnTo>
                  <a:lnTo>
                    <a:pt x="1145" y="19"/>
                  </a:lnTo>
                  <a:lnTo>
                    <a:pt x="1145" y="19"/>
                  </a:lnTo>
                  <a:lnTo>
                    <a:pt x="1142" y="12"/>
                  </a:lnTo>
                  <a:lnTo>
                    <a:pt x="1135" y="6"/>
                  </a:lnTo>
                  <a:lnTo>
                    <a:pt x="1126" y="2"/>
                  </a:lnTo>
                  <a:lnTo>
                    <a:pt x="1114" y="0"/>
                  </a:lnTo>
                  <a:lnTo>
                    <a:pt x="1090" y="0"/>
                  </a:lnTo>
                  <a:lnTo>
                    <a:pt x="1090" y="0"/>
                  </a:lnTo>
                  <a:lnTo>
                    <a:pt x="1075" y="0"/>
                  </a:lnTo>
                  <a:lnTo>
                    <a:pt x="1075" y="0"/>
                  </a:lnTo>
                  <a:lnTo>
                    <a:pt x="1056" y="2"/>
                  </a:lnTo>
                  <a:lnTo>
                    <a:pt x="1037" y="3"/>
                  </a:lnTo>
                  <a:lnTo>
                    <a:pt x="956" y="12"/>
                  </a:lnTo>
                  <a:lnTo>
                    <a:pt x="956" y="12"/>
                  </a:lnTo>
                  <a:lnTo>
                    <a:pt x="951" y="13"/>
                  </a:lnTo>
                  <a:lnTo>
                    <a:pt x="947" y="15"/>
                  </a:lnTo>
                  <a:lnTo>
                    <a:pt x="938" y="21"/>
                  </a:lnTo>
                  <a:lnTo>
                    <a:pt x="932" y="28"/>
                  </a:lnTo>
                  <a:lnTo>
                    <a:pt x="929" y="37"/>
                  </a:lnTo>
                  <a:lnTo>
                    <a:pt x="929" y="37"/>
                  </a:lnTo>
                  <a:lnTo>
                    <a:pt x="923" y="80"/>
                  </a:lnTo>
                  <a:lnTo>
                    <a:pt x="919" y="124"/>
                  </a:lnTo>
                  <a:lnTo>
                    <a:pt x="914" y="173"/>
                  </a:lnTo>
                  <a:lnTo>
                    <a:pt x="914" y="173"/>
                  </a:lnTo>
                  <a:lnTo>
                    <a:pt x="911" y="229"/>
                  </a:lnTo>
                  <a:lnTo>
                    <a:pt x="910" y="266"/>
                  </a:lnTo>
                  <a:lnTo>
                    <a:pt x="910" y="309"/>
                  </a:lnTo>
                  <a:lnTo>
                    <a:pt x="910" y="309"/>
                  </a:lnTo>
                  <a:lnTo>
                    <a:pt x="910" y="318"/>
                  </a:lnTo>
                  <a:lnTo>
                    <a:pt x="907" y="327"/>
                  </a:lnTo>
                  <a:lnTo>
                    <a:pt x="904" y="334"/>
                  </a:lnTo>
                  <a:lnTo>
                    <a:pt x="901" y="342"/>
                  </a:lnTo>
                  <a:lnTo>
                    <a:pt x="895" y="349"/>
                  </a:lnTo>
                  <a:lnTo>
                    <a:pt x="890" y="354"/>
                  </a:lnTo>
                  <a:lnTo>
                    <a:pt x="883" y="358"/>
                  </a:lnTo>
                  <a:lnTo>
                    <a:pt x="877" y="361"/>
                  </a:lnTo>
                  <a:lnTo>
                    <a:pt x="862" y="365"/>
                  </a:lnTo>
                  <a:lnTo>
                    <a:pt x="862" y="365"/>
                  </a:lnTo>
                  <a:lnTo>
                    <a:pt x="862" y="365"/>
                  </a:lnTo>
                  <a:lnTo>
                    <a:pt x="812" y="385"/>
                  </a:lnTo>
                  <a:lnTo>
                    <a:pt x="762" y="407"/>
                  </a:lnTo>
                  <a:lnTo>
                    <a:pt x="762" y="407"/>
                  </a:lnTo>
                  <a:lnTo>
                    <a:pt x="751" y="413"/>
                  </a:lnTo>
                  <a:lnTo>
                    <a:pt x="751" y="413"/>
                  </a:lnTo>
                  <a:lnTo>
                    <a:pt x="744" y="416"/>
                  </a:lnTo>
                  <a:lnTo>
                    <a:pt x="738" y="417"/>
                  </a:lnTo>
                  <a:lnTo>
                    <a:pt x="731" y="419"/>
                  </a:lnTo>
                  <a:lnTo>
                    <a:pt x="723" y="417"/>
                  </a:lnTo>
                  <a:lnTo>
                    <a:pt x="716" y="416"/>
                  </a:lnTo>
                  <a:lnTo>
                    <a:pt x="710" y="414"/>
                  </a:lnTo>
                  <a:lnTo>
                    <a:pt x="703" y="411"/>
                  </a:lnTo>
                  <a:lnTo>
                    <a:pt x="697" y="407"/>
                  </a:lnTo>
                  <a:lnTo>
                    <a:pt x="695" y="407"/>
                  </a:lnTo>
                  <a:lnTo>
                    <a:pt x="689" y="401"/>
                  </a:lnTo>
                  <a:lnTo>
                    <a:pt x="689" y="401"/>
                  </a:lnTo>
                  <a:lnTo>
                    <a:pt x="651" y="362"/>
                  </a:lnTo>
                  <a:lnTo>
                    <a:pt x="623" y="336"/>
                  </a:lnTo>
                  <a:lnTo>
                    <a:pt x="590" y="308"/>
                  </a:lnTo>
                  <a:lnTo>
                    <a:pt x="590" y="308"/>
                  </a:lnTo>
                  <a:lnTo>
                    <a:pt x="553" y="275"/>
                  </a:lnTo>
                  <a:lnTo>
                    <a:pt x="518" y="249"/>
                  </a:lnTo>
                  <a:lnTo>
                    <a:pt x="484" y="222"/>
                  </a:lnTo>
                  <a:lnTo>
                    <a:pt x="484" y="222"/>
                  </a:lnTo>
                  <a:lnTo>
                    <a:pt x="479" y="219"/>
                  </a:lnTo>
                  <a:lnTo>
                    <a:pt x="475" y="218"/>
                  </a:lnTo>
                  <a:lnTo>
                    <a:pt x="466" y="218"/>
                  </a:lnTo>
                  <a:lnTo>
                    <a:pt x="456" y="219"/>
                  </a:lnTo>
                  <a:lnTo>
                    <a:pt x="445" y="223"/>
                  </a:lnTo>
                  <a:lnTo>
                    <a:pt x="445" y="223"/>
                  </a:lnTo>
                  <a:lnTo>
                    <a:pt x="417" y="247"/>
                  </a:lnTo>
                  <a:lnTo>
                    <a:pt x="388" y="271"/>
                  </a:lnTo>
                  <a:lnTo>
                    <a:pt x="355" y="297"/>
                  </a:lnTo>
                  <a:lnTo>
                    <a:pt x="327" y="327"/>
                  </a:lnTo>
                  <a:lnTo>
                    <a:pt x="327" y="327"/>
                  </a:lnTo>
                  <a:lnTo>
                    <a:pt x="321" y="334"/>
                  </a:lnTo>
                  <a:lnTo>
                    <a:pt x="317" y="345"/>
                  </a:lnTo>
                  <a:lnTo>
                    <a:pt x="317" y="355"/>
                  </a:lnTo>
                  <a:lnTo>
                    <a:pt x="318" y="362"/>
                  </a:lnTo>
                  <a:lnTo>
                    <a:pt x="318" y="362"/>
                  </a:lnTo>
                  <a:lnTo>
                    <a:pt x="339" y="401"/>
                  </a:lnTo>
                  <a:lnTo>
                    <a:pt x="361" y="439"/>
                  </a:lnTo>
                  <a:lnTo>
                    <a:pt x="386" y="482"/>
                  </a:lnTo>
                  <a:lnTo>
                    <a:pt x="386" y="482"/>
                  </a:lnTo>
                  <a:lnTo>
                    <a:pt x="414" y="524"/>
                  </a:lnTo>
                  <a:lnTo>
                    <a:pt x="438" y="561"/>
                  </a:lnTo>
                  <a:lnTo>
                    <a:pt x="463" y="595"/>
                  </a:lnTo>
                  <a:lnTo>
                    <a:pt x="463" y="595"/>
                  </a:lnTo>
                  <a:lnTo>
                    <a:pt x="467" y="602"/>
                  </a:lnTo>
                  <a:lnTo>
                    <a:pt x="470" y="610"/>
                  </a:lnTo>
                  <a:lnTo>
                    <a:pt x="473" y="618"/>
                  </a:lnTo>
                  <a:lnTo>
                    <a:pt x="473" y="626"/>
                  </a:lnTo>
                  <a:lnTo>
                    <a:pt x="473" y="635"/>
                  </a:lnTo>
                  <a:lnTo>
                    <a:pt x="472" y="642"/>
                  </a:lnTo>
                  <a:lnTo>
                    <a:pt x="469" y="649"/>
                  </a:lnTo>
                  <a:lnTo>
                    <a:pt x="466" y="655"/>
                  </a:lnTo>
                  <a:lnTo>
                    <a:pt x="428" y="713"/>
                  </a:lnTo>
                  <a:lnTo>
                    <a:pt x="428" y="713"/>
                  </a:lnTo>
                  <a:lnTo>
                    <a:pt x="405" y="753"/>
                  </a:lnTo>
                  <a:lnTo>
                    <a:pt x="395" y="772"/>
                  </a:lnTo>
                  <a:lnTo>
                    <a:pt x="395" y="772"/>
                  </a:lnTo>
                  <a:lnTo>
                    <a:pt x="391" y="778"/>
                  </a:lnTo>
                  <a:lnTo>
                    <a:pt x="385" y="784"/>
                  </a:lnTo>
                  <a:lnTo>
                    <a:pt x="379" y="789"/>
                  </a:lnTo>
                  <a:lnTo>
                    <a:pt x="371" y="793"/>
                  </a:lnTo>
                  <a:lnTo>
                    <a:pt x="364" y="796"/>
                  </a:lnTo>
                  <a:lnTo>
                    <a:pt x="355" y="797"/>
                  </a:lnTo>
                  <a:lnTo>
                    <a:pt x="348" y="797"/>
                  </a:lnTo>
                  <a:lnTo>
                    <a:pt x="339" y="797"/>
                  </a:lnTo>
                  <a:lnTo>
                    <a:pt x="339" y="797"/>
                  </a:lnTo>
                  <a:lnTo>
                    <a:pt x="297" y="791"/>
                  </a:lnTo>
                  <a:lnTo>
                    <a:pt x="255" y="786"/>
                  </a:lnTo>
                  <a:lnTo>
                    <a:pt x="204" y="781"/>
                  </a:lnTo>
                  <a:lnTo>
                    <a:pt x="204" y="781"/>
                  </a:lnTo>
                  <a:lnTo>
                    <a:pt x="154" y="777"/>
                  </a:lnTo>
                  <a:lnTo>
                    <a:pt x="110" y="775"/>
                  </a:lnTo>
                  <a:lnTo>
                    <a:pt x="65" y="774"/>
                  </a:lnTo>
                  <a:lnTo>
                    <a:pt x="65" y="774"/>
                  </a:lnTo>
                  <a:lnTo>
                    <a:pt x="61" y="775"/>
                  </a:lnTo>
                  <a:lnTo>
                    <a:pt x="58" y="777"/>
                  </a:lnTo>
                  <a:lnTo>
                    <a:pt x="49" y="781"/>
                  </a:lnTo>
                  <a:lnTo>
                    <a:pt x="43" y="789"/>
                  </a:lnTo>
                  <a:lnTo>
                    <a:pt x="39" y="797"/>
                  </a:lnTo>
                  <a:lnTo>
                    <a:pt x="16" y="874"/>
                  </a:lnTo>
                  <a:lnTo>
                    <a:pt x="2" y="951"/>
                  </a:lnTo>
                  <a:lnTo>
                    <a:pt x="2" y="951"/>
                  </a:lnTo>
                  <a:lnTo>
                    <a:pt x="0" y="962"/>
                  </a:lnTo>
                  <a:lnTo>
                    <a:pt x="3" y="972"/>
                  </a:lnTo>
                  <a:lnTo>
                    <a:pt x="9" y="979"/>
                  </a:lnTo>
                  <a:lnTo>
                    <a:pt x="12" y="982"/>
                  </a:lnTo>
                  <a:lnTo>
                    <a:pt x="15" y="985"/>
                  </a:lnTo>
                  <a:lnTo>
                    <a:pt x="15" y="985"/>
                  </a:lnTo>
                  <a:lnTo>
                    <a:pt x="55" y="1004"/>
                  </a:lnTo>
                  <a:lnTo>
                    <a:pt x="95" y="1022"/>
                  </a:lnTo>
                  <a:lnTo>
                    <a:pt x="142" y="1041"/>
                  </a:lnTo>
                  <a:lnTo>
                    <a:pt x="142" y="1041"/>
                  </a:lnTo>
                  <a:lnTo>
                    <a:pt x="188" y="1061"/>
                  </a:lnTo>
                  <a:lnTo>
                    <a:pt x="229" y="1075"/>
                  </a:lnTo>
                  <a:lnTo>
                    <a:pt x="269" y="1089"/>
                  </a:lnTo>
                  <a:lnTo>
                    <a:pt x="269" y="1089"/>
                  </a:lnTo>
                  <a:lnTo>
                    <a:pt x="277" y="1092"/>
                  </a:lnTo>
                  <a:lnTo>
                    <a:pt x="283" y="1095"/>
                  </a:lnTo>
                  <a:lnTo>
                    <a:pt x="290" y="1101"/>
                  </a:lnTo>
                  <a:lnTo>
                    <a:pt x="296" y="1107"/>
                  </a:lnTo>
                  <a:lnTo>
                    <a:pt x="300" y="1112"/>
                  </a:lnTo>
                  <a:lnTo>
                    <a:pt x="305" y="1120"/>
                  </a:lnTo>
                  <a:lnTo>
                    <a:pt x="308" y="1127"/>
                  </a:lnTo>
                  <a:lnTo>
                    <a:pt x="308" y="1136"/>
                  </a:lnTo>
                  <a:lnTo>
                    <a:pt x="308" y="1157"/>
                  </a:lnTo>
                  <a:lnTo>
                    <a:pt x="308" y="1157"/>
                  </a:lnTo>
                  <a:lnTo>
                    <a:pt x="309" y="1173"/>
                  </a:lnTo>
                  <a:lnTo>
                    <a:pt x="309" y="1173"/>
                  </a:lnTo>
                  <a:lnTo>
                    <a:pt x="309" y="1188"/>
                  </a:lnTo>
                  <a:lnTo>
                    <a:pt x="309" y="1203"/>
                  </a:lnTo>
                  <a:lnTo>
                    <a:pt x="318" y="1272"/>
                  </a:lnTo>
                  <a:lnTo>
                    <a:pt x="318" y="1272"/>
                  </a:lnTo>
                  <a:lnTo>
                    <a:pt x="318" y="1280"/>
                  </a:lnTo>
                  <a:lnTo>
                    <a:pt x="318" y="1287"/>
                  </a:lnTo>
                  <a:lnTo>
                    <a:pt x="317" y="1294"/>
                  </a:lnTo>
                  <a:lnTo>
                    <a:pt x="312" y="1302"/>
                  </a:lnTo>
                  <a:lnTo>
                    <a:pt x="308" y="1308"/>
                  </a:lnTo>
                  <a:lnTo>
                    <a:pt x="302" y="1315"/>
                  </a:lnTo>
                  <a:lnTo>
                    <a:pt x="296" y="1320"/>
                  </a:lnTo>
                  <a:lnTo>
                    <a:pt x="289" y="1325"/>
                  </a:lnTo>
                  <a:lnTo>
                    <a:pt x="289" y="1325"/>
                  </a:lnTo>
                  <a:lnTo>
                    <a:pt x="250" y="1345"/>
                  </a:lnTo>
                  <a:lnTo>
                    <a:pt x="212" y="1365"/>
                  </a:lnTo>
                  <a:lnTo>
                    <a:pt x="169" y="1391"/>
                  </a:lnTo>
                  <a:lnTo>
                    <a:pt x="169" y="1391"/>
                  </a:lnTo>
                  <a:lnTo>
                    <a:pt x="127" y="1416"/>
                  </a:lnTo>
                  <a:lnTo>
                    <a:pt x="89" y="1442"/>
                  </a:lnTo>
                  <a:lnTo>
                    <a:pt x="53" y="1466"/>
                  </a:lnTo>
                  <a:lnTo>
                    <a:pt x="53" y="1466"/>
                  </a:lnTo>
                  <a:lnTo>
                    <a:pt x="47" y="1473"/>
                  </a:lnTo>
                  <a:lnTo>
                    <a:pt x="45" y="1481"/>
                  </a:lnTo>
                  <a:lnTo>
                    <a:pt x="43" y="1493"/>
                  </a:lnTo>
                  <a:lnTo>
                    <a:pt x="45" y="1503"/>
                  </a:lnTo>
                  <a:lnTo>
                    <a:pt x="56" y="1538"/>
                  </a:lnTo>
                  <a:lnTo>
                    <a:pt x="71" y="1572"/>
                  </a:lnTo>
                  <a:lnTo>
                    <a:pt x="58" y="1578"/>
                  </a:lnTo>
                  <a:lnTo>
                    <a:pt x="71" y="1572"/>
                  </a:lnTo>
                  <a:lnTo>
                    <a:pt x="71" y="1572"/>
                  </a:lnTo>
                  <a:lnTo>
                    <a:pt x="98" y="1636"/>
                  </a:lnTo>
                  <a:lnTo>
                    <a:pt x="105" y="1648"/>
                  </a:lnTo>
                  <a:lnTo>
                    <a:pt x="105" y="1648"/>
                  </a:lnTo>
                  <a:lnTo>
                    <a:pt x="111" y="1657"/>
                  </a:lnTo>
                  <a:lnTo>
                    <a:pt x="120" y="1663"/>
                  </a:lnTo>
                  <a:lnTo>
                    <a:pt x="129" y="1666"/>
                  </a:lnTo>
                  <a:lnTo>
                    <a:pt x="136" y="1667"/>
                  </a:lnTo>
                  <a:lnTo>
                    <a:pt x="136" y="1667"/>
                  </a:lnTo>
                  <a:lnTo>
                    <a:pt x="136" y="1667"/>
                  </a:lnTo>
                  <a:lnTo>
                    <a:pt x="136" y="1667"/>
                  </a:lnTo>
                  <a:lnTo>
                    <a:pt x="181" y="1658"/>
                  </a:lnTo>
                  <a:lnTo>
                    <a:pt x="223" y="1651"/>
                  </a:lnTo>
                  <a:lnTo>
                    <a:pt x="271" y="1639"/>
                  </a:lnTo>
                  <a:lnTo>
                    <a:pt x="271" y="1639"/>
                  </a:lnTo>
                  <a:lnTo>
                    <a:pt x="320" y="1626"/>
                  </a:lnTo>
                  <a:lnTo>
                    <a:pt x="361" y="1614"/>
                  </a:lnTo>
                  <a:lnTo>
                    <a:pt x="402" y="1601"/>
                  </a:lnTo>
                  <a:lnTo>
                    <a:pt x="402" y="1601"/>
                  </a:lnTo>
                  <a:lnTo>
                    <a:pt x="411" y="1599"/>
                  </a:lnTo>
                  <a:lnTo>
                    <a:pt x="420" y="1598"/>
                  </a:lnTo>
                  <a:lnTo>
                    <a:pt x="429" y="1598"/>
                  </a:lnTo>
                  <a:lnTo>
                    <a:pt x="436" y="1601"/>
                  </a:lnTo>
                  <a:lnTo>
                    <a:pt x="444" y="1602"/>
                  </a:lnTo>
                  <a:lnTo>
                    <a:pt x="451" y="1606"/>
                  </a:lnTo>
                  <a:lnTo>
                    <a:pt x="457" y="1611"/>
                  </a:lnTo>
                  <a:lnTo>
                    <a:pt x="462" y="1617"/>
                  </a:lnTo>
                  <a:lnTo>
                    <a:pt x="469" y="1629"/>
                  </a:lnTo>
                  <a:lnTo>
                    <a:pt x="469" y="1629"/>
                  </a:lnTo>
                  <a:lnTo>
                    <a:pt x="469" y="1629"/>
                  </a:lnTo>
                  <a:lnTo>
                    <a:pt x="504" y="1670"/>
                  </a:lnTo>
                  <a:lnTo>
                    <a:pt x="540" y="1712"/>
                  </a:lnTo>
                  <a:lnTo>
                    <a:pt x="541" y="1710"/>
                  </a:lnTo>
                  <a:lnTo>
                    <a:pt x="550" y="1720"/>
                  </a:lnTo>
                  <a:lnTo>
                    <a:pt x="550" y="1720"/>
                  </a:lnTo>
                  <a:lnTo>
                    <a:pt x="555" y="1726"/>
                  </a:lnTo>
                  <a:lnTo>
                    <a:pt x="559" y="1734"/>
                  </a:lnTo>
                  <a:lnTo>
                    <a:pt x="562" y="1741"/>
                  </a:lnTo>
                  <a:lnTo>
                    <a:pt x="564" y="1749"/>
                  </a:lnTo>
                  <a:lnTo>
                    <a:pt x="564" y="1757"/>
                  </a:lnTo>
                  <a:lnTo>
                    <a:pt x="562" y="1766"/>
                  </a:lnTo>
                  <a:lnTo>
                    <a:pt x="561" y="1774"/>
                  </a:lnTo>
                  <a:lnTo>
                    <a:pt x="556" y="1783"/>
                  </a:lnTo>
                  <a:lnTo>
                    <a:pt x="556" y="1783"/>
                  </a:lnTo>
                  <a:lnTo>
                    <a:pt x="537" y="1821"/>
                  </a:lnTo>
                  <a:lnTo>
                    <a:pt x="519" y="1859"/>
                  </a:lnTo>
                  <a:lnTo>
                    <a:pt x="499" y="1905"/>
                  </a:lnTo>
                  <a:lnTo>
                    <a:pt x="499" y="1905"/>
                  </a:lnTo>
                  <a:lnTo>
                    <a:pt x="481" y="1951"/>
                  </a:lnTo>
                  <a:lnTo>
                    <a:pt x="465" y="1993"/>
                  </a:lnTo>
                  <a:lnTo>
                    <a:pt x="450" y="2034"/>
                  </a:lnTo>
                  <a:lnTo>
                    <a:pt x="450" y="2034"/>
                  </a:lnTo>
                  <a:lnTo>
                    <a:pt x="448" y="2043"/>
                  </a:lnTo>
                  <a:lnTo>
                    <a:pt x="451" y="2052"/>
                  </a:lnTo>
                  <a:lnTo>
                    <a:pt x="456" y="2061"/>
                  </a:lnTo>
                  <a:lnTo>
                    <a:pt x="459" y="2065"/>
                  </a:lnTo>
                  <a:lnTo>
                    <a:pt x="463" y="2068"/>
                  </a:lnTo>
                  <a:lnTo>
                    <a:pt x="530" y="2112"/>
                  </a:lnTo>
                  <a:lnTo>
                    <a:pt x="530" y="2112"/>
                  </a:lnTo>
                  <a:lnTo>
                    <a:pt x="577" y="2139"/>
                  </a:lnTo>
                  <a:lnTo>
                    <a:pt x="599" y="2151"/>
                  </a:lnTo>
                  <a:lnTo>
                    <a:pt x="599" y="2151"/>
                  </a:lnTo>
                  <a:lnTo>
                    <a:pt x="608" y="2154"/>
                  </a:lnTo>
                  <a:lnTo>
                    <a:pt x="618" y="2155"/>
                  </a:lnTo>
                  <a:lnTo>
                    <a:pt x="627" y="2152"/>
                  </a:lnTo>
                  <a:lnTo>
                    <a:pt x="632" y="2151"/>
                  </a:lnTo>
                  <a:lnTo>
                    <a:pt x="635" y="2148"/>
                  </a:lnTo>
                  <a:lnTo>
                    <a:pt x="635" y="2148"/>
                  </a:lnTo>
                  <a:lnTo>
                    <a:pt x="666" y="2115"/>
                  </a:lnTo>
                  <a:lnTo>
                    <a:pt x="695" y="2083"/>
                  </a:lnTo>
                  <a:lnTo>
                    <a:pt x="728" y="2044"/>
                  </a:lnTo>
                  <a:lnTo>
                    <a:pt x="728" y="2044"/>
                  </a:lnTo>
                  <a:lnTo>
                    <a:pt x="760" y="2006"/>
                  </a:lnTo>
                  <a:lnTo>
                    <a:pt x="785" y="1972"/>
                  </a:lnTo>
                  <a:lnTo>
                    <a:pt x="812" y="1938"/>
                  </a:lnTo>
                  <a:lnTo>
                    <a:pt x="812" y="1938"/>
                  </a:lnTo>
                  <a:lnTo>
                    <a:pt x="817" y="1932"/>
                  </a:lnTo>
                  <a:lnTo>
                    <a:pt x="822" y="1926"/>
                  </a:lnTo>
                  <a:lnTo>
                    <a:pt x="830" y="1922"/>
                  </a:lnTo>
                  <a:lnTo>
                    <a:pt x="837" y="1919"/>
                  </a:lnTo>
                  <a:lnTo>
                    <a:pt x="845" y="1916"/>
                  </a:lnTo>
                  <a:lnTo>
                    <a:pt x="852" y="1914"/>
                  </a:lnTo>
                  <a:lnTo>
                    <a:pt x="861" y="1914"/>
                  </a:lnTo>
                  <a:lnTo>
                    <a:pt x="868" y="1916"/>
                  </a:lnTo>
                  <a:lnTo>
                    <a:pt x="935" y="1935"/>
                  </a:lnTo>
                  <a:lnTo>
                    <a:pt x="1001" y="1948"/>
                  </a:lnTo>
                  <a:lnTo>
                    <a:pt x="1001" y="1948"/>
                  </a:lnTo>
                  <a:lnTo>
                    <a:pt x="1009" y="1950"/>
                  </a:lnTo>
                  <a:lnTo>
                    <a:pt x="1016" y="1953"/>
                  </a:lnTo>
                  <a:lnTo>
                    <a:pt x="1022" y="1957"/>
                  </a:lnTo>
                  <a:lnTo>
                    <a:pt x="1027" y="1962"/>
                  </a:lnTo>
                  <a:lnTo>
                    <a:pt x="1032" y="1967"/>
                  </a:lnTo>
                  <a:lnTo>
                    <a:pt x="1035" y="1973"/>
                  </a:lnTo>
                  <a:lnTo>
                    <a:pt x="1038" y="1979"/>
                  </a:lnTo>
                  <a:lnTo>
                    <a:pt x="1041" y="1987"/>
                  </a:lnTo>
                  <a:lnTo>
                    <a:pt x="1041" y="1987"/>
                  </a:lnTo>
                  <a:lnTo>
                    <a:pt x="1043" y="1994"/>
                  </a:lnTo>
                  <a:lnTo>
                    <a:pt x="1043" y="1994"/>
                  </a:lnTo>
                  <a:lnTo>
                    <a:pt x="1052" y="2047"/>
                  </a:lnTo>
                  <a:lnTo>
                    <a:pt x="1059" y="2086"/>
                  </a:lnTo>
                  <a:lnTo>
                    <a:pt x="1068" y="2127"/>
                  </a:lnTo>
                  <a:lnTo>
                    <a:pt x="1068" y="2127"/>
                  </a:lnTo>
                  <a:lnTo>
                    <a:pt x="1080" y="2176"/>
                  </a:lnTo>
                  <a:lnTo>
                    <a:pt x="1092" y="2219"/>
                  </a:lnTo>
                  <a:lnTo>
                    <a:pt x="1105" y="2260"/>
                  </a:lnTo>
                  <a:lnTo>
                    <a:pt x="1105" y="2260"/>
                  </a:lnTo>
                  <a:lnTo>
                    <a:pt x="1108" y="2268"/>
                  </a:lnTo>
                  <a:lnTo>
                    <a:pt x="1115" y="2274"/>
                  </a:lnTo>
                  <a:lnTo>
                    <a:pt x="1126" y="2278"/>
                  </a:lnTo>
                  <a:lnTo>
                    <a:pt x="1136" y="2280"/>
                  </a:lnTo>
                  <a:lnTo>
                    <a:pt x="1148" y="2280"/>
                  </a:lnTo>
                  <a:lnTo>
                    <a:pt x="1148" y="2280"/>
                  </a:lnTo>
                  <a:lnTo>
                    <a:pt x="1183" y="2280"/>
                  </a:lnTo>
                  <a:lnTo>
                    <a:pt x="1208" y="2278"/>
                  </a:lnTo>
                  <a:lnTo>
                    <a:pt x="1208" y="2278"/>
                  </a:lnTo>
                  <a:lnTo>
                    <a:pt x="1208" y="2278"/>
                  </a:lnTo>
                  <a:lnTo>
                    <a:pt x="1211" y="2291"/>
                  </a:lnTo>
                  <a:lnTo>
                    <a:pt x="1211" y="2291"/>
                  </a:lnTo>
                  <a:lnTo>
                    <a:pt x="1210" y="2277"/>
                  </a:lnTo>
                  <a:lnTo>
                    <a:pt x="1294" y="2268"/>
                  </a:lnTo>
                  <a:lnTo>
                    <a:pt x="1294" y="2268"/>
                  </a:lnTo>
                  <a:lnTo>
                    <a:pt x="1299" y="2266"/>
                  </a:lnTo>
                  <a:lnTo>
                    <a:pt x="1303" y="2265"/>
                  </a:lnTo>
                  <a:lnTo>
                    <a:pt x="1312" y="2259"/>
                  </a:lnTo>
                  <a:lnTo>
                    <a:pt x="1318" y="2251"/>
                  </a:lnTo>
                  <a:lnTo>
                    <a:pt x="1321" y="2243"/>
                  </a:lnTo>
                  <a:lnTo>
                    <a:pt x="1321" y="2243"/>
                  </a:lnTo>
                  <a:lnTo>
                    <a:pt x="1327" y="2200"/>
                  </a:lnTo>
                  <a:lnTo>
                    <a:pt x="1331" y="2155"/>
                  </a:lnTo>
                  <a:lnTo>
                    <a:pt x="1336" y="2105"/>
                  </a:lnTo>
                  <a:lnTo>
                    <a:pt x="1336" y="2105"/>
                  </a:lnTo>
                  <a:lnTo>
                    <a:pt x="1339" y="2059"/>
                  </a:lnTo>
                  <a:lnTo>
                    <a:pt x="1340" y="2013"/>
                  </a:lnTo>
                  <a:lnTo>
                    <a:pt x="1340" y="1970"/>
                  </a:lnTo>
                  <a:lnTo>
                    <a:pt x="1340" y="1970"/>
                  </a:lnTo>
                  <a:lnTo>
                    <a:pt x="1342" y="1962"/>
                  </a:lnTo>
                  <a:lnTo>
                    <a:pt x="1343" y="1953"/>
                  </a:lnTo>
                  <a:lnTo>
                    <a:pt x="1346" y="1945"/>
                  </a:lnTo>
                  <a:lnTo>
                    <a:pt x="1350" y="1938"/>
                  </a:lnTo>
                  <a:lnTo>
                    <a:pt x="1355" y="1930"/>
                  </a:lnTo>
                  <a:lnTo>
                    <a:pt x="1361" y="1926"/>
                  </a:lnTo>
                  <a:lnTo>
                    <a:pt x="1367" y="1922"/>
                  </a:lnTo>
                  <a:lnTo>
                    <a:pt x="1374" y="1919"/>
                  </a:lnTo>
                  <a:lnTo>
                    <a:pt x="1387" y="1914"/>
                  </a:lnTo>
                  <a:lnTo>
                    <a:pt x="1387" y="1914"/>
                  </a:lnTo>
                  <a:lnTo>
                    <a:pt x="1387" y="1914"/>
                  </a:lnTo>
                  <a:lnTo>
                    <a:pt x="1438" y="1893"/>
                  </a:lnTo>
                  <a:lnTo>
                    <a:pt x="1488" y="1873"/>
                  </a:lnTo>
                  <a:lnTo>
                    <a:pt x="1488" y="1873"/>
                  </a:lnTo>
                  <a:lnTo>
                    <a:pt x="1500" y="1865"/>
                  </a:lnTo>
                  <a:lnTo>
                    <a:pt x="1500" y="1865"/>
                  </a:lnTo>
                  <a:lnTo>
                    <a:pt x="1506" y="1864"/>
                  </a:lnTo>
                  <a:lnTo>
                    <a:pt x="1513" y="1861"/>
                  </a:lnTo>
                  <a:lnTo>
                    <a:pt x="1522" y="1861"/>
                  </a:lnTo>
                  <a:lnTo>
                    <a:pt x="1529" y="1862"/>
                  </a:lnTo>
                  <a:lnTo>
                    <a:pt x="1538" y="1864"/>
                  </a:lnTo>
                  <a:lnTo>
                    <a:pt x="1546" y="1868"/>
                  </a:lnTo>
                  <a:lnTo>
                    <a:pt x="1553" y="1873"/>
                  </a:lnTo>
                  <a:lnTo>
                    <a:pt x="1559" y="1879"/>
                  </a:lnTo>
                  <a:lnTo>
                    <a:pt x="1559" y="1879"/>
                  </a:lnTo>
                  <a:lnTo>
                    <a:pt x="1590" y="1908"/>
                  </a:lnTo>
                  <a:lnTo>
                    <a:pt x="1623" y="1939"/>
                  </a:lnTo>
                  <a:lnTo>
                    <a:pt x="1660" y="1972"/>
                  </a:lnTo>
                  <a:lnTo>
                    <a:pt x="1660" y="1972"/>
                  </a:lnTo>
                  <a:lnTo>
                    <a:pt x="1698" y="2004"/>
                  </a:lnTo>
                  <a:lnTo>
                    <a:pt x="1732" y="2031"/>
                  </a:lnTo>
                  <a:lnTo>
                    <a:pt x="1766" y="2058"/>
                  </a:lnTo>
                  <a:lnTo>
                    <a:pt x="1766" y="2058"/>
                  </a:lnTo>
                  <a:lnTo>
                    <a:pt x="1775" y="2061"/>
                  </a:lnTo>
                  <a:lnTo>
                    <a:pt x="1784" y="2062"/>
                  </a:lnTo>
                  <a:lnTo>
                    <a:pt x="1794" y="2061"/>
                  </a:lnTo>
                  <a:lnTo>
                    <a:pt x="1800" y="2059"/>
                  </a:lnTo>
                  <a:lnTo>
                    <a:pt x="1804" y="2056"/>
                  </a:lnTo>
                  <a:lnTo>
                    <a:pt x="1804" y="2056"/>
                  </a:lnTo>
                  <a:lnTo>
                    <a:pt x="1824" y="2041"/>
                  </a:lnTo>
                  <a:lnTo>
                    <a:pt x="1865" y="2006"/>
                  </a:lnTo>
                  <a:lnTo>
                    <a:pt x="1865" y="2006"/>
                  </a:lnTo>
                  <a:lnTo>
                    <a:pt x="1887" y="1988"/>
                  </a:lnTo>
                  <a:lnTo>
                    <a:pt x="1905" y="1970"/>
                  </a:lnTo>
                  <a:lnTo>
                    <a:pt x="1923" y="1954"/>
                  </a:lnTo>
                  <a:lnTo>
                    <a:pt x="1923" y="1954"/>
                  </a:lnTo>
                  <a:lnTo>
                    <a:pt x="1927" y="1950"/>
                  </a:lnTo>
                  <a:lnTo>
                    <a:pt x="1930" y="1945"/>
                  </a:lnTo>
                  <a:lnTo>
                    <a:pt x="1933" y="1935"/>
                  </a:lnTo>
                  <a:lnTo>
                    <a:pt x="1933" y="1925"/>
                  </a:lnTo>
                  <a:lnTo>
                    <a:pt x="1932" y="1917"/>
                  </a:lnTo>
                  <a:lnTo>
                    <a:pt x="1932" y="1917"/>
                  </a:lnTo>
                  <a:lnTo>
                    <a:pt x="1911" y="1879"/>
                  </a:lnTo>
                  <a:lnTo>
                    <a:pt x="1890" y="1840"/>
                  </a:lnTo>
                  <a:lnTo>
                    <a:pt x="1864" y="1797"/>
                  </a:lnTo>
                  <a:lnTo>
                    <a:pt x="1864" y="1797"/>
                  </a:lnTo>
                  <a:lnTo>
                    <a:pt x="1837" y="1756"/>
                  </a:lnTo>
                  <a:lnTo>
                    <a:pt x="1812" y="1719"/>
                  </a:lnTo>
                  <a:lnTo>
                    <a:pt x="1787" y="1685"/>
                  </a:lnTo>
                  <a:lnTo>
                    <a:pt x="1787" y="1685"/>
                  </a:lnTo>
                  <a:lnTo>
                    <a:pt x="1782" y="1677"/>
                  </a:lnTo>
                  <a:lnTo>
                    <a:pt x="1779" y="1670"/>
                  </a:lnTo>
                  <a:lnTo>
                    <a:pt x="1776" y="1661"/>
                  </a:lnTo>
                  <a:lnTo>
                    <a:pt x="1776" y="1654"/>
                  </a:lnTo>
                  <a:lnTo>
                    <a:pt x="1776" y="1645"/>
                  </a:lnTo>
                  <a:lnTo>
                    <a:pt x="1778" y="1638"/>
                  </a:lnTo>
                  <a:lnTo>
                    <a:pt x="1781" y="1630"/>
                  </a:lnTo>
                  <a:lnTo>
                    <a:pt x="1784" y="1624"/>
                  </a:lnTo>
                  <a:lnTo>
                    <a:pt x="1822" y="1567"/>
                  </a:lnTo>
                  <a:lnTo>
                    <a:pt x="1822" y="1567"/>
                  </a:lnTo>
                  <a:lnTo>
                    <a:pt x="1844" y="1527"/>
                  </a:lnTo>
                  <a:lnTo>
                    <a:pt x="1855" y="1507"/>
                  </a:lnTo>
                  <a:lnTo>
                    <a:pt x="1855" y="1507"/>
                  </a:lnTo>
                  <a:lnTo>
                    <a:pt x="1859" y="1501"/>
                  </a:lnTo>
                  <a:lnTo>
                    <a:pt x="1865" y="1496"/>
                  </a:lnTo>
                  <a:lnTo>
                    <a:pt x="1871" y="1491"/>
                  </a:lnTo>
                  <a:lnTo>
                    <a:pt x="1878" y="1487"/>
                  </a:lnTo>
                  <a:lnTo>
                    <a:pt x="1886" y="1484"/>
                  </a:lnTo>
                  <a:lnTo>
                    <a:pt x="1895" y="1482"/>
                  </a:lnTo>
                  <a:lnTo>
                    <a:pt x="1902" y="1481"/>
                  </a:lnTo>
                  <a:lnTo>
                    <a:pt x="1911" y="1482"/>
                  </a:lnTo>
                  <a:lnTo>
                    <a:pt x="1911" y="1482"/>
                  </a:lnTo>
                  <a:lnTo>
                    <a:pt x="1954" y="1488"/>
                  </a:lnTo>
                  <a:lnTo>
                    <a:pt x="1997" y="1494"/>
                  </a:lnTo>
                  <a:lnTo>
                    <a:pt x="2046" y="1499"/>
                  </a:lnTo>
                  <a:lnTo>
                    <a:pt x="2046" y="1499"/>
                  </a:lnTo>
                  <a:lnTo>
                    <a:pt x="2096" y="1503"/>
                  </a:lnTo>
                  <a:lnTo>
                    <a:pt x="2140" y="1504"/>
                  </a:lnTo>
                  <a:lnTo>
                    <a:pt x="2185" y="1506"/>
                  </a:lnTo>
                  <a:lnTo>
                    <a:pt x="2185" y="1506"/>
                  </a:lnTo>
                  <a:lnTo>
                    <a:pt x="2189" y="1504"/>
                  </a:lnTo>
                  <a:lnTo>
                    <a:pt x="2193" y="1503"/>
                  </a:lnTo>
                  <a:lnTo>
                    <a:pt x="2201" y="1499"/>
                  </a:lnTo>
                  <a:lnTo>
                    <a:pt x="2208" y="1491"/>
                  </a:lnTo>
                  <a:lnTo>
                    <a:pt x="2213" y="1482"/>
                  </a:lnTo>
                  <a:lnTo>
                    <a:pt x="2233" y="1410"/>
                  </a:lnTo>
                  <a:lnTo>
                    <a:pt x="2250" y="1328"/>
                  </a:lnTo>
                  <a:lnTo>
                    <a:pt x="2250" y="1328"/>
                  </a:lnTo>
                  <a:lnTo>
                    <a:pt x="2250" y="1318"/>
                  </a:lnTo>
                  <a:lnTo>
                    <a:pt x="2247" y="1308"/>
                  </a:lnTo>
                  <a:lnTo>
                    <a:pt x="2242" y="1300"/>
                  </a:lnTo>
                  <a:lnTo>
                    <a:pt x="2239" y="1297"/>
                  </a:lnTo>
                  <a:lnTo>
                    <a:pt x="2235" y="1294"/>
                  </a:lnTo>
                  <a:lnTo>
                    <a:pt x="2235" y="1294"/>
                  </a:lnTo>
                  <a:close/>
                  <a:moveTo>
                    <a:pt x="1126" y="1373"/>
                  </a:moveTo>
                  <a:lnTo>
                    <a:pt x="1126" y="1373"/>
                  </a:lnTo>
                  <a:lnTo>
                    <a:pt x="1102" y="1371"/>
                  </a:lnTo>
                  <a:lnTo>
                    <a:pt x="1080" y="1368"/>
                  </a:lnTo>
                  <a:lnTo>
                    <a:pt x="1058" y="1362"/>
                  </a:lnTo>
                  <a:lnTo>
                    <a:pt x="1037" y="1355"/>
                  </a:lnTo>
                  <a:lnTo>
                    <a:pt x="1016" y="1346"/>
                  </a:lnTo>
                  <a:lnTo>
                    <a:pt x="998" y="1334"/>
                  </a:lnTo>
                  <a:lnTo>
                    <a:pt x="981" y="1321"/>
                  </a:lnTo>
                  <a:lnTo>
                    <a:pt x="964" y="1306"/>
                  </a:lnTo>
                  <a:lnTo>
                    <a:pt x="950" y="1290"/>
                  </a:lnTo>
                  <a:lnTo>
                    <a:pt x="936" y="1272"/>
                  </a:lnTo>
                  <a:lnTo>
                    <a:pt x="926" y="1254"/>
                  </a:lnTo>
                  <a:lnTo>
                    <a:pt x="916" y="1234"/>
                  </a:lnTo>
                  <a:lnTo>
                    <a:pt x="908" y="1213"/>
                  </a:lnTo>
                  <a:lnTo>
                    <a:pt x="902" y="1191"/>
                  </a:lnTo>
                  <a:lnTo>
                    <a:pt x="899" y="1169"/>
                  </a:lnTo>
                  <a:lnTo>
                    <a:pt x="898" y="1145"/>
                  </a:lnTo>
                  <a:lnTo>
                    <a:pt x="898" y="1145"/>
                  </a:lnTo>
                  <a:lnTo>
                    <a:pt x="899" y="1123"/>
                  </a:lnTo>
                  <a:lnTo>
                    <a:pt x="902" y="1099"/>
                  </a:lnTo>
                  <a:lnTo>
                    <a:pt x="908" y="1078"/>
                  </a:lnTo>
                  <a:lnTo>
                    <a:pt x="916" y="1058"/>
                  </a:lnTo>
                  <a:lnTo>
                    <a:pt x="926" y="1037"/>
                  </a:lnTo>
                  <a:lnTo>
                    <a:pt x="936" y="1018"/>
                  </a:lnTo>
                  <a:lnTo>
                    <a:pt x="950" y="1002"/>
                  </a:lnTo>
                  <a:lnTo>
                    <a:pt x="964" y="985"/>
                  </a:lnTo>
                  <a:lnTo>
                    <a:pt x="981" y="970"/>
                  </a:lnTo>
                  <a:lnTo>
                    <a:pt x="998" y="957"/>
                  </a:lnTo>
                  <a:lnTo>
                    <a:pt x="1016" y="945"/>
                  </a:lnTo>
                  <a:lnTo>
                    <a:pt x="1037" y="936"/>
                  </a:lnTo>
                  <a:lnTo>
                    <a:pt x="1058" y="929"/>
                  </a:lnTo>
                  <a:lnTo>
                    <a:pt x="1080" y="923"/>
                  </a:lnTo>
                  <a:lnTo>
                    <a:pt x="1102" y="920"/>
                  </a:lnTo>
                  <a:lnTo>
                    <a:pt x="1126" y="919"/>
                  </a:lnTo>
                  <a:lnTo>
                    <a:pt x="1126" y="919"/>
                  </a:lnTo>
                  <a:lnTo>
                    <a:pt x="1148" y="920"/>
                  </a:lnTo>
                  <a:lnTo>
                    <a:pt x="1171" y="923"/>
                  </a:lnTo>
                  <a:lnTo>
                    <a:pt x="1192" y="929"/>
                  </a:lnTo>
                  <a:lnTo>
                    <a:pt x="1213" y="936"/>
                  </a:lnTo>
                  <a:lnTo>
                    <a:pt x="1234" y="945"/>
                  </a:lnTo>
                  <a:lnTo>
                    <a:pt x="1253" y="957"/>
                  </a:lnTo>
                  <a:lnTo>
                    <a:pt x="1269" y="970"/>
                  </a:lnTo>
                  <a:lnTo>
                    <a:pt x="1285" y="985"/>
                  </a:lnTo>
                  <a:lnTo>
                    <a:pt x="1300" y="1002"/>
                  </a:lnTo>
                  <a:lnTo>
                    <a:pt x="1313" y="1018"/>
                  </a:lnTo>
                  <a:lnTo>
                    <a:pt x="1325" y="1037"/>
                  </a:lnTo>
                  <a:lnTo>
                    <a:pt x="1334" y="1058"/>
                  </a:lnTo>
                  <a:lnTo>
                    <a:pt x="1342" y="1078"/>
                  </a:lnTo>
                  <a:lnTo>
                    <a:pt x="1347" y="1099"/>
                  </a:lnTo>
                  <a:lnTo>
                    <a:pt x="1350" y="1123"/>
                  </a:lnTo>
                  <a:lnTo>
                    <a:pt x="1352" y="1145"/>
                  </a:lnTo>
                  <a:lnTo>
                    <a:pt x="1352" y="1145"/>
                  </a:lnTo>
                  <a:lnTo>
                    <a:pt x="1350" y="1169"/>
                  </a:lnTo>
                  <a:lnTo>
                    <a:pt x="1347" y="1191"/>
                  </a:lnTo>
                  <a:lnTo>
                    <a:pt x="1342" y="1213"/>
                  </a:lnTo>
                  <a:lnTo>
                    <a:pt x="1334" y="1234"/>
                  </a:lnTo>
                  <a:lnTo>
                    <a:pt x="1325" y="1254"/>
                  </a:lnTo>
                  <a:lnTo>
                    <a:pt x="1313" y="1272"/>
                  </a:lnTo>
                  <a:lnTo>
                    <a:pt x="1300" y="1290"/>
                  </a:lnTo>
                  <a:lnTo>
                    <a:pt x="1285" y="1306"/>
                  </a:lnTo>
                  <a:lnTo>
                    <a:pt x="1269" y="1321"/>
                  </a:lnTo>
                  <a:lnTo>
                    <a:pt x="1253" y="1334"/>
                  </a:lnTo>
                  <a:lnTo>
                    <a:pt x="1234" y="1346"/>
                  </a:lnTo>
                  <a:lnTo>
                    <a:pt x="1213" y="1355"/>
                  </a:lnTo>
                  <a:lnTo>
                    <a:pt x="1192" y="1362"/>
                  </a:lnTo>
                  <a:lnTo>
                    <a:pt x="1171" y="1368"/>
                  </a:lnTo>
                  <a:lnTo>
                    <a:pt x="1148" y="1371"/>
                  </a:lnTo>
                  <a:lnTo>
                    <a:pt x="1126" y="1373"/>
                  </a:lnTo>
                  <a:lnTo>
                    <a:pt x="1126" y="1373"/>
                  </a:lnTo>
                  <a:close/>
                </a:path>
              </a:pathLst>
            </a:custGeom>
            <a:solidFill>
              <a:srgbClr val="5E8CFF"/>
            </a:solidFill>
            <a:ln w="9525">
              <a:noFill/>
              <a:prstDash val="sysDash"/>
              <a:miter lim="800000"/>
              <a:headEnd/>
              <a:tailEnd/>
            </a:ln>
          </p:spPr>
          <p:txBody>
            <a:bodyPr lIns="18288" tIns="18288" rIns="18288" bIns="18288" anchor="ctr" anchorCtr="1"/>
            <a:lstStyle/>
            <a:p>
              <a:pPr algn="ctr">
                <a:lnSpc>
                  <a:spcPct val="85000"/>
                </a:lnSpc>
                <a:spcBef>
                  <a:spcPct val="20000"/>
                </a:spcBef>
              </a:pPr>
              <a:endParaRPr lang="en-US" sz="1600" b="1" dirty="0">
                <a:solidFill>
                  <a:srgbClr val="FFFFFF"/>
                </a:solidFill>
                <a:latin typeface="Arial Narrow" pitchFamily="112" charset="0"/>
              </a:endParaRPr>
            </a:p>
          </p:txBody>
        </p:sp>
        <p:sp>
          <p:nvSpPr>
            <p:cNvPr id="1764" name="Freeform 7"/>
            <p:cNvSpPr>
              <a:spLocks/>
            </p:cNvSpPr>
            <p:nvPr/>
          </p:nvSpPr>
          <p:spPr bwMode="auto">
            <a:xfrm>
              <a:off x="9116330" y="2677811"/>
              <a:ext cx="740518" cy="293988"/>
            </a:xfrm>
            <a:custGeom>
              <a:avLst/>
              <a:gdLst/>
              <a:ahLst/>
              <a:cxnLst>
                <a:cxn ang="0">
                  <a:pos x="3430" y="953"/>
                </a:cxn>
                <a:cxn ang="0">
                  <a:pos x="3321" y="797"/>
                </a:cxn>
                <a:cxn ang="0">
                  <a:pos x="3197" y="652"/>
                </a:cxn>
                <a:cxn ang="0">
                  <a:pos x="3062" y="518"/>
                </a:cxn>
                <a:cxn ang="0">
                  <a:pos x="2914" y="399"/>
                </a:cxn>
                <a:cxn ang="0">
                  <a:pos x="2755" y="293"/>
                </a:cxn>
                <a:cxn ang="0">
                  <a:pos x="2587" y="202"/>
                </a:cxn>
                <a:cxn ang="0">
                  <a:pos x="2411" y="127"/>
                </a:cxn>
                <a:cxn ang="0">
                  <a:pos x="2225" y="68"/>
                </a:cxn>
                <a:cxn ang="0">
                  <a:pos x="2034" y="27"/>
                </a:cxn>
                <a:cxn ang="0">
                  <a:pos x="1835" y="4"/>
                </a:cxn>
                <a:cxn ang="0">
                  <a:pos x="1699" y="0"/>
                </a:cxn>
                <a:cxn ang="0">
                  <a:pos x="1503" y="9"/>
                </a:cxn>
                <a:cxn ang="0">
                  <a:pos x="1312" y="37"/>
                </a:cxn>
                <a:cxn ang="0">
                  <a:pos x="1126" y="81"/>
                </a:cxn>
                <a:cxn ang="0">
                  <a:pos x="948" y="143"/>
                </a:cxn>
                <a:cxn ang="0">
                  <a:pos x="777" y="219"/>
                </a:cxn>
                <a:cxn ang="0">
                  <a:pos x="615" y="311"/>
                </a:cxn>
                <a:cxn ang="0">
                  <a:pos x="464" y="415"/>
                </a:cxn>
                <a:cxn ang="0">
                  <a:pos x="321" y="535"/>
                </a:cxn>
                <a:cxn ang="0">
                  <a:pos x="191" y="664"/>
                </a:cxn>
                <a:cxn ang="0">
                  <a:pos x="72" y="807"/>
                </a:cxn>
                <a:cxn ang="0">
                  <a:pos x="385" y="897"/>
                </a:cxn>
                <a:cxn ang="0">
                  <a:pos x="599" y="1237"/>
                </a:cxn>
                <a:cxn ang="0">
                  <a:pos x="676" y="1141"/>
                </a:cxn>
                <a:cxn ang="0">
                  <a:pos x="761" y="1055"/>
                </a:cxn>
                <a:cxn ang="0">
                  <a:pos x="852" y="975"/>
                </a:cxn>
                <a:cxn ang="0">
                  <a:pos x="951" y="904"/>
                </a:cxn>
                <a:cxn ang="0">
                  <a:pos x="1056" y="841"/>
                </a:cxn>
                <a:cxn ang="0">
                  <a:pos x="1168" y="788"/>
                </a:cxn>
                <a:cxn ang="0">
                  <a:pos x="1282" y="745"/>
                </a:cxn>
                <a:cxn ang="0">
                  <a:pos x="1403" y="713"/>
                </a:cxn>
                <a:cxn ang="0">
                  <a:pos x="1528" y="691"/>
                </a:cxn>
                <a:cxn ang="0">
                  <a:pos x="1657" y="680"/>
                </a:cxn>
                <a:cxn ang="0">
                  <a:pos x="1743" y="680"/>
                </a:cxn>
                <a:cxn ang="0">
                  <a:pos x="1875" y="691"/>
                </a:cxn>
                <a:cxn ang="0">
                  <a:pos x="2001" y="713"/>
                </a:cxn>
                <a:cxn ang="0">
                  <a:pos x="2123" y="747"/>
                </a:cxn>
                <a:cxn ang="0">
                  <a:pos x="2240" y="791"/>
                </a:cxn>
                <a:cxn ang="0">
                  <a:pos x="2353" y="845"/>
                </a:cxn>
                <a:cxn ang="0">
                  <a:pos x="2458" y="910"/>
                </a:cxn>
                <a:cxn ang="0">
                  <a:pos x="2558" y="984"/>
                </a:cxn>
                <a:cxn ang="0">
                  <a:pos x="2651" y="1065"/>
                </a:cxn>
                <a:cxn ang="0">
                  <a:pos x="2735" y="1155"/>
                </a:cxn>
                <a:cxn ang="0">
                  <a:pos x="2811" y="1252"/>
                </a:cxn>
                <a:cxn ang="0">
                  <a:pos x="2636" y="1402"/>
                </a:cxn>
                <a:cxn ang="0">
                  <a:pos x="3624" y="844"/>
                </a:cxn>
              </a:cxnLst>
              <a:rect l="0" t="0" r="r" b="b"/>
              <a:pathLst>
                <a:path w="3626" h="1438">
                  <a:moveTo>
                    <a:pt x="3624" y="844"/>
                  </a:moveTo>
                  <a:lnTo>
                    <a:pt x="3430" y="953"/>
                  </a:lnTo>
                  <a:lnTo>
                    <a:pt x="3430" y="953"/>
                  </a:lnTo>
                  <a:lnTo>
                    <a:pt x="3395" y="900"/>
                  </a:lnTo>
                  <a:lnTo>
                    <a:pt x="3358" y="847"/>
                  </a:lnTo>
                  <a:lnTo>
                    <a:pt x="3321" y="797"/>
                  </a:lnTo>
                  <a:lnTo>
                    <a:pt x="3281" y="747"/>
                  </a:lnTo>
                  <a:lnTo>
                    <a:pt x="3240" y="698"/>
                  </a:lnTo>
                  <a:lnTo>
                    <a:pt x="3197" y="652"/>
                  </a:lnTo>
                  <a:lnTo>
                    <a:pt x="3153" y="607"/>
                  </a:lnTo>
                  <a:lnTo>
                    <a:pt x="3109" y="563"/>
                  </a:lnTo>
                  <a:lnTo>
                    <a:pt x="3062" y="518"/>
                  </a:lnTo>
                  <a:lnTo>
                    <a:pt x="3013" y="477"/>
                  </a:lnTo>
                  <a:lnTo>
                    <a:pt x="2964" y="437"/>
                  </a:lnTo>
                  <a:lnTo>
                    <a:pt x="2914" y="399"/>
                  </a:lnTo>
                  <a:lnTo>
                    <a:pt x="2863" y="362"/>
                  </a:lnTo>
                  <a:lnTo>
                    <a:pt x="2810" y="327"/>
                  </a:lnTo>
                  <a:lnTo>
                    <a:pt x="2755" y="293"/>
                  </a:lnTo>
                  <a:lnTo>
                    <a:pt x="2701" y="261"/>
                  </a:lnTo>
                  <a:lnTo>
                    <a:pt x="2645" y="231"/>
                  </a:lnTo>
                  <a:lnTo>
                    <a:pt x="2587" y="202"/>
                  </a:lnTo>
                  <a:lnTo>
                    <a:pt x="2530" y="175"/>
                  </a:lnTo>
                  <a:lnTo>
                    <a:pt x="2471" y="150"/>
                  </a:lnTo>
                  <a:lnTo>
                    <a:pt x="2411" y="127"/>
                  </a:lnTo>
                  <a:lnTo>
                    <a:pt x="2350" y="105"/>
                  </a:lnTo>
                  <a:lnTo>
                    <a:pt x="2288" y="85"/>
                  </a:lnTo>
                  <a:lnTo>
                    <a:pt x="2225" y="68"/>
                  </a:lnTo>
                  <a:lnTo>
                    <a:pt x="2162" y="52"/>
                  </a:lnTo>
                  <a:lnTo>
                    <a:pt x="2098" y="38"/>
                  </a:lnTo>
                  <a:lnTo>
                    <a:pt x="2034" y="27"/>
                  </a:lnTo>
                  <a:lnTo>
                    <a:pt x="1967" y="16"/>
                  </a:lnTo>
                  <a:lnTo>
                    <a:pt x="1903" y="9"/>
                  </a:lnTo>
                  <a:lnTo>
                    <a:pt x="1835" y="4"/>
                  </a:lnTo>
                  <a:lnTo>
                    <a:pt x="1768" y="0"/>
                  </a:lnTo>
                  <a:lnTo>
                    <a:pt x="1699" y="0"/>
                  </a:lnTo>
                  <a:lnTo>
                    <a:pt x="1699" y="0"/>
                  </a:lnTo>
                  <a:lnTo>
                    <a:pt x="1634" y="0"/>
                  </a:lnTo>
                  <a:lnTo>
                    <a:pt x="1568" y="3"/>
                  </a:lnTo>
                  <a:lnTo>
                    <a:pt x="1503" y="9"/>
                  </a:lnTo>
                  <a:lnTo>
                    <a:pt x="1439" y="16"/>
                  </a:lnTo>
                  <a:lnTo>
                    <a:pt x="1375" y="25"/>
                  </a:lnTo>
                  <a:lnTo>
                    <a:pt x="1312" y="37"/>
                  </a:lnTo>
                  <a:lnTo>
                    <a:pt x="1250" y="49"/>
                  </a:lnTo>
                  <a:lnTo>
                    <a:pt x="1188" y="65"/>
                  </a:lnTo>
                  <a:lnTo>
                    <a:pt x="1126" y="81"/>
                  </a:lnTo>
                  <a:lnTo>
                    <a:pt x="1066" y="100"/>
                  </a:lnTo>
                  <a:lnTo>
                    <a:pt x="1007" y="121"/>
                  </a:lnTo>
                  <a:lnTo>
                    <a:pt x="948" y="143"/>
                  </a:lnTo>
                  <a:lnTo>
                    <a:pt x="891" y="166"/>
                  </a:lnTo>
                  <a:lnTo>
                    <a:pt x="833" y="191"/>
                  </a:lnTo>
                  <a:lnTo>
                    <a:pt x="777" y="219"/>
                  </a:lnTo>
                  <a:lnTo>
                    <a:pt x="723" y="247"/>
                  </a:lnTo>
                  <a:lnTo>
                    <a:pt x="668" y="278"/>
                  </a:lnTo>
                  <a:lnTo>
                    <a:pt x="615" y="311"/>
                  </a:lnTo>
                  <a:lnTo>
                    <a:pt x="564" y="345"/>
                  </a:lnTo>
                  <a:lnTo>
                    <a:pt x="514" y="380"/>
                  </a:lnTo>
                  <a:lnTo>
                    <a:pt x="464" y="415"/>
                  </a:lnTo>
                  <a:lnTo>
                    <a:pt x="415" y="454"/>
                  </a:lnTo>
                  <a:lnTo>
                    <a:pt x="368" y="493"/>
                  </a:lnTo>
                  <a:lnTo>
                    <a:pt x="321" y="535"/>
                  </a:lnTo>
                  <a:lnTo>
                    <a:pt x="276" y="576"/>
                  </a:lnTo>
                  <a:lnTo>
                    <a:pt x="232" y="620"/>
                  </a:lnTo>
                  <a:lnTo>
                    <a:pt x="191" y="664"/>
                  </a:lnTo>
                  <a:lnTo>
                    <a:pt x="150" y="711"/>
                  </a:lnTo>
                  <a:lnTo>
                    <a:pt x="110" y="759"/>
                  </a:lnTo>
                  <a:lnTo>
                    <a:pt x="72" y="807"/>
                  </a:lnTo>
                  <a:lnTo>
                    <a:pt x="35" y="856"/>
                  </a:lnTo>
                  <a:lnTo>
                    <a:pt x="0" y="907"/>
                  </a:lnTo>
                  <a:lnTo>
                    <a:pt x="385" y="897"/>
                  </a:lnTo>
                  <a:lnTo>
                    <a:pt x="575" y="1270"/>
                  </a:lnTo>
                  <a:lnTo>
                    <a:pt x="575" y="1270"/>
                  </a:lnTo>
                  <a:lnTo>
                    <a:pt x="599" y="1237"/>
                  </a:lnTo>
                  <a:lnTo>
                    <a:pt x="624" y="1205"/>
                  </a:lnTo>
                  <a:lnTo>
                    <a:pt x="649" y="1172"/>
                  </a:lnTo>
                  <a:lnTo>
                    <a:pt x="676" y="1141"/>
                  </a:lnTo>
                  <a:lnTo>
                    <a:pt x="704" y="1112"/>
                  </a:lnTo>
                  <a:lnTo>
                    <a:pt x="732" y="1083"/>
                  </a:lnTo>
                  <a:lnTo>
                    <a:pt x="761" y="1055"/>
                  </a:lnTo>
                  <a:lnTo>
                    <a:pt x="791" y="1028"/>
                  </a:lnTo>
                  <a:lnTo>
                    <a:pt x="821" y="1000"/>
                  </a:lnTo>
                  <a:lnTo>
                    <a:pt x="852" y="975"/>
                  </a:lnTo>
                  <a:lnTo>
                    <a:pt x="885" y="950"/>
                  </a:lnTo>
                  <a:lnTo>
                    <a:pt x="917" y="926"/>
                  </a:lnTo>
                  <a:lnTo>
                    <a:pt x="951" y="904"/>
                  </a:lnTo>
                  <a:lnTo>
                    <a:pt x="985" y="882"/>
                  </a:lnTo>
                  <a:lnTo>
                    <a:pt x="1020" y="862"/>
                  </a:lnTo>
                  <a:lnTo>
                    <a:pt x="1056" y="841"/>
                  </a:lnTo>
                  <a:lnTo>
                    <a:pt x="1092" y="822"/>
                  </a:lnTo>
                  <a:lnTo>
                    <a:pt x="1129" y="804"/>
                  </a:lnTo>
                  <a:lnTo>
                    <a:pt x="1168" y="788"/>
                  </a:lnTo>
                  <a:lnTo>
                    <a:pt x="1204" y="773"/>
                  </a:lnTo>
                  <a:lnTo>
                    <a:pt x="1244" y="759"/>
                  </a:lnTo>
                  <a:lnTo>
                    <a:pt x="1282" y="745"/>
                  </a:lnTo>
                  <a:lnTo>
                    <a:pt x="1322" y="734"/>
                  </a:lnTo>
                  <a:lnTo>
                    <a:pt x="1363" y="722"/>
                  </a:lnTo>
                  <a:lnTo>
                    <a:pt x="1403" y="713"/>
                  </a:lnTo>
                  <a:lnTo>
                    <a:pt x="1444" y="704"/>
                  </a:lnTo>
                  <a:lnTo>
                    <a:pt x="1486" y="697"/>
                  </a:lnTo>
                  <a:lnTo>
                    <a:pt x="1528" y="691"/>
                  </a:lnTo>
                  <a:lnTo>
                    <a:pt x="1571" y="686"/>
                  </a:lnTo>
                  <a:lnTo>
                    <a:pt x="1614" y="682"/>
                  </a:lnTo>
                  <a:lnTo>
                    <a:pt x="1657" y="680"/>
                  </a:lnTo>
                  <a:lnTo>
                    <a:pt x="1699" y="680"/>
                  </a:lnTo>
                  <a:lnTo>
                    <a:pt x="1699" y="680"/>
                  </a:lnTo>
                  <a:lnTo>
                    <a:pt x="1743" y="680"/>
                  </a:lnTo>
                  <a:lnTo>
                    <a:pt x="1788" y="682"/>
                  </a:lnTo>
                  <a:lnTo>
                    <a:pt x="1832" y="686"/>
                  </a:lnTo>
                  <a:lnTo>
                    <a:pt x="1875" y="691"/>
                  </a:lnTo>
                  <a:lnTo>
                    <a:pt x="1917" y="697"/>
                  </a:lnTo>
                  <a:lnTo>
                    <a:pt x="1958" y="704"/>
                  </a:lnTo>
                  <a:lnTo>
                    <a:pt x="2001" y="713"/>
                  </a:lnTo>
                  <a:lnTo>
                    <a:pt x="2042" y="723"/>
                  </a:lnTo>
                  <a:lnTo>
                    <a:pt x="2082" y="735"/>
                  </a:lnTo>
                  <a:lnTo>
                    <a:pt x="2123" y="747"/>
                  </a:lnTo>
                  <a:lnTo>
                    <a:pt x="2163" y="760"/>
                  </a:lnTo>
                  <a:lnTo>
                    <a:pt x="2202" y="775"/>
                  </a:lnTo>
                  <a:lnTo>
                    <a:pt x="2240" y="791"/>
                  </a:lnTo>
                  <a:lnTo>
                    <a:pt x="2278" y="809"/>
                  </a:lnTo>
                  <a:lnTo>
                    <a:pt x="2316" y="826"/>
                  </a:lnTo>
                  <a:lnTo>
                    <a:pt x="2353" y="845"/>
                  </a:lnTo>
                  <a:lnTo>
                    <a:pt x="2389" y="866"/>
                  </a:lnTo>
                  <a:lnTo>
                    <a:pt x="2424" y="888"/>
                  </a:lnTo>
                  <a:lnTo>
                    <a:pt x="2458" y="910"/>
                  </a:lnTo>
                  <a:lnTo>
                    <a:pt x="2493" y="934"/>
                  </a:lnTo>
                  <a:lnTo>
                    <a:pt x="2526" y="959"/>
                  </a:lnTo>
                  <a:lnTo>
                    <a:pt x="2558" y="984"/>
                  </a:lnTo>
                  <a:lnTo>
                    <a:pt x="2589" y="1010"/>
                  </a:lnTo>
                  <a:lnTo>
                    <a:pt x="2620" y="1037"/>
                  </a:lnTo>
                  <a:lnTo>
                    <a:pt x="2651" y="1065"/>
                  </a:lnTo>
                  <a:lnTo>
                    <a:pt x="2680" y="1094"/>
                  </a:lnTo>
                  <a:lnTo>
                    <a:pt x="2708" y="1124"/>
                  </a:lnTo>
                  <a:lnTo>
                    <a:pt x="2735" y="1155"/>
                  </a:lnTo>
                  <a:lnTo>
                    <a:pt x="2761" y="1187"/>
                  </a:lnTo>
                  <a:lnTo>
                    <a:pt x="2786" y="1220"/>
                  </a:lnTo>
                  <a:lnTo>
                    <a:pt x="2811" y="1252"/>
                  </a:lnTo>
                  <a:lnTo>
                    <a:pt x="2835" y="1286"/>
                  </a:lnTo>
                  <a:lnTo>
                    <a:pt x="2635" y="1399"/>
                  </a:lnTo>
                  <a:lnTo>
                    <a:pt x="2636" y="1402"/>
                  </a:lnTo>
                  <a:lnTo>
                    <a:pt x="3306" y="1438"/>
                  </a:lnTo>
                  <a:lnTo>
                    <a:pt x="3626" y="847"/>
                  </a:lnTo>
                  <a:lnTo>
                    <a:pt x="3624" y="8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765" name="Right Arrow 1764" descr="Directional arrow right"/>
          <p:cNvSpPr/>
          <p:nvPr/>
        </p:nvSpPr>
        <p:spPr>
          <a:xfrm>
            <a:off x="6018212" y="6226171"/>
            <a:ext cx="5781431" cy="562302"/>
          </a:xfrm>
          <a:prstGeom prst="rightArrow">
            <a:avLst>
              <a:gd name="adj1" fmla="val 50000"/>
              <a:gd name="adj2" fmla="val 33176"/>
            </a:avLst>
          </a:prstGeom>
          <a:solidFill>
            <a:srgbClr val="FFFFFF">
              <a:alpha val="6549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IMPACTING STUDENT SUCCESS &amp; OUTCOMES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72" name="Rounded Rectangle 1771" descr="Gear teather "/>
          <p:cNvSpPr/>
          <p:nvPr/>
        </p:nvSpPr>
        <p:spPr>
          <a:xfrm rot="2553289">
            <a:off x="4563199" y="2235697"/>
            <a:ext cx="3987243" cy="381000"/>
          </a:xfrm>
          <a:prstGeom prst="roundRect">
            <a:avLst>
              <a:gd name="adj" fmla="val 50000"/>
            </a:avLst>
          </a:prstGeom>
          <a:noFill/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73" name="Oval 1772" descr="Yellow peg on gear"/>
          <p:cNvSpPr/>
          <p:nvPr/>
        </p:nvSpPr>
        <p:spPr>
          <a:xfrm>
            <a:off x="7653281" y="3405554"/>
            <a:ext cx="462336" cy="462336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44450" prst="angle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" name="Group 3" descr="Teal gear group."/>
          <p:cNvGrpSpPr/>
          <p:nvPr/>
        </p:nvGrpSpPr>
        <p:grpSpPr>
          <a:xfrm rot="21099772">
            <a:off x="8839960" y="4430385"/>
            <a:ext cx="1104442" cy="1124077"/>
            <a:chOff x="8997798" y="4210876"/>
            <a:chExt cx="1243863" cy="1265976"/>
          </a:xfrm>
        </p:grpSpPr>
        <p:sp>
          <p:nvSpPr>
            <p:cNvPr id="1760" name="Freeform 7"/>
            <p:cNvSpPr>
              <a:spLocks noEditPoints="1"/>
            </p:cNvSpPr>
            <p:nvPr/>
          </p:nvSpPr>
          <p:spPr bwMode="auto">
            <a:xfrm rot="21414773">
              <a:off x="8997798" y="4210876"/>
              <a:ext cx="1243863" cy="1265976"/>
            </a:xfrm>
            <a:custGeom>
              <a:avLst/>
              <a:gdLst>
                <a:gd name="T0" fmla="*/ 1975 w 2250"/>
                <a:gd name="T1" fmla="*/ 1188 h 2291"/>
                <a:gd name="T2" fmla="*/ 1942 w 2250"/>
                <a:gd name="T3" fmla="*/ 1107 h 2291"/>
                <a:gd name="T4" fmla="*/ 1954 w 2250"/>
                <a:gd name="T5" fmla="*/ 959 h 2291"/>
                <a:gd name="T6" fmla="*/ 2202 w 2250"/>
                <a:gd name="T7" fmla="*/ 806 h 2291"/>
                <a:gd name="T8" fmla="*/ 2146 w 2250"/>
                <a:gd name="T9" fmla="*/ 632 h 2291"/>
                <a:gd name="T10" fmla="*/ 1979 w 2250"/>
                <a:gd name="T11" fmla="*/ 641 h 2291"/>
                <a:gd name="T12" fmla="*/ 1799 w 2250"/>
                <a:gd name="T13" fmla="*/ 673 h 2291"/>
                <a:gd name="T14" fmla="*/ 1695 w 2250"/>
                <a:gd name="T15" fmla="*/ 553 h 2291"/>
                <a:gd name="T16" fmla="*/ 1751 w 2250"/>
                <a:gd name="T17" fmla="*/ 374 h 2291"/>
                <a:gd name="T18" fmla="*/ 1723 w 2250"/>
                <a:gd name="T19" fmla="*/ 169 h 2291"/>
                <a:gd name="T20" fmla="*/ 1615 w 2250"/>
                <a:gd name="T21" fmla="*/ 132 h 2291"/>
                <a:gd name="T22" fmla="*/ 1430 w 2250"/>
                <a:gd name="T23" fmla="*/ 351 h 2291"/>
                <a:gd name="T24" fmla="*/ 1234 w 2250"/>
                <a:gd name="T25" fmla="*/ 326 h 2291"/>
                <a:gd name="T26" fmla="*/ 1182 w 2250"/>
                <a:gd name="T27" fmla="*/ 152 h 2291"/>
                <a:gd name="T28" fmla="*/ 1075 w 2250"/>
                <a:gd name="T29" fmla="*/ 0 h 2291"/>
                <a:gd name="T30" fmla="*/ 929 w 2250"/>
                <a:gd name="T31" fmla="*/ 37 h 2291"/>
                <a:gd name="T32" fmla="*/ 904 w 2250"/>
                <a:gd name="T33" fmla="*/ 334 h 2291"/>
                <a:gd name="T34" fmla="*/ 762 w 2250"/>
                <a:gd name="T35" fmla="*/ 407 h 2291"/>
                <a:gd name="T36" fmla="*/ 695 w 2250"/>
                <a:gd name="T37" fmla="*/ 407 h 2291"/>
                <a:gd name="T38" fmla="*/ 479 w 2250"/>
                <a:gd name="T39" fmla="*/ 219 h 2291"/>
                <a:gd name="T40" fmla="*/ 321 w 2250"/>
                <a:gd name="T41" fmla="*/ 334 h 2291"/>
                <a:gd name="T42" fmla="*/ 463 w 2250"/>
                <a:gd name="T43" fmla="*/ 595 h 2291"/>
                <a:gd name="T44" fmla="*/ 428 w 2250"/>
                <a:gd name="T45" fmla="*/ 713 h 2291"/>
                <a:gd name="T46" fmla="*/ 339 w 2250"/>
                <a:gd name="T47" fmla="*/ 797 h 2291"/>
                <a:gd name="T48" fmla="*/ 58 w 2250"/>
                <a:gd name="T49" fmla="*/ 777 h 2291"/>
                <a:gd name="T50" fmla="*/ 15 w 2250"/>
                <a:gd name="T51" fmla="*/ 985 h 2291"/>
                <a:gd name="T52" fmla="*/ 283 w 2250"/>
                <a:gd name="T53" fmla="*/ 1095 h 2291"/>
                <a:gd name="T54" fmla="*/ 309 w 2250"/>
                <a:gd name="T55" fmla="*/ 1188 h 2291"/>
                <a:gd name="T56" fmla="*/ 289 w 2250"/>
                <a:gd name="T57" fmla="*/ 1325 h 2291"/>
                <a:gd name="T58" fmla="*/ 45 w 2250"/>
                <a:gd name="T59" fmla="*/ 1481 h 2291"/>
                <a:gd name="T60" fmla="*/ 111 w 2250"/>
                <a:gd name="T61" fmla="*/ 1657 h 2291"/>
                <a:gd name="T62" fmla="*/ 320 w 2250"/>
                <a:gd name="T63" fmla="*/ 1626 h 2291"/>
                <a:gd name="T64" fmla="*/ 462 w 2250"/>
                <a:gd name="T65" fmla="*/ 1617 h 2291"/>
                <a:gd name="T66" fmla="*/ 562 w 2250"/>
                <a:gd name="T67" fmla="*/ 1741 h 2291"/>
                <a:gd name="T68" fmla="*/ 481 w 2250"/>
                <a:gd name="T69" fmla="*/ 1951 h 2291"/>
                <a:gd name="T70" fmla="*/ 577 w 2250"/>
                <a:gd name="T71" fmla="*/ 2139 h 2291"/>
                <a:gd name="T72" fmla="*/ 728 w 2250"/>
                <a:gd name="T73" fmla="*/ 2044 h 2291"/>
                <a:gd name="T74" fmla="*/ 852 w 2250"/>
                <a:gd name="T75" fmla="*/ 1914 h 2291"/>
                <a:gd name="T76" fmla="*/ 1035 w 2250"/>
                <a:gd name="T77" fmla="*/ 1973 h 2291"/>
                <a:gd name="T78" fmla="*/ 1092 w 2250"/>
                <a:gd name="T79" fmla="*/ 2219 h 2291"/>
                <a:gd name="T80" fmla="*/ 1208 w 2250"/>
                <a:gd name="T81" fmla="*/ 2278 h 2291"/>
                <a:gd name="T82" fmla="*/ 1321 w 2250"/>
                <a:gd name="T83" fmla="*/ 2243 h 2291"/>
                <a:gd name="T84" fmla="*/ 1343 w 2250"/>
                <a:gd name="T85" fmla="*/ 1953 h 2291"/>
                <a:gd name="T86" fmla="*/ 1488 w 2250"/>
                <a:gd name="T87" fmla="*/ 1873 h 2291"/>
                <a:gd name="T88" fmla="*/ 1559 w 2250"/>
                <a:gd name="T89" fmla="*/ 1879 h 2291"/>
                <a:gd name="T90" fmla="*/ 1784 w 2250"/>
                <a:gd name="T91" fmla="*/ 2062 h 2291"/>
                <a:gd name="T92" fmla="*/ 1923 w 2250"/>
                <a:gd name="T93" fmla="*/ 1954 h 2291"/>
                <a:gd name="T94" fmla="*/ 1837 w 2250"/>
                <a:gd name="T95" fmla="*/ 1756 h 2291"/>
                <a:gd name="T96" fmla="*/ 1784 w 2250"/>
                <a:gd name="T97" fmla="*/ 1624 h 2291"/>
                <a:gd name="T98" fmla="*/ 1895 w 2250"/>
                <a:gd name="T99" fmla="*/ 1482 h 2291"/>
                <a:gd name="T100" fmla="*/ 2185 w 2250"/>
                <a:gd name="T101" fmla="*/ 1506 h 2291"/>
                <a:gd name="T102" fmla="*/ 2242 w 2250"/>
                <a:gd name="T103" fmla="*/ 1300 h 2291"/>
                <a:gd name="T104" fmla="*/ 998 w 2250"/>
                <a:gd name="T105" fmla="*/ 1334 h 2291"/>
                <a:gd name="T106" fmla="*/ 898 w 2250"/>
                <a:gd name="T107" fmla="*/ 1145 h 2291"/>
                <a:gd name="T108" fmla="*/ 1016 w 2250"/>
                <a:gd name="T109" fmla="*/ 945 h 2291"/>
                <a:gd name="T110" fmla="*/ 1234 w 2250"/>
                <a:gd name="T111" fmla="*/ 945 h 2291"/>
                <a:gd name="T112" fmla="*/ 1352 w 2250"/>
                <a:gd name="T113" fmla="*/ 1145 h 2291"/>
                <a:gd name="T114" fmla="*/ 1253 w 2250"/>
                <a:gd name="T115" fmla="*/ 1334 h 2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50" h="2291">
                  <a:moveTo>
                    <a:pt x="2235" y="1294"/>
                  </a:moveTo>
                  <a:lnTo>
                    <a:pt x="2235" y="1294"/>
                  </a:lnTo>
                  <a:lnTo>
                    <a:pt x="2195" y="1275"/>
                  </a:lnTo>
                  <a:lnTo>
                    <a:pt x="2155" y="1257"/>
                  </a:lnTo>
                  <a:lnTo>
                    <a:pt x="2109" y="1238"/>
                  </a:lnTo>
                  <a:lnTo>
                    <a:pt x="2109" y="1238"/>
                  </a:lnTo>
                  <a:lnTo>
                    <a:pt x="2062" y="1219"/>
                  </a:lnTo>
                  <a:lnTo>
                    <a:pt x="2022" y="1204"/>
                  </a:lnTo>
                  <a:lnTo>
                    <a:pt x="1980" y="1191"/>
                  </a:lnTo>
                  <a:lnTo>
                    <a:pt x="1980" y="1191"/>
                  </a:lnTo>
                  <a:lnTo>
                    <a:pt x="1975" y="1188"/>
                  </a:lnTo>
                  <a:lnTo>
                    <a:pt x="1967" y="1183"/>
                  </a:lnTo>
                  <a:lnTo>
                    <a:pt x="1960" y="1179"/>
                  </a:lnTo>
                  <a:lnTo>
                    <a:pt x="1954" y="1173"/>
                  </a:lnTo>
                  <a:lnTo>
                    <a:pt x="1949" y="1167"/>
                  </a:lnTo>
                  <a:lnTo>
                    <a:pt x="1945" y="1160"/>
                  </a:lnTo>
                  <a:lnTo>
                    <a:pt x="1943" y="1152"/>
                  </a:lnTo>
                  <a:lnTo>
                    <a:pt x="1942" y="1144"/>
                  </a:lnTo>
                  <a:lnTo>
                    <a:pt x="1942" y="1121"/>
                  </a:lnTo>
                  <a:lnTo>
                    <a:pt x="1942" y="1121"/>
                  </a:lnTo>
                  <a:lnTo>
                    <a:pt x="1942" y="1107"/>
                  </a:lnTo>
                  <a:lnTo>
                    <a:pt x="1942" y="1107"/>
                  </a:lnTo>
                  <a:lnTo>
                    <a:pt x="1942" y="1092"/>
                  </a:lnTo>
                  <a:lnTo>
                    <a:pt x="1941" y="1077"/>
                  </a:lnTo>
                  <a:lnTo>
                    <a:pt x="1932" y="1007"/>
                  </a:lnTo>
                  <a:lnTo>
                    <a:pt x="1932" y="1007"/>
                  </a:lnTo>
                  <a:lnTo>
                    <a:pt x="1932" y="1000"/>
                  </a:lnTo>
                  <a:lnTo>
                    <a:pt x="1932" y="993"/>
                  </a:lnTo>
                  <a:lnTo>
                    <a:pt x="1935" y="985"/>
                  </a:lnTo>
                  <a:lnTo>
                    <a:pt x="1938" y="978"/>
                  </a:lnTo>
                  <a:lnTo>
                    <a:pt x="1942" y="970"/>
                  </a:lnTo>
                  <a:lnTo>
                    <a:pt x="1948" y="965"/>
                  </a:lnTo>
                  <a:lnTo>
                    <a:pt x="1954" y="959"/>
                  </a:lnTo>
                  <a:lnTo>
                    <a:pt x="1961" y="954"/>
                  </a:lnTo>
                  <a:lnTo>
                    <a:pt x="1961" y="954"/>
                  </a:lnTo>
                  <a:lnTo>
                    <a:pt x="2000" y="935"/>
                  </a:lnTo>
                  <a:lnTo>
                    <a:pt x="2038" y="914"/>
                  </a:lnTo>
                  <a:lnTo>
                    <a:pt x="2081" y="889"/>
                  </a:lnTo>
                  <a:lnTo>
                    <a:pt x="2081" y="889"/>
                  </a:lnTo>
                  <a:lnTo>
                    <a:pt x="2122" y="864"/>
                  </a:lnTo>
                  <a:lnTo>
                    <a:pt x="2161" y="837"/>
                  </a:lnTo>
                  <a:lnTo>
                    <a:pt x="2196" y="812"/>
                  </a:lnTo>
                  <a:lnTo>
                    <a:pt x="2196" y="812"/>
                  </a:lnTo>
                  <a:lnTo>
                    <a:pt x="2202" y="806"/>
                  </a:lnTo>
                  <a:lnTo>
                    <a:pt x="2205" y="797"/>
                  </a:lnTo>
                  <a:lnTo>
                    <a:pt x="2207" y="787"/>
                  </a:lnTo>
                  <a:lnTo>
                    <a:pt x="2205" y="777"/>
                  </a:lnTo>
                  <a:lnTo>
                    <a:pt x="2205" y="777"/>
                  </a:lnTo>
                  <a:lnTo>
                    <a:pt x="2198" y="753"/>
                  </a:lnTo>
                  <a:lnTo>
                    <a:pt x="2189" y="729"/>
                  </a:lnTo>
                  <a:lnTo>
                    <a:pt x="2179" y="704"/>
                  </a:lnTo>
                  <a:lnTo>
                    <a:pt x="2156" y="652"/>
                  </a:lnTo>
                  <a:lnTo>
                    <a:pt x="2156" y="652"/>
                  </a:lnTo>
                  <a:lnTo>
                    <a:pt x="2152" y="642"/>
                  </a:lnTo>
                  <a:lnTo>
                    <a:pt x="2146" y="632"/>
                  </a:lnTo>
                  <a:lnTo>
                    <a:pt x="2146" y="632"/>
                  </a:lnTo>
                  <a:lnTo>
                    <a:pt x="2139" y="623"/>
                  </a:lnTo>
                  <a:lnTo>
                    <a:pt x="2131" y="617"/>
                  </a:lnTo>
                  <a:lnTo>
                    <a:pt x="2121" y="612"/>
                  </a:lnTo>
                  <a:lnTo>
                    <a:pt x="2114" y="612"/>
                  </a:lnTo>
                  <a:lnTo>
                    <a:pt x="2114" y="612"/>
                  </a:lnTo>
                  <a:lnTo>
                    <a:pt x="2114" y="612"/>
                  </a:lnTo>
                  <a:lnTo>
                    <a:pt x="2114" y="612"/>
                  </a:lnTo>
                  <a:lnTo>
                    <a:pt x="2071" y="620"/>
                  </a:lnTo>
                  <a:lnTo>
                    <a:pt x="2028" y="629"/>
                  </a:lnTo>
                  <a:lnTo>
                    <a:pt x="1979" y="641"/>
                  </a:lnTo>
                  <a:lnTo>
                    <a:pt x="1979" y="641"/>
                  </a:lnTo>
                  <a:lnTo>
                    <a:pt x="1930" y="652"/>
                  </a:lnTo>
                  <a:lnTo>
                    <a:pt x="1889" y="666"/>
                  </a:lnTo>
                  <a:lnTo>
                    <a:pt x="1847" y="679"/>
                  </a:lnTo>
                  <a:lnTo>
                    <a:pt x="1847" y="679"/>
                  </a:lnTo>
                  <a:lnTo>
                    <a:pt x="1838" y="681"/>
                  </a:lnTo>
                  <a:lnTo>
                    <a:pt x="1830" y="682"/>
                  </a:lnTo>
                  <a:lnTo>
                    <a:pt x="1821" y="682"/>
                  </a:lnTo>
                  <a:lnTo>
                    <a:pt x="1813" y="679"/>
                  </a:lnTo>
                  <a:lnTo>
                    <a:pt x="1806" y="676"/>
                  </a:lnTo>
                  <a:lnTo>
                    <a:pt x="1799" y="673"/>
                  </a:lnTo>
                  <a:lnTo>
                    <a:pt x="1793" y="667"/>
                  </a:lnTo>
                  <a:lnTo>
                    <a:pt x="1788" y="663"/>
                  </a:lnTo>
                  <a:lnTo>
                    <a:pt x="1781" y="651"/>
                  </a:lnTo>
                  <a:lnTo>
                    <a:pt x="1781" y="651"/>
                  </a:lnTo>
                  <a:lnTo>
                    <a:pt x="1781" y="651"/>
                  </a:lnTo>
                  <a:lnTo>
                    <a:pt x="1745" y="610"/>
                  </a:lnTo>
                  <a:lnTo>
                    <a:pt x="1710" y="568"/>
                  </a:lnTo>
                  <a:lnTo>
                    <a:pt x="1710" y="568"/>
                  </a:lnTo>
                  <a:lnTo>
                    <a:pt x="1699" y="559"/>
                  </a:lnTo>
                  <a:lnTo>
                    <a:pt x="1699" y="559"/>
                  </a:lnTo>
                  <a:lnTo>
                    <a:pt x="1695" y="553"/>
                  </a:lnTo>
                  <a:lnTo>
                    <a:pt x="1691" y="546"/>
                  </a:lnTo>
                  <a:lnTo>
                    <a:pt x="1689" y="539"/>
                  </a:lnTo>
                  <a:lnTo>
                    <a:pt x="1688" y="531"/>
                  </a:lnTo>
                  <a:lnTo>
                    <a:pt x="1688" y="522"/>
                  </a:lnTo>
                  <a:lnTo>
                    <a:pt x="1688" y="513"/>
                  </a:lnTo>
                  <a:lnTo>
                    <a:pt x="1691" y="506"/>
                  </a:lnTo>
                  <a:lnTo>
                    <a:pt x="1694" y="497"/>
                  </a:lnTo>
                  <a:lnTo>
                    <a:pt x="1694" y="497"/>
                  </a:lnTo>
                  <a:lnTo>
                    <a:pt x="1713" y="459"/>
                  </a:lnTo>
                  <a:lnTo>
                    <a:pt x="1731" y="420"/>
                  </a:lnTo>
                  <a:lnTo>
                    <a:pt x="1751" y="374"/>
                  </a:lnTo>
                  <a:lnTo>
                    <a:pt x="1751" y="374"/>
                  </a:lnTo>
                  <a:lnTo>
                    <a:pt x="1770" y="328"/>
                  </a:lnTo>
                  <a:lnTo>
                    <a:pt x="1785" y="287"/>
                  </a:lnTo>
                  <a:lnTo>
                    <a:pt x="1800" y="246"/>
                  </a:lnTo>
                  <a:lnTo>
                    <a:pt x="1800" y="246"/>
                  </a:lnTo>
                  <a:lnTo>
                    <a:pt x="1802" y="237"/>
                  </a:lnTo>
                  <a:lnTo>
                    <a:pt x="1799" y="228"/>
                  </a:lnTo>
                  <a:lnTo>
                    <a:pt x="1794" y="219"/>
                  </a:lnTo>
                  <a:lnTo>
                    <a:pt x="1791" y="215"/>
                  </a:lnTo>
                  <a:lnTo>
                    <a:pt x="1787" y="212"/>
                  </a:lnTo>
                  <a:lnTo>
                    <a:pt x="1723" y="169"/>
                  </a:lnTo>
                  <a:lnTo>
                    <a:pt x="1731" y="157"/>
                  </a:lnTo>
                  <a:lnTo>
                    <a:pt x="1722" y="167"/>
                  </a:lnTo>
                  <a:lnTo>
                    <a:pt x="1722" y="167"/>
                  </a:lnTo>
                  <a:lnTo>
                    <a:pt x="1697" y="152"/>
                  </a:lnTo>
                  <a:lnTo>
                    <a:pt x="1652" y="129"/>
                  </a:lnTo>
                  <a:lnTo>
                    <a:pt x="1652" y="129"/>
                  </a:lnTo>
                  <a:lnTo>
                    <a:pt x="1642" y="126"/>
                  </a:lnTo>
                  <a:lnTo>
                    <a:pt x="1631" y="124"/>
                  </a:lnTo>
                  <a:lnTo>
                    <a:pt x="1623" y="127"/>
                  </a:lnTo>
                  <a:lnTo>
                    <a:pt x="1618" y="129"/>
                  </a:lnTo>
                  <a:lnTo>
                    <a:pt x="1615" y="132"/>
                  </a:lnTo>
                  <a:lnTo>
                    <a:pt x="1615" y="132"/>
                  </a:lnTo>
                  <a:lnTo>
                    <a:pt x="1615" y="132"/>
                  </a:lnTo>
                  <a:lnTo>
                    <a:pt x="1578" y="170"/>
                  </a:lnTo>
                  <a:lnTo>
                    <a:pt x="1552" y="201"/>
                  </a:lnTo>
                  <a:lnTo>
                    <a:pt x="1522" y="234"/>
                  </a:lnTo>
                  <a:lnTo>
                    <a:pt x="1522" y="234"/>
                  </a:lnTo>
                  <a:lnTo>
                    <a:pt x="1491" y="274"/>
                  </a:lnTo>
                  <a:lnTo>
                    <a:pt x="1464" y="308"/>
                  </a:lnTo>
                  <a:lnTo>
                    <a:pt x="1439" y="342"/>
                  </a:lnTo>
                  <a:lnTo>
                    <a:pt x="1439" y="342"/>
                  </a:lnTo>
                  <a:lnTo>
                    <a:pt x="1430" y="351"/>
                  </a:lnTo>
                  <a:lnTo>
                    <a:pt x="1421" y="357"/>
                  </a:lnTo>
                  <a:lnTo>
                    <a:pt x="1411" y="362"/>
                  </a:lnTo>
                  <a:lnTo>
                    <a:pt x="1401" y="364"/>
                  </a:lnTo>
                  <a:lnTo>
                    <a:pt x="1401" y="364"/>
                  </a:lnTo>
                  <a:lnTo>
                    <a:pt x="1392" y="365"/>
                  </a:lnTo>
                  <a:lnTo>
                    <a:pt x="1383" y="364"/>
                  </a:lnTo>
                  <a:lnTo>
                    <a:pt x="1315" y="345"/>
                  </a:lnTo>
                  <a:lnTo>
                    <a:pt x="1248" y="331"/>
                  </a:lnTo>
                  <a:lnTo>
                    <a:pt x="1248" y="331"/>
                  </a:lnTo>
                  <a:lnTo>
                    <a:pt x="1241" y="328"/>
                  </a:lnTo>
                  <a:lnTo>
                    <a:pt x="1234" y="326"/>
                  </a:lnTo>
                  <a:lnTo>
                    <a:pt x="1226" y="321"/>
                  </a:lnTo>
                  <a:lnTo>
                    <a:pt x="1222" y="315"/>
                  </a:lnTo>
                  <a:lnTo>
                    <a:pt x="1216" y="309"/>
                  </a:lnTo>
                  <a:lnTo>
                    <a:pt x="1211" y="302"/>
                  </a:lnTo>
                  <a:lnTo>
                    <a:pt x="1208" y="294"/>
                  </a:lnTo>
                  <a:lnTo>
                    <a:pt x="1207" y="287"/>
                  </a:lnTo>
                  <a:lnTo>
                    <a:pt x="1207" y="287"/>
                  </a:lnTo>
                  <a:lnTo>
                    <a:pt x="1201" y="244"/>
                  </a:lnTo>
                  <a:lnTo>
                    <a:pt x="1192" y="201"/>
                  </a:lnTo>
                  <a:lnTo>
                    <a:pt x="1182" y="152"/>
                  </a:lnTo>
                  <a:lnTo>
                    <a:pt x="1182" y="152"/>
                  </a:lnTo>
                  <a:lnTo>
                    <a:pt x="1170" y="104"/>
                  </a:lnTo>
                  <a:lnTo>
                    <a:pt x="1158" y="61"/>
                  </a:lnTo>
                  <a:lnTo>
                    <a:pt x="1145" y="19"/>
                  </a:lnTo>
                  <a:lnTo>
                    <a:pt x="1145" y="19"/>
                  </a:lnTo>
                  <a:lnTo>
                    <a:pt x="1142" y="12"/>
                  </a:lnTo>
                  <a:lnTo>
                    <a:pt x="1135" y="6"/>
                  </a:lnTo>
                  <a:lnTo>
                    <a:pt x="1126" y="2"/>
                  </a:lnTo>
                  <a:lnTo>
                    <a:pt x="1114" y="0"/>
                  </a:lnTo>
                  <a:lnTo>
                    <a:pt x="1090" y="0"/>
                  </a:lnTo>
                  <a:lnTo>
                    <a:pt x="1090" y="0"/>
                  </a:lnTo>
                  <a:lnTo>
                    <a:pt x="1075" y="0"/>
                  </a:lnTo>
                  <a:lnTo>
                    <a:pt x="1075" y="0"/>
                  </a:lnTo>
                  <a:lnTo>
                    <a:pt x="1056" y="2"/>
                  </a:lnTo>
                  <a:lnTo>
                    <a:pt x="1037" y="3"/>
                  </a:lnTo>
                  <a:lnTo>
                    <a:pt x="956" y="12"/>
                  </a:lnTo>
                  <a:lnTo>
                    <a:pt x="956" y="12"/>
                  </a:lnTo>
                  <a:lnTo>
                    <a:pt x="951" y="13"/>
                  </a:lnTo>
                  <a:lnTo>
                    <a:pt x="947" y="15"/>
                  </a:lnTo>
                  <a:lnTo>
                    <a:pt x="938" y="21"/>
                  </a:lnTo>
                  <a:lnTo>
                    <a:pt x="932" y="28"/>
                  </a:lnTo>
                  <a:lnTo>
                    <a:pt x="929" y="37"/>
                  </a:lnTo>
                  <a:lnTo>
                    <a:pt x="929" y="37"/>
                  </a:lnTo>
                  <a:lnTo>
                    <a:pt x="923" y="80"/>
                  </a:lnTo>
                  <a:lnTo>
                    <a:pt x="919" y="124"/>
                  </a:lnTo>
                  <a:lnTo>
                    <a:pt x="914" y="173"/>
                  </a:lnTo>
                  <a:lnTo>
                    <a:pt x="914" y="173"/>
                  </a:lnTo>
                  <a:lnTo>
                    <a:pt x="911" y="229"/>
                  </a:lnTo>
                  <a:lnTo>
                    <a:pt x="910" y="266"/>
                  </a:lnTo>
                  <a:lnTo>
                    <a:pt x="910" y="309"/>
                  </a:lnTo>
                  <a:lnTo>
                    <a:pt x="910" y="309"/>
                  </a:lnTo>
                  <a:lnTo>
                    <a:pt x="910" y="318"/>
                  </a:lnTo>
                  <a:lnTo>
                    <a:pt x="907" y="327"/>
                  </a:lnTo>
                  <a:lnTo>
                    <a:pt x="904" y="334"/>
                  </a:lnTo>
                  <a:lnTo>
                    <a:pt x="901" y="342"/>
                  </a:lnTo>
                  <a:lnTo>
                    <a:pt x="895" y="349"/>
                  </a:lnTo>
                  <a:lnTo>
                    <a:pt x="890" y="354"/>
                  </a:lnTo>
                  <a:lnTo>
                    <a:pt x="883" y="358"/>
                  </a:lnTo>
                  <a:lnTo>
                    <a:pt x="877" y="361"/>
                  </a:lnTo>
                  <a:lnTo>
                    <a:pt x="862" y="365"/>
                  </a:lnTo>
                  <a:lnTo>
                    <a:pt x="862" y="365"/>
                  </a:lnTo>
                  <a:lnTo>
                    <a:pt x="862" y="365"/>
                  </a:lnTo>
                  <a:lnTo>
                    <a:pt x="812" y="385"/>
                  </a:lnTo>
                  <a:lnTo>
                    <a:pt x="762" y="407"/>
                  </a:lnTo>
                  <a:lnTo>
                    <a:pt x="762" y="407"/>
                  </a:lnTo>
                  <a:lnTo>
                    <a:pt x="751" y="413"/>
                  </a:lnTo>
                  <a:lnTo>
                    <a:pt x="751" y="413"/>
                  </a:lnTo>
                  <a:lnTo>
                    <a:pt x="744" y="416"/>
                  </a:lnTo>
                  <a:lnTo>
                    <a:pt x="738" y="417"/>
                  </a:lnTo>
                  <a:lnTo>
                    <a:pt x="731" y="419"/>
                  </a:lnTo>
                  <a:lnTo>
                    <a:pt x="723" y="417"/>
                  </a:lnTo>
                  <a:lnTo>
                    <a:pt x="716" y="416"/>
                  </a:lnTo>
                  <a:lnTo>
                    <a:pt x="710" y="414"/>
                  </a:lnTo>
                  <a:lnTo>
                    <a:pt x="703" y="411"/>
                  </a:lnTo>
                  <a:lnTo>
                    <a:pt x="697" y="407"/>
                  </a:lnTo>
                  <a:lnTo>
                    <a:pt x="695" y="407"/>
                  </a:lnTo>
                  <a:lnTo>
                    <a:pt x="689" y="401"/>
                  </a:lnTo>
                  <a:lnTo>
                    <a:pt x="689" y="401"/>
                  </a:lnTo>
                  <a:lnTo>
                    <a:pt x="651" y="362"/>
                  </a:lnTo>
                  <a:lnTo>
                    <a:pt x="623" y="336"/>
                  </a:lnTo>
                  <a:lnTo>
                    <a:pt x="590" y="308"/>
                  </a:lnTo>
                  <a:lnTo>
                    <a:pt x="590" y="308"/>
                  </a:lnTo>
                  <a:lnTo>
                    <a:pt x="553" y="275"/>
                  </a:lnTo>
                  <a:lnTo>
                    <a:pt x="518" y="249"/>
                  </a:lnTo>
                  <a:lnTo>
                    <a:pt x="484" y="222"/>
                  </a:lnTo>
                  <a:lnTo>
                    <a:pt x="484" y="222"/>
                  </a:lnTo>
                  <a:lnTo>
                    <a:pt x="479" y="219"/>
                  </a:lnTo>
                  <a:lnTo>
                    <a:pt x="475" y="218"/>
                  </a:lnTo>
                  <a:lnTo>
                    <a:pt x="466" y="218"/>
                  </a:lnTo>
                  <a:lnTo>
                    <a:pt x="456" y="219"/>
                  </a:lnTo>
                  <a:lnTo>
                    <a:pt x="445" y="223"/>
                  </a:lnTo>
                  <a:lnTo>
                    <a:pt x="445" y="223"/>
                  </a:lnTo>
                  <a:lnTo>
                    <a:pt x="417" y="247"/>
                  </a:lnTo>
                  <a:lnTo>
                    <a:pt x="388" y="271"/>
                  </a:lnTo>
                  <a:lnTo>
                    <a:pt x="355" y="297"/>
                  </a:lnTo>
                  <a:lnTo>
                    <a:pt x="327" y="327"/>
                  </a:lnTo>
                  <a:lnTo>
                    <a:pt x="327" y="327"/>
                  </a:lnTo>
                  <a:lnTo>
                    <a:pt x="321" y="334"/>
                  </a:lnTo>
                  <a:lnTo>
                    <a:pt x="317" y="345"/>
                  </a:lnTo>
                  <a:lnTo>
                    <a:pt x="317" y="355"/>
                  </a:lnTo>
                  <a:lnTo>
                    <a:pt x="318" y="362"/>
                  </a:lnTo>
                  <a:lnTo>
                    <a:pt x="318" y="362"/>
                  </a:lnTo>
                  <a:lnTo>
                    <a:pt x="339" y="401"/>
                  </a:lnTo>
                  <a:lnTo>
                    <a:pt x="361" y="439"/>
                  </a:lnTo>
                  <a:lnTo>
                    <a:pt x="386" y="482"/>
                  </a:lnTo>
                  <a:lnTo>
                    <a:pt x="386" y="482"/>
                  </a:lnTo>
                  <a:lnTo>
                    <a:pt x="414" y="524"/>
                  </a:lnTo>
                  <a:lnTo>
                    <a:pt x="438" y="561"/>
                  </a:lnTo>
                  <a:lnTo>
                    <a:pt x="463" y="595"/>
                  </a:lnTo>
                  <a:lnTo>
                    <a:pt x="463" y="595"/>
                  </a:lnTo>
                  <a:lnTo>
                    <a:pt x="467" y="602"/>
                  </a:lnTo>
                  <a:lnTo>
                    <a:pt x="470" y="610"/>
                  </a:lnTo>
                  <a:lnTo>
                    <a:pt x="473" y="618"/>
                  </a:lnTo>
                  <a:lnTo>
                    <a:pt x="473" y="626"/>
                  </a:lnTo>
                  <a:lnTo>
                    <a:pt x="473" y="635"/>
                  </a:lnTo>
                  <a:lnTo>
                    <a:pt x="472" y="642"/>
                  </a:lnTo>
                  <a:lnTo>
                    <a:pt x="469" y="649"/>
                  </a:lnTo>
                  <a:lnTo>
                    <a:pt x="466" y="655"/>
                  </a:lnTo>
                  <a:lnTo>
                    <a:pt x="428" y="713"/>
                  </a:lnTo>
                  <a:lnTo>
                    <a:pt x="428" y="713"/>
                  </a:lnTo>
                  <a:lnTo>
                    <a:pt x="405" y="753"/>
                  </a:lnTo>
                  <a:lnTo>
                    <a:pt x="395" y="772"/>
                  </a:lnTo>
                  <a:lnTo>
                    <a:pt x="395" y="772"/>
                  </a:lnTo>
                  <a:lnTo>
                    <a:pt x="391" y="778"/>
                  </a:lnTo>
                  <a:lnTo>
                    <a:pt x="385" y="784"/>
                  </a:lnTo>
                  <a:lnTo>
                    <a:pt x="379" y="789"/>
                  </a:lnTo>
                  <a:lnTo>
                    <a:pt x="371" y="793"/>
                  </a:lnTo>
                  <a:lnTo>
                    <a:pt x="364" y="796"/>
                  </a:lnTo>
                  <a:lnTo>
                    <a:pt x="355" y="797"/>
                  </a:lnTo>
                  <a:lnTo>
                    <a:pt x="348" y="797"/>
                  </a:lnTo>
                  <a:lnTo>
                    <a:pt x="339" y="797"/>
                  </a:lnTo>
                  <a:lnTo>
                    <a:pt x="339" y="797"/>
                  </a:lnTo>
                  <a:lnTo>
                    <a:pt x="297" y="791"/>
                  </a:lnTo>
                  <a:lnTo>
                    <a:pt x="255" y="786"/>
                  </a:lnTo>
                  <a:lnTo>
                    <a:pt x="204" y="781"/>
                  </a:lnTo>
                  <a:lnTo>
                    <a:pt x="204" y="781"/>
                  </a:lnTo>
                  <a:lnTo>
                    <a:pt x="154" y="777"/>
                  </a:lnTo>
                  <a:lnTo>
                    <a:pt x="110" y="775"/>
                  </a:lnTo>
                  <a:lnTo>
                    <a:pt x="65" y="774"/>
                  </a:lnTo>
                  <a:lnTo>
                    <a:pt x="65" y="774"/>
                  </a:lnTo>
                  <a:lnTo>
                    <a:pt x="61" y="775"/>
                  </a:lnTo>
                  <a:lnTo>
                    <a:pt x="58" y="777"/>
                  </a:lnTo>
                  <a:lnTo>
                    <a:pt x="49" y="781"/>
                  </a:lnTo>
                  <a:lnTo>
                    <a:pt x="43" y="789"/>
                  </a:lnTo>
                  <a:lnTo>
                    <a:pt x="39" y="797"/>
                  </a:lnTo>
                  <a:lnTo>
                    <a:pt x="16" y="874"/>
                  </a:lnTo>
                  <a:lnTo>
                    <a:pt x="2" y="951"/>
                  </a:lnTo>
                  <a:lnTo>
                    <a:pt x="2" y="951"/>
                  </a:lnTo>
                  <a:lnTo>
                    <a:pt x="0" y="962"/>
                  </a:lnTo>
                  <a:lnTo>
                    <a:pt x="3" y="972"/>
                  </a:lnTo>
                  <a:lnTo>
                    <a:pt x="9" y="979"/>
                  </a:lnTo>
                  <a:lnTo>
                    <a:pt x="12" y="982"/>
                  </a:lnTo>
                  <a:lnTo>
                    <a:pt x="15" y="985"/>
                  </a:lnTo>
                  <a:lnTo>
                    <a:pt x="15" y="985"/>
                  </a:lnTo>
                  <a:lnTo>
                    <a:pt x="55" y="1004"/>
                  </a:lnTo>
                  <a:lnTo>
                    <a:pt x="95" y="1022"/>
                  </a:lnTo>
                  <a:lnTo>
                    <a:pt x="142" y="1041"/>
                  </a:lnTo>
                  <a:lnTo>
                    <a:pt x="142" y="1041"/>
                  </a:lnTo>
                  <a:lnTo>
                    <a:pt x="188" y="1061"/>
                  </a:lnTo>
                  <a:lnTo>
                    <a:pt x="229" y="1075"/>
                  </a:lnTo>
                  <a:lnTo>
                    <a:pt x="269" y="1089"/>
                  </a:lnTo>
                  <a:lnTo>
                    <a:pt x="269" y="1089"/>
                  </a:lnTo>
                  <a:lnTo>
                    <a:pt x="277" y="1092"/>
                  </a:lnTo>
                  <a:lnTo>
                    <a:pt x="283" y="1095"/>
                  </a:lnTo>
                  <a:lnTo>
                    <a:pt x="290" y="1101"/>
                  </a:lnTo>
                  <a:lnTo>
                    <a:pt x="296" y="1107"/>
                  </a:lnTo>
                  <a:lnTo>
                    <a:pt x="300" y="1112"/>
                  </a:lnTo>
                  <a:lnTo>
                    <a:pt x="305" y="1120"/>
                  </a:lnTo>
                  <a:lnTo>
                    <a:pt x="308" y="1127"/>
                  </a:lnTo>
                  <a:lnTo>
                    <a:pt x="308" y="1136"/>
                  </a:lnTo>
                  <a:lnTo>
                    <a:pt x="308" y="1157"/>
                  </a:lnTo>
                  <a:lnTo>
                    <a:pt x="308" y="1157"/>
                  </a:lnTo>
                  <a:lnTo>
                    <a:pt x="309" y="1173"/>
                  </a:lnTo>
                  <a:lnTo>
                    <a:pt x="309" y="1173"/>
                  </a:lnTo>
                  <a:lnTo>
                    <a:pt x="309" y="1188"/>
                  </a:lnTo>
                  <a:lnTo>
                    <a:pt x="309" y="1203"/>
                  </a:lnTo>
                  <a:lnTo>
                    <a:pt x="318" y="1272"/>
                  </a:lnTo>
                  <a:lnTo>
                    <a:pt x="318" y="1272"/>
                  </a:lnTo>
                  <a:lnTo>
                    <a:pt x="318" y="1280"/>
                  </a:lnTo>
                  <a:lnTo>
                    <a:pt x="318" y="1287"/>
                  </a:lnTo>
                  <a:lnTo>
                    <a:pt x="317" y="1294"/>
                  </a:lnTo>
                  <a:lnTo>
                    <a:pt x="312" y="1302"/>
                  </a:lnTo>
                  <a:lnTo>
                    <a:pt x="308" y="1308"/>
                  </a:lnTo>
                  <a:lnTo>
                    <a:pt x="302" y="1315"/>
                  </a:lnTo>
                  <a:lnTo>
                    <a:pt x="296" y="1320"/>
                  </a:lnTo>
                  <a:lnTo>
                    <a:pt x="289" y="1325"/>
                  </a:lnTo>
                  <a:lnTo>
                    <a:pt x="289" y="1325"/>
                  </a:lnTo>
                  <a:lnTo>
                    <a:pt x="250" y="1345"/>
                  </a:lnTo>
                  <a:lnTo>
                    <a:pt x="212" y="1365"/>
                  </a:lnTo>
                  <a:lnTo>
                    <a:pt x="169" y="1391"/>
                  </a:lnTo>
                  <a:lnTo>
                    <a:pt x="169" y="1391"/>
                  </a:lnTo>
                  <a:lnTo>
                    <a:pt x="127" y="1416"/>
                  </a:lnTo>
                  <a:lnTo>
                    <a:pt x="89" y="1442"/>
                  </a:lnTo>
                  <a:lnTo>
                    <a:pt x="53" y="1466"/>
                  </a:lnTo>
                  <a:lnTo>
                    <a:pt x="53" y="1466"/>
                  </a:lnTo>
                  <a:lnTo>
                    <a:pt x="47" y="1473"/>
                  </a:lnTo>
                  <a:lnTo>
                    <a:pt x="45" y="1481"/>
                  </a:lnTo>
                  <a:lnTo>
                    <a:pt x="43" y="1493"/>
                  </a:lnTo>
                  <a:lnTo>
                    <a:pt x="45" y="1503"/>
                  </a:lnTo>
                  <a:lnTo>
                    <a:pt x="56" y="1538"/>
                  </a:lnTo>
                  <a:lnTo>
                    <a:pt x="71" y="1572"/>
                  </a:lnTo>
                  <a:lnTo>
                    <a:pt x="58" y="1578"/>
                  </a:lnTo>
                  <a:lnTo>
                    <a:pt x="71" y="1572"/>
                  </a:lnTo>
                  <a:lnTo>
                    <a:pt x="71" y="1572"/>
                  </a:lnTo>
                  <a:lnTo>
                    <a:pt x="98" y="1636"/>
                  </a:lnTo>
                  <a:lnTo>
                    <a:pt x="105" y="1648"/>
                  </a:lnTo>
                  <a:lnTo>
                    <a:pt x="105" y="1648"/>
                  </a:lnTo>
                  <a:lnTo>
                    <a:pt x="111" y="1657"/>
                  </a:lnTo>
                  <a:lnTo>
                    <a:pt x="120" y="1663"/>
                  </a:lnTo>
                  <a:lnTo>
                    <a:pt x="129" y="1666"/>
                  </a:lnTo>
                  <a:lnTo>
                    <a:pt x="136" y="1667"/>
                  </a:lnTo>
                  <a:lnTo>
                    <a:pt x="136" y="1667"/>
                  </a:lnTo>
                  <a:lnTo>
                    <a:pt x="136" y="1667"/>
                  </a:lnTo>
                  <a:lnTo>
                    <a:pt x="136" y="1667"/>
                  </a:lnTo>
                  <a:lnTo>
                    <a:pt x="181" y="1658"/>
                  </a:lnTo>
                  <a:lnTo>
                    <a:pt x="223" y="1651"/>
                  </a:lnTo>
                  <a:lnTo>
                    <a:pt x="271" y="1639"/>
                  </a:lnTo>
                  <a:lnTo>
                    <a:pt x="271" y="1639"/>
                  </a:lnTo>
                  <a:lnTo>
                    <a:pt x="320" y="1626"/>
                  </a:lnTo>
                  <a:lnTo>
                    <a:pt x="361" y="1614"/>
                  </a:lnTo>
                  <a:lnTo>
                    <a:pt x="402" y="1601"/>
                  </a:lnTo>
                  <a:lnTo>
                    <a:pt x="402" y="1601"/>
                  </a:lnTo>
                  <a:lnTo>
                    <a:pt x="411" y="1599"/>
                  </a:lnTo>
                  <a:lnTo>
                    <a:pt x="420" y="1598"/>
                  </a:lnTo>
                  <a:lnTo>
                    <a:pt x="429" y="1598"/>
                  </a:lnTo>
                  <a:lnTo>
                    <a:pt x="436" y="1601"/>
                  </a:lnTo>
                  <a:lnTo>
                    <a:pt x="444" y="1602"/>
                  </a:lnTo>
                  <a:lnTo>
                    <a:pt x="451" y="1606"/>
                  </a:lnTo>
                  <a:lnTo>
                    <a:pt x="457" y="1611"/>
                  </a:lnTo>
                  <a:lnTo>
                    <a:pt x="462" y="1617"/>
                  </a:lnTo>
                  <a:lnTo>
                    <a:pt x="469" y="1629"/>
                  </a:lnTo>
                  <a:lnTo>
                    <a:pt x="469" y="1629"/>
                  </a:lnTo>
                  <a:lnTo>
                    <a:pt x="469" y="1629"/>
                  </a:lnTo>
                  <a:lnTo>
                    <a:pt x="504" y="1670"/>
                  </a:lnTo>
                  <a:lnTo>
                    <a:pt x="540" y="1712"/>
                  </a:lnTo>
                  <a:lnTo>
                    <a:pt x="541" y="1710"/>
                  </a:lnTo>
                  <a:lnTo>
                    <a:pt x="550" y="1720"/>
                  </a:lnTo>
                  <a:lnTo>
                    <a:pt x="550" y="1720"/>
                  </a:lnTo>
                  <a:lnTo>
                    <a:pt x="555" y="1726"/>
                  </a:lnTo>
                  <a:lnTo>
                    <a:pt x="559" y="1734"/>
                  </a:lnTo>
                  <a:lnTo>
                    <a:pt x="562" y="1741"/>
                  </a:lnTo>
                  <a:lnTo>
                    <a:pt x="564" y="1749"/>
                  </a:lnTo>
                  <a:lnTo>
                    <a:pt x="564" y="1757"/>
                  </a:lnTo>
                  <a:lnTo>
                    <a:pt x="562" y="1766"/>
                  </a:lnTo>
                  <a:lnTo>
                    <a:pt x="561" y="1774"/>
                  </a:lnTo>
                  <a:lnTo>
                    <a:pt x="556" y="1783"/>
                  </a:lnTo>
                  <a:lnTo>
                    <a:pt x="556" y="1783"/>
                  </a:lnTo>
                  <a:lnTo>
                    <a:pt x="537" y="1821"/>
                  </a:lnTo>
                  <a:lnTo>
                    <a:pt x="519" y="1859"/>
                  </a:lnTo>
                  <a:lnTo>
                    <a:pt x="499" y="1905"/>
                  </a:lnTo>
                  <a:lnTo>
                    <a:pt x="499" y="1905"/>
                  </a:lnTo>
                  <a:lnTo>
                    <a:pt x="481" y="1951"/>
                  </a:lnTo>
                  <a:lnTo>
                    <a:pt x="465" y="1993"/>
                  </a:lnTo>
                  <a:lnTo>
                    <a:pt x="450" y="2034"/>
                  </a:lnTo>
                  <a:lnTo>
                    <a:pt x="450" y="2034"/>
                  </a:lnTo>
                  <a:lnTo>
                    <a:pt x="448" y="2043"/>
                  </a:lnTo>
                  <a:lnTo>
                    <a:pt x="451" y="2052"/>
                  </a:lnTo>
                  <a:lnTo>
                    <a:pt x="456" y="2061"/>
                  </a:lnTo>
                  <a:lnTo>
                    <a:pt x="459" y="2065"/>
                  </a:lnTo>
                  <a:lnTo>
                    <a:pt x="463" y="2068"/>
                  </a:lnTo>
                  <a:lnTo>
                    <a:pt x="530" y="2112"/>
                  </a:lnTo>
                  <a:lnTo>
                    <a:pt x="530" y="2112"/>
                  </a:lnTo>
                  <a:lnTo>
                    <a:pt x="577" y="2139"/>
                  </a:lnTo>
                  <a:lnTo>
                    <a:pt x="599" y="2151"/>
                  </a:lnTo>
                  <a:lnTo>
                    <a:pt x="599" y="2151"/>
                  </a:lnTo>
                  <a:lnTo>
                    <a:pt x="608" y="2154"/>
                  </a:lnTo>
                  <a:lnTo>
                    <a:pt x="618" y="2155"/>
                  </a:lnTo>
                  <a:lnTo>
                    <a:pt x="627" y="2152"/>
                  </a:lnTo>
                  <a:lnTo>
                    <a:pt x="632" y="2151"/>
                  </a:lnTo>
                  <a:lnTo>
                    <a:pt x="635" y="2148"/>
                  </a:lnTo>
                  <a:lnTo>
                    <a:pt x="635" y="2148"/>
                  </a:lnTo>
                  <a:lnTo>
                    <a:pt x="666" y="2115"/>
                  </a:lnTo>
                  <a:lnTo>
                    <a:pt x="695" y="2083"/>
                  </a:lnTo>
                  <a:lnTo>
                    <a:pt x="728" y="2044"/>
                  </a:lnTo>
                  <a:lnTo>
                    <a:pt x="728" y="2044"/>
                  </a:lnTo>
                  <a:lnTo>
                    <a:pt x="760" y="2006"/>
                  </a:lnTo>
                  <a:lnTo>
                    <a:pt x="785" y="1972"/>
                  </a:lnTo>
                  <a:lnTo>
                    <a:pt x="812" y="1938"/>
                  </a:lnTo>
                  <a:lnTo>
                    <a:pt x="812" y="1938"/>
                  </a:lnTo>
                  <a:lnTo>
                    <a:pt x="817" y="1932"/>
                  </a:lnTo>
                  <a:lnTo>
                    <a:pt x="822" y="1926"/>
                  </a:lnTo>
                  <a:lnTo>
                    <a:pt x="830" y="1922"/>
                  </a:lnTo>
                  <a:lnTo>
                    <a:pt x="837" y="1919"/>
                  </a:lnTo>
                  <a:lnTo>
                    <a:pt x="845" y="1916"/>
                  </a:lnTo>
                  <a:lnTo>
                    <a:pt x="852" y="1914"/>
                  </a:lnTo>
                  <a:lnTo>
                    <a:pt x="861" y="1914"/>
                  </a:lnTo>
                  <a:lnTo>
                    <a:pt x="868" y="1916"/>
                  </a:lnTo>
                  <a:lnTo>
                    <a:pt x="935" y="1935"/>
                  </a:lnTo>
                  <a:lnTo>
                    <a:pt x="1001" y="1948"/>
                  </a:lnTo>
                  <a:lnTo>
                    <a:pt x="1001" y="1948"/>
                  </a:lnTo>
                  <a:lnTo>
                    <a:pt x="1009" y="1950"/>
                  </a:lnTo>
                  <a:lnTo>
                    <a:pt x="1016" y="1953"/>
                  </a:lnTo>
                  <a:lnTo>
                    <a:pt x="1022" y="1957"/>
                  </a:lnTo>
                  <a:lnTo>
                    <a:pt x="1027" y="1962"/>
                  </a:lnTo>
                  <a:lnTo>
                    <a:pt x="1032" y="1967"/>
                  </a:lnTo>
                  <a:lnTo>
                    <a:pt x="1035" y="1973"/>
                  </a:lnTo>
                  <a:lnTo>
                    <a:pt x="1038" y="1979"/>
                  </a:lnTo>
                  <a:lnTo>
                    <a:pt x="1041" y="1987"/>
                  </a:lnTo>
                  <a:lnTo>
                    <a:pt x="1041" y="1987"/>
                  </a:lnTo>
                  <a:lnTo>
                    <a:pt x="1043" y="1994"/>
                  </a:lnTo>
                  <a:lnTo>
                    <a:pt x="1043" y="1994"/>
                  </a:lnTo>
                  <a:lnTo>
                    <a:pt x="1052" y="2047"/>
                  </a:lnTo>
                  <a:lnTo>
                    <a:pt x="1059" y="2086"/>
                  </a:lnTo>
                  <a:lnTo>
                    <a:pt x="1068" y="2127"/>
                  </a:lnTo>
                  <a:lnTo>
                    <a:pt x="1068" y="2127"/>
                  </a:lnTo>
                  <a:lnTo>
                    <a:pt x="1080" y="2176"/>
                  </a:lnTo>
                  <a:lnTo>
                    <a:pt x="1092" y="2219"/>
                  </a:lnTo>
                  <a:lnTo>
                    <a:pt x="1105" y="2260"/>
                  </a:lnTo>
                  <a:lnTo>
                    <a:pt x="1105" y="2260"/>
                  </a:lnTo>
                  <a:lnTo>
                    <a:pt x="1108" y="2268"/>
                  </a:lnTo>
                  <a:lnTo>
                    <a:pt x="1115" y="2274"/>
                  </a:lnTo>
                  <a:lnTo>
                    <a:pt x="1126" y="2278"/>
                  </a:lnTo>
                  <a:lnTo>
                    <a:pt x="1136" y="2280"/>
                  </a:lnTo>
                  <a:lnTo>
                    <a:pt x="1148" y="2280"/>
                  </a:lnTo>
                  <a:lnTo>
                    <a:pt x="1148" y="2280"/>
                  </a:lnTo>
                  <a:lnTo>
                    <a:pt x="1183" y="2280"/>
                  </a:lnTo>
                  <a:lnTo>
                    <a:pt x="1208" y="2278"/>
                  </a:lnTo>
                  <a:lnTo>
                    <a:pt x="1208" y="2278"/>
                  </a:lnTo>
                  <a:lnTo>
                    <a:pt x="1208" y="2278"/>
                  </a:lnTo>
                  <a:lnTo>
                    <a:pt x="1211" y="2291"/>
                  </a:lnTo>
                  <a:lnTo>
                    <a:pt x="1211" y="2291"/>
                  </a:lnTo>
                  <a:lnTo>
                    <a:pt x="1210" y="2277"/>
                  </a:lnTo>
                  <a:lnTo>
                    <a:pt x="1294" y="2268"/>
                  </a:lnTo>
                  <a:lnTo>
                    <a:pt x="1294" y="2268"/>
                  </a:lnTo>
                  <a:lnTo>
                    <a:pt x="1299" y="2266"/>
                  </a:lnTo>
                  <a:lnTo>
                    <a:pt x="1303" y="2265"/>
                  </a:lnTo>
                  <a:lnTo>
                    <a:pt x="1312" y="2259"/>
                  </a:lnTo>
                  <a:lnTo>
                    <a:pt x="1318" y="2251"/>
                  </a:lnTo>
                  <a:lnTo>
                    <a:pt x="1321" y="2243"/>
                  </a:lnTo>
                  <a:lnTo>
                    <a:pt x="1321" y="2243"/>
                  </a:lnTo>
                  <a:lnTo>
                    <a:pt x="1327" y="2200"/>
                  </a:lnTo>
                  <a:lnTo>
                    <a:pt x="1331" y="2155"/>
                  </a:lnTo>
                  <a:lnTo>
                    <a:pt x="1336" y="2105"/>
                  </a:lnTo>
                  <a:lnTo>
                    <a:pt x="1336" y="2105"/>
                  </a:lnTo>
                  <a:lnTo>
                    <a:pt x="1339" y="2059"/>
                  </a:lnTo>
                  <a:lnTo>
                    <a:pt x="1340" y="2013"/>
                  </a:lnTo>
                  <a:lnTo>
                    <a:pt x="1340" y="1970"/>
                  </a:lnTo>
                  <a:lnTo>
                    <a:pt x="1340" y="1970"/>
                  </a:lnTo>
                  <a:lnTo>
                    <a:pt x="1342" y="1962"/>
                  </a:lnTo>
                  <a:lnTo>
                    <a:pt x="1343" y="1953"/>
                  </a:lnTo>
                  <a:lnTo>
                    <a:pt x="1346" y="1945"/>
                  </a:lnTo>
                  <a:lnTo>
                    <a:pt x="1350" y="1938"/>
                  </a:lnTo>
                  <a:lnTo>
                    <a:pt x="1355" y="1930"/>
                  </a:lnTo>
                  <a:lnTo>
                    <a:pt x="1361" y="1926"/>
                  </a:lnTo>
                  <a:lnTo>
                    <a:pt x="1367" y="1922"/>
                  </a:lnTo>
                  <a:lnTo>
                    <a:pt x="1374" y="1919"/>
                  </a:lnTo>
                  <a:lnTo>
                    <a:pt x="1387" y="1914"/>
                  </a:lnTo>
                  <a:lnTo>
                    <a:pt x="1387" y="1914"/>
                  </a:lnTo>
                  <a:lnTo>
                    <a:pt x="1387" y="1914"/>
                  </a:lnTo>
                  <a:lnTo>
                    <a:pt x="1438" y="1893"/>
                  </a:lnTo>
                  <a:lnTo>
                    <a:pt x="1488" y="1873"/>
                  </a:lnTo>
                  <a:lnTo>
                    <a:pt x="1488" y="1873"/>
                  </a:lnTo>
                  <a:lnTo>
                    <a:pt x="1500" y="1865"/>
                  </a:lnTo>
                  <a:lnTo>
                    <a:pt x="1500" y="1865"/>
                  </a:lnTo>
                  <a:lnTo>
                    <a:pt x="1506" y="1864"/>
                  </a:lnTo>
                  <a:lnTo>
                    <a:pt x="1513" y="1861"/>
                  </a:lnTo>
                  <a:lnTo>
                    <a:pt x="1522" y="1861"/>
                  </a:lnTo>
                  <a:lnTo>
                    <a:pt x="1529" y="1862"/>
                  </a:lnTo>
                  <a:lnTo>
                    <a:pt x="1538" y="1864"/>
                  </a:lnTo>
                  <a:lnTo>
                    <a:pt x="1546" y="1868"/>
                  </a:lnTo>
                  <a:lnTo>
                    <a:pt x="1553" y="1873"/>
                  </a:lnTo>
                  <a:lnTo>
                    <a:pt x="1559" y="1879"/>
                  </a:lnTo>
                  <a:lnTo>
                    <a:pt x="1559" y="1879"/>
                  </a:lnTo>
                  <a:lnTo>
                    <a:pt x="1590" y="1908"/>
                  </a:lnTo>
                  <a:lnTo>
                    <a:pt x="1623" y="1939"/>
                  </a:lnTo>
                  <a:lnTo>
                    <a:pt x="1660" y="1972"/>
                  </a:lnTo>
                  <a:lnTo>
                    <a:pt x="1660" y="1972"/>
                  </a:lnTo>
                  <a:lnTo>
                    <a:pt x="1698" y="2004"/>
                  </a:lnTo>
                  <a:lnTo>
                    <a:pt x="1732" y="2031"/>
                  </a:lnTo>
                  <a:lnTo>
                    <a:pt x="1766" y="2058"/>
                  </a:lnTo>
                  <a:lnTo>
                    <a:pt x="1766" y="2058"/>
                  </a:lnTo>
                  <a:lnTo>
                    <a:pt x="1775" y="2061"/>
                  </a:lnTo>
                  <a:lnTo>
                    <a:pt x="1784" y="2062"/>
                  </a:lnTo>
                  <a:lnTo>
                    <a:pt x="1794" y="2061"/>
                  </a:lnTo>
                  <a:lnTo>
                    <a:pt x="1800" y="2059"/>
                  </a:lnTo>
                  <a:lnTo>
                    <a:pt x="1804" y="2056"/>
                  </a:lnTo>
                  <a:lnTo>
                    <a:pt x="1804" y="2056"/>
                  </a:lnTo>
                  <a:lnTo>
                    <a:pt x="1824" y="2041"/>
                  </a:lnTo>
                  <a:lnTo>
                    <a:pt x="1865" y="2006"/>
                  </a:lnTo>
                  <a:lnTo>
                    <a:pt x="1865" y="2006"/>
                  </a:lnTo>
                  <a:lnTo>
                    <a:pt x="1887" y="1988"/>
                  </a:lnTo>
                  <a:lnTo>
                    <a:pt x="1905" y="1970"/>
                  </a:lnTo>
                  <a:lnTo>
                    <a:pt x="1923" y="1954"/>
                  </a:lnTo>
                  <a:lnTo>
                    <a:pt x="1923" y="1954"/>
                  </a:lnTo>
                  <a:lnTo>
                    <a:pt x="1927" y="1950"/>
                  </a:lnTo>
                  <a:lnTo>
                    <a:pt x="1930" y="1945"/>
                  </a:lnTo>
                  <a:lnTo>
                    <a:pt x="1933" y="1935"/>
                  </a:lnTo>
                  <a:lnTo>
                    <a:pt x="1933" y="1925"/>
                  </a:lnTo>
                  <a:lnTo>
                    <a:pt x="1932" y="1917"/>
                  </a:lnTo>
                  <a:lnTo>
                    <a:pt x="1932" y="1917"/>
                  </a:lnTo>
                  <a:lnTo>
                    <a:pt x="1911" y="1879"/>
                  </a:lnTo>
                  <a:lnTo>
                    <a:pt x="1890" y="1840"/>
                  </a:lnTo>
                  <a:lnTo>
                    <a:pt x="1864" y="1797"/>
                  </a:lnTo>
                  <a:lnTo>
                    <a:pt x="1864" y="1797"/>
                  </a:lnTo>
                  <a:lnTo>
                    <a:pt x="1837" y="1756"/>
                  </a:lnTo>
                  <a:lnTo>
                    <a:pt x="1812" y="1719"/>
                  </a:lnTo>
                  <a:lnTo>
                    <a:pt x="1787" y="1685"/>
                  </a:lnTo>
                  <a:lnTo>
                    <a:pt x="1787" y="1685"/>
                  </a:lnTo>
                  <a:lnTo>
                    <a:pt x="1782" y="1677"/>
                  </a:lnTo>
                  <a:lnTo>
                    <a:pt x="1779" y="1670"/>
                  </a:lnTo>
                  <a:lnTo>
                    <a:pt x="1776" y="1661"/>
                  </a:lnTo>
                  <a:lnTo>
                    <a:pt x="1776" y="1654"/>
                  </a:lnTo>
                  <a:lnTo>
                    <a:pt x="1776" y="1645"/>
                  </a:lnTo>
                  <a:lnTo>
                    <a:pt x="1778" y="1638"/>
                  </a:lnTo>
                  <a:lnTo>
                    <a:pt x="1781" y="1630"/>
                  </a:lnTo>
                  <a:lnTo>
                    <a:pt x="1784" y="1624"/>
                  </a:lnTo>
                  <a:lnTo>
                    <a:pt x="1822" y="1567"/>
                  </a:lnTo>
                  <a:lnTo>
                    <a:pt x="1822" y="1567"/>
                  </a:lnTo>
                  <a:lnTo>
                    <a:pt x="1844" y="1527"/>
                  </a:lnTo>
                  <a:lnTo>
                    <a:pt x="1855" y="1507"/>
                  </a:lnTo>
                  <a:lnTo>
                    <a:pt x="1855" y="1507"/>
                  </a:lnTo>
                  <a:lnTo>
                    <a:pt x="1859" y="1501"/>
                  </a:lnTo>
                  <a:lnTo>
                    <a:pt x="1865" y="1496"/>
                  </a:lnTo>
                  <a:lnTo>
                    <a:pt x="1871" y="1491"/>
                  </a:lnTo>
                  <a:lnTo>
                    <a:pt x="1878" y="1487"/>
                  </a:lnTo>
                  <a:lnTo>
                    <a:pt x="1886" y="1484"/>
                  </a:lnTo>
                  <a:lnTo>
                    <a:pt x="1895" y="1482"/>
                  </a:lnTo>
                  <a:lnTo>
                    <a:pt x="1902" y="1481"/>
                  </a:lnTo>
                  <a:lnTo>
                    <a:pt x="1911" y="1482"/>
                  </a:lnTo>
                  <a:lnTo>
                    <a:pt x="1911" y="1482"/>
                  </a:lnTo>
                  <a:lnTo>
                    <a:pt x="1954" y="1488"/>
                  </a:lnTo>
                  <a:lnTo>
                    <a:pt x="1997" y="1494"/>
                  </a:lnTo>
                  <a:lnTo>
                    <a:pt x="2046" y="1499"/>
                  </a:lnTo>
                  <a:lnTo>
                    <a:pt x="2046" y="1499"/>
                  </a:lnTo>
                  <a:lnTo>
                    <a:pt x="2096" y="1503"/>
                  </a:lnTo>
                  <a:lnTo>
                    <a:pt x="2140" y="1504"/>
                  </a:lnTo>
                  <a:lnTo>
                    <a:pt x="2185" y="1506"/>
                  </a:lnTo>
                  <a:lnTo>
                    <a:pt x="2185" y="1506"/>
                  </a:lnTo>
                  <a:lnTo>
                    <a:pt x="2189" y="1504"/>
                  </a:lnTo>
                  <a:lnTo>
                    <a:pt x="2193" y="1503"/>
                  </a:lnTo>
                  <a:lnTo>
                    <a:pt x="2201" y="1499"/>
                  </a:lnTo>
                  <a:lnTo>
                    <a:pt x="2208" y="1491"/>
                  </a:lnTo>
                  <a:lnTo>
                    <a:pt x="2213" y="1482"/>
                  </a:lnTo>
                  <a:lnTo>
                    <a:pt x="2233" y="1410"/>
                  </a:lnTo>
                  <a:lnTo>
                    <a:pt x="2250" y="1328"/>
                  </a:lnTo>
                  <a:lnTo>
                    <a:pt x="2250" y="1328"/>
                  </a:lnTo>
                  <a:lnTo>
                    <a:pt x="2250" y="1318"/>
                  </a:lnTo>
                  <a:lnTo>
                    <a:pt x="2247" y="1308"/>
                  </a:lnTo>
                  <a:lnTo>
                    <a:pt x="2242" y="1300"/>
                  </a:lnTo>
                  <a:lnTo>
                    <a:pt x="2239" y="1297"/>
                  </a:lnTo>
                  <a:lnTo>
                    <a:pt x="2235" y="1294"/>
                  </a:lnTo>
                  <a:lnTo>
                    <a:pt x="2235" y="1294"/>
                  </a:lnTo>
                  <a:close/>
                  <a:moveTo>
                    <a:pt x="1126" y="1373"/>
                  </a:moveTo>
                  <a:lnTo>
                    <a:pt x="1126" y="1373"/>
                  </a:lnTo>
                  <a:lnTo>
                    <a:pt x="1102" y="1371"/>
                  </a:lnTo>
                  <a:lnTo>
                    <a:pt x="1080" y="1368"/>
                  </a:lnTo>
                  <a:lnTo>
                    <a:pt x="1058" y="1362"/>
                  </a:lnTo>
                  <a:lnTo>
                    <a:pt x="1037" y="1355"/>
                  </a:lnTo>
                  <a:lnTo>
                    <a:pt x="1016" y="1346"/>
                  </a:lnTo>
                  <a:lnTo>
                    <a:pt x="998" y="1334"/>
                  </a:lnTo>
                  <a:lnTo>
                    <a:pt x="981" y="1321"/>
                  </a:lnTo>
                  <a:lnTo>
                    <a:pt x="964" y="1306"/>
                  </a:lnTo>
                  <a:lnTo>
                    <a:pt x="950" y="1290"/>
                  </a:lnTo>
                  <a:lnTo>
                    <a:pt x="936" y="1272"/>
                  </a:lnTo>
                  <a:lnTo>
                    <a:pt x="926" y="1254"/>
                  </a:lnTo>
                  <a:lnTo>
                    <a:pt x="916" y="1234"/>
                  </a:lnTo>
                  <a:lnTo>
                    <a:pt x="908" y="1213"/>
                  </a:lnTo>
                  <a:lnTo>
                    <a:pt x="902" y="1191"/>
                  </a:lnTo>
                  <a:lnTo>
                    <a:pt x="899" y="1169"/>
                  </a:lnTo>
                  <a:lnTo>
                    <a:pt x="898" y="1145"/>
                  </a:lnTo>
                  <a:lnTo>
                    <a:pt x="898" y="1145"/>
                  </a:lnTo>
                  <a:lnTo>
                    <a:pt x="899" y="1123"/>
                  </a:lnTo>
                  <a:lnTo>
                    <a:pt x="902" y="1099"/>
                  </a:lnTo>
                  <a:lnTo>
                    <a:pt x="908" y="1078"/>
                  </a:lnTo>
                  <a:lnTo>
                    <a:pt x="916" y="1058"/>
                  </a:lnTo>
                  <a:lnTo>
                    <a:pt x="926" y="1037"/>
                  </a:lnTo>
                  <a:lnTo>
                    <a:pt x="936" y="1018"/>
                  </a:lnTo>
                  <a:lnTo>
                    <a:pt x="950" y="1002"/>
                  </a:lnTo>
                  <a:lnTo>
                    <a:pt x="964" y="985"/>
                  </a:lnTo>
                  <a:lnTo>
                    <a:pt x="981" y="970"/>
                  </a:lnTo>
                  <a:lnTo>
                    <a:pt x="998" y="957"/>
                  </a:lnTo>
                  <a:lnTo>
                    <a:pt x="1016" y="945"/>
                  </a:lnTo>
                  <a:lnTo>
                    <a:pt x="1037" y="936"/>
                  </a:lnTo>
                  <a:lnTo>
                    <a:pt x="1058" y="929"/>
                  </a:lnTo>
                  <a:lnTo>
                    <a:pt x="1080" y="923"/>
                  </a:lnTo>
                  <a:lnTo>
                    <a:pt x="1102" y="920"/>
                  </a:lnTo>
                  <a:lnTo>
                    <a:pt x="1126" y="919"/>
                  </a:lnTo>
                  <a:lnTo>
                    <a:pt x="1126" y="919"/>
                  </a:lnTo>
                  <a:lnTo>
                    <a:pt x="1148" y="920"/>
                  </a:lnTo>
                  <a:lnTo>
                    <a:pt x="1171" y="923"/>
                  </a:lnTo>
                  <a:lnTo>
                    <a:pt x="1192" y="929"/>
                  </a:lnTo>
                  <a:lnTo>
                    <a:pt x="1213" y="936"/>
                  </a:lnTo>
                  <a:lnTo>
                    <a:pt x="1234" y="945"/>
                  </a:lnTo>
                  <a:lnTo>
                    <a:pt x="1253" y="957"/>
                  </a:lnTo>
                  <a:lnTo>
                    <a:pt x="1269" y="970"/>
                  </a:lnTo>
                  <a:lnTo>
                    <a:pt x="1285" y="985"/>
                  </a:lnTo>
                  <a:lnTo>
                    <a:pt x="1300" y="1002"/>
                  </a:lnTo>
                  <a:lnTo>
                    <a:pt x="1313" y="1018"/>
                  </a:lnTo>
                  <a:lnTo>
                    <a:pt x="1325" y="1037"/>
                  </a:lnTo>
                  <a:lnTo>
                    <a:pt x="1334" y="1058"/>
                  </a:lnTo>
                  <a:lnTo>
                    <a:pt x="1342" y="1078"/>
                  </a:lnTo>
                  <a:lnTo>
                    <a:pt x="1347" y="1099"/>
                  </a:lnTo>
                  <a:lnTo>
                    <a:pt x="1350" y="1123"/>
                  </a:lnTo>
                  <a:lnTo>
                    <a:pt x="1352" y="1145"/>
                  </a:lnTo>
                  <a:lnTo>
                    <a:pt x="1352" y="1145"/>
                  </a:lnTo>
                  <a:lnTo>
                    <a:pt x="1350" y="1169"/>
                  </a:lnTo>
                  <a:lnTo>
                    <a:pt x="1347" y="1191"/>
                  </a:lnTo>
                  <a:lnTo>
                    <a:pt x="1342" y="1213"/>
                  </a:lnTo>
                  <a:lnTo>
                    <a:pt x="1334" y="1234"/>
                  </a:lnTo>
                  <a:lnTo>
                    <a:pt x="1325" y="1254"/>
                  </a:lnTo>
                  <a:lnTo>
                    <a:pt x="1313" y="1272"/>
                  </a:lnTo>
                  <a:lnTo>
                    <a:pt x="1300" y="1290"/>
                  </a:lnTo>
                  <a:lnTo>
                    <a:pt x="1285" y="1306"/>
                  </a:lnTo>
                  <a:lnTo>
                    <a:pt x="1269" y="1321"/>
                  </a:lnTo>
                  <a:lnTo>
                    <a:pt x="1253" y="1334"/>
                  </a:lnTo>
                  <a:lnTo>
                    <a:pt x="1234" y="1346"/>
                  </a:lnTo>
                  <a:lnTo>
                    <a:pt x="1213" y="1355"/>
                  </a:lnTo>
                  <a:lnTo>
                    <a:pt x="1192" y="1362"/>
                  </a:lnTo>
                  <a:lnTo>
                    <a:pt x="1171" y="1368"/>
                  </a:lnTo>
                  <a:lnTo>
                    <a:pt x="1148" y="1371"/>
                  </a:lnTo>
                  <a:lnTo>
                    <a:pt x="1126" y="1373"/>
                  </a:lnTo>
                  <a:lnTo>
                    <a:pt x="1126" y="1373"/>
                  </a:lnTo>
                  <a:close/>
                </a:path>
              </a:pathLst>
            </a:custGeom>
            <a:solidFill>
              <a:srgbClr val="24D4E2"/>
            </a:solidFill>
            <a:ln w="9525">
              <a:noFill/>
              <a:prstDash val="sysDash"/>
              <a:miter lim="800000"/>
              <a:headEnd/>
              <a:tailEnd/>
            </a:ln>
          </p:spPr>
          <p:txBody>
            <a:bodyPr lIns="18288" tIns="18288" rIns="18288" bIns="18288" anchor="ctr" anchorCtr="1"/>
            <a:lstStyle/>
            <a:p>
              <a:pPr algn="ctr">
                <a:lnSpc>
                  <a:spcPct val="85000"/>
                </a:lnSpc>
                <a:spcBef>
                  <a:spcPct val="20000"/>
                </a:spcBef>
              </a:pPr>
              <a:endParaRPr lang="en-US" sz="1600" b="1" dirty="0">
                <a:solidFill>
                  <a:srgbClr val="FFFFFF"/>
                </a:solidFill>
                <a:latin typeface="Arial Narrow" pitchFamily="112" charset="0"/>
              </a:endParaRPr>
            </a:p>
          </p:txBody>
        </p:sp>
        <p:sp>
          <p:nvSpPr>
            <p:cNvPr id="33" name="Freeform 7"/>
            <p:cNvSpPr>
              <a:spLocks/>
            </p:cNvSpPr>
            <p:nvPr/>
          </p:nvSpPr>
          <p:spPr bwMode="auto">
            <a:xfrm>
              <a:off x="9249470" y="4471868"/>
              <a:ext cx="740518" cy="293988"/>
            </a:xfrm>
            <a:custGeom>
              <a:avLst/>
              <a:gdLst/>
              <a:ahLst/>
              <a:cxnLst>
                <a:cxn ang="0">
                  <a:pos x="3430" y="953"/>
                </a:cxn>
                <a:cxn ang="0">
                  <a:pos x="3321" y="797"/>
                </a:cxn>
                <a:cxn ang="0">
                  <a:pos x="3197" y="652"/>
                </a:cxn>
                <a:cxn ang="0">
                  <a:pos x="3062" y="518"/>
                </a:cxn>
                <a:cxn ang="0">
                  <a:pos x="2914" y="399"/>
                </a:cxn>
                <a:cxn ang="0">
                  <a:pos x="2755" y="293"/>
                </a:cxn>
                <a:cxn ang="0">
                  <a:pos x="2587" y="202"/>
                </a:cxn>
                <a:cxn ang="0">
                  <a:pos x="2411" y="127"/>
                </a:cxn>
                <a:cxn ang="0">
                  <a:pos x="2225" y="68"/>
                </a:cxn>
                <a:cxn ang="0">
                  <a:pos x="2034" y="27"/>
                </a:cxn>
                <a:cxn ang="0">
                  <a:pos x="1835" y="4"/>
                </a:cxn>
                <a:cxn ang="0">
                  <a:pos x="1699" y="0"/>
                </a:cxn>
                <a:cxn ang="0">
                  <a:pos x="1503" y="9"/>
                </a:cxn>
                <a:cxn ang="0">
                  <a:pos x="1312" y="37"/>
                </a:cxn>
                <a:cxn ang="0">
                  <a:pos x="1126" y="81"/>
                </a:cxn>
                <a:cxn ang="0">
                  <a:pos x="948" y="143"/>
                </a:cxn>
                <a:cxn ang="0">
                  <a:pos x="777" y="219"/>
                </a:cxn>
                <a:cxn ang="0">
                  <a:pos x="615" y="311"/>
                </a:cxn>
                <a:cxn ang="0">
                  <a:pos x="464" y="415"/>
                </a:cxn>
                <a:cxn ang="0">
                  <a:pos x="321" y="535"/>
                </a:cxn>
                <a:cxn ang="0">
                  <a:pos x="191" y="664"/>
                </a:cxn>
                <a:cxn ang="0">
                  <a:pos x="72" y="807"/>
                </a:cxn>
                <a:cxn ang="0">
                  <a:pos x="385" y="897"/>
                </a:cxn>
                <a:cxn ang="0">
                  <a:pos x="599" y="1237"/>
                </a:cxn>
                <a:cxn ang="0">
                  <a:pos x="676" y="1141"/>
                </a:cxn>
                <a:cxn ang="0">
                  <a:pos x="761" y="1055"/>
                </a:cxn>
                <a:cxn ang="0">
                  <a:pos x="852" y="975"/>
                </a:cxn>
                <a:cxn ang="0">
                  <a:pos x="951" y="904"/>
                </a:cxn>
                <a:cxn ang="0">
                  <a:pos x="1056" y="841"/>
                </a:cxn>
                <a:cxn ang="0">
                  <a:pos x="1168" y="788"/>
                </a:cxn>
                <a:cxn ang="0">
                  <a:pos x="1282" y="745"/>
                </a:cxn>
                <a:cxn ang="0">
                  <a:pos x="1403" y="713"/>
                </a:cxn>
                <a:cxn ang="0">
                  <a:pos x="1528" y="691"/>
                </a:cxn>
                <a:cxn ang="0">
                  <a:pos x="1657" y="680"/>
                </a:cxn>
                <a:cxn ang="0">
                  <a:pos x="1743" y="680"/>
                </a:cxn>
                <a:cxn ang="0">
                  <a:pos x="1875" y="691"/>
                </a:cxn>
                <a:cxn ang="0">
                  <a:pos x="2001" y="713"/>
                </a:cxn>
                <a:cxn ang="0">
                  <a:pos x="2123" y="747"/>
                </a:cxn>
                <a:cxn ang="0">
                  <a:pos x="2240" y="791"/>
                </a:cxn>
                <a:cxn ang="0">
                  <a:pos x="2353" y="845"/>
                </a:cxn>
                <a:cxn ang="0">
                  <a:pos x="2458" y="910"/>
                </a:cxn>
                <a:cxn ang="0">
                  <a:pos x="2558" y="984"/>
                </a:cxn>
                <a:cxn ang="0">
                  <a:pos x="2651" y="1065"/>
                </a:cxn>
                <a:cxn ang="0">
                  <a:pos x="2735" y="1155"/>
                </a:cxn>
                <a:cxn ang="0">
                  <a:pos x="2811" y="1252"/>
                </a:cxn>
                <a:cxn ang="0">
                  <a:pos x="2636" y="1402"/>
                </a:cxn>
                <a:cxn ang="0">
                  <a:pos x="3624" y="844"/>
                </a:cxn>
              </a:cxnLst>
              <a:rect l="0" t="0" r="r" b="b"/>
              <a:pathLst>
                <a:path w="3626" h="1438">
                  <a:moveTo>
                    <a:pt x="3624" y="844"/>
                  </a:moveTo>
                  <a:lnTo>
                    <a:pt x="3430" y="953"/>
                  </a:lnTo>
                  <a:lnTo>
                    <a:pt x="3430" y="953"/>
                  </a:lnTo>
                  <a:lnTo>
                    <a:pt x="3395" y="900"/>
                  </a:lnTo>
                  <a:lnTo>
                    <a:pt x="3358" y="847"/>
                  </a:lnTo>
                  <a:lnTo>
                    <a:pt x="3321" y="797"/>
                  </a:lnTo>
                  <a:lnTo>
                    <a:pt x="3281" y="747"/>
                  </a:lnTo>
                  <a:lnTo>
                    <a:pt x="3240" y="698"/>
                  </a:lnTo>
                  <a:lnTo>
                    <a:pt x="3197" y="652"/>
                  </a:lnTo>
                  <a:lnTo>
                    <a:pt x="3153" y="607"/>
                  </a:lnTo>
                  <a:lnTo>
                    <a:pt x="3109" y="563"/>
                  </a:lnTo>
                  <a:lnTo>
                    <a:pt x="3062" y="518"/>
                  </a:lnTo>
                  <a:lnTo>
                    <a:pt x="3013" y="477"/>
                  </a:lnTo>
                  <a:lnTo>
                    <a:pt x="2964" y="437"/>
                  </a:lnTo>
                  <a:lnTo>
                    <a:pt x="2914" y="399"/>
                  </a:lnTo>
                  <a:lnTo>
                    <a:pt x="2863" y="362"/>
                  </a:lnTo>
                  <a:lnTo>
                    <a:pt x="2810" y="327"/>
                  </a:lnTo>
                  <a:lnTo>
                    <a:pt x="2755" y="293"/>
                  </a:lnTo>
                  <a:lnTo>
                    <a:pt x="2701" y="261"/>
                  </a:lnTo>
                  <a:lnTo>
                    <a:pt x="2645" y="231"/>
                  </a:lnTo>
                  <a:lnTo>
                    <a:pt x="2587" y="202"/>
                  </a:lnTo>
                  <a:lnTo>
                    <a:pt x="2530" y="175"/>
                  </a:lnTo>
                  <a:lnTo>
                    <a:pt x="2471" y="150"/>
                  </a:lnTo>
                  <a:lnTo>
                    <a:pt x="2411" y="127"/>
                  </a:lnTo>
                  <a:lnTo>
                    <a:pt x="2350" y="105"/>
                  </a:lnTo>
                  <a:lnTo>
                    <a:pt x="2288" y="85"/>
                  </a:lnTo>
                  <a:lnTo>
                    <a:pt x="2225" y="68"/>
                  </a:lnTo>
                  <a:lnTo>
                    <a:pt x="2162" y="52"/>
                  </a:lnTo>
                  <a:lnTo>
                    <a:pt x="2098" y="38"/>
                  </a:lnTo>
                  <a:lnTo>
                    <a:pt x="2034" y="27"/>
                  </a:lnTo>
                  <a:lnTo>
                    <a:pt x="1967" y="16"/>
                  </a:lnTo>
                  <a:lnTo>
                    <a:pt x="1903" y="9"/>
                  </a:lnTo>
                  <a:lnTo>
                    <a:pt x="1835" y="4"/>
                  </a:lnTo>
                  <a:lnTo>
                    <a:pt x="1768" y="0"/>
                  </a:lnTo>
                  <a:lnTo>
                    <a:pt x="1699" y="0"/>
                  </a:lnTo>
                  <a:lnTo>
                    <a:pt x="1699" y="0"/>
                  </a:lnTo>
                  <a:lnTo>
                    <a:pt x="1634" y="0"/>
                  </a:lnTo>
                  <a:lnTo>
                    <a:pt x="1568" y="3"/>
                  </a:lnTo>
                  <a:lnTo>
                    <a:pt x="1503" y="9"/>
                  </a:lnTo>
                  <a:lnTo>
                    <a:pt x="1439" y="16"/>
                  </a:lnTo>
                  <a:lnTo>
                    <a:pt x="1375" y="25"/>
                  </a:lnTo>
                  <a:lnTo>
                    <a:pt x="1312" y="37"/>
                  </a:lnTo>
                  <a:lnTo>
                    <a:pt x="1250" y="49"/>
                  </a:lnTo>
                  <a:lnTo>
                    <a:pt x="1188" y="65"/>
                  </a:lnTo>
                  <a:lnTo>
                    <a:pt x="1126" y="81"/>
                  </a:lnTo>
                  <a:lnTo>
                    <a:pt x="1066" y="100"/>
                  </a:lnTo>
                  <a:lnTo>
                    <a:pt x="1007" y="121"/>
                  </a:lnTo>
                  <a:lnTo>
                    <a:pt x="948" y="143"/>
                  </a:lnTo>
                  <a:lnTo>
                    <a:pt x="891" y="166"/>
                  </a:lnTo>
                  <a:lnTo>
                    <a:pt x="833" y="191"/>
                  </a:lnTo>
                  <a:lnTo>
                    <a:pt x="777" y="219"/>
                  </a:lnTo>
                  <a:lnTo>
                    <a:pt x="723" y="247"/>
                  </a:lnTo>
                  <a:lnTo>
                    <a:pt x="668" y="278"/>
                  </a:lnTo>
                  <a:lnTo>
                    <a:pt x="615" y="311"/>
                  </a:lnTo>
                  <a:lnTo>
                    <a:pt x="564" y="345"/>
                  </a:lnTo>
                  <a:lnTo>
                    <a:pt x="514" y="380"/>
                  </a:lnTo>
                  <a:lnTo>
                    <a:pt x="464" y="415"/>
                  </a:lnTo>
                  <a:lnTo>
                    <a:pt x="415" y="454"/>
                  </a:lnTo>
                  <a:lnTo>
                    <a:pt x="368" y="493"/>
                  </a:lnTo>
                  <a:lnTo>
                    <a:pt x="321" y="535"/>
                  </a:lnTo>
                  <a:lnTo>
                    <a:pt x="276" y="576"/>
                  </a:lnTo>
                  <a:lnTo>
                    <a:pt x="232" y="620"/>
                  </a:lnTo>
                  <a:lnTo>
                    <a:pt x="191" y="664"/>
                  </a:lnTo>
                  <a:lnTo>
                    <a:pt x="150" y="711"/>
                  </a:lnTo>
                  <a:lnTo>
                    <a:pt x="110" y="759"/>
                  </a:lnTo>
                  <a:lnTo>
                    <a:pt x="72" y="807"/>
                  </a:lnTo>
                  <a:lnTo>
                    <a:pt x="35" y="856"/>
                  </a:lnTo>
                  <a:lnTo>
                    <a:pt x="0" y="907"/>
                  </a:lnTo>
                  <a:lnTo>
                    <a:pt x="385" y="897"/>
                  </a:lnTo>
                  <a:lnTo>
                    <a:pt x="575" y="1270"/>
                  </a:lnTo>
                  <a:lnTo>
                    <a:pt x="575" y="1270"/>
                  </a:lnTo>
                  <a:lnTo>
                    <a:pt x="599" y="1237"/>
                  </a:lnTo>
                  <a:lnTo>
                    <a:pt x="624" y="1205"/>
                  </a:lnTo>
                  <a:lnTo>
                    <a:pt x="649" y="1172"/>
                  </a:lnTo>
                  <a:lnTo>
                    <a:pt x="676" y="1141"/>
                  </a:lnTo>
                  <a:lnTo>
                    <a:pt x="704" y="1112"/>
                  </a:lnTo>
                  <a:lnTo>
                    <a:pt x="732" y="1083"/>
                  </a:lnTo>
                  <a:lnTo>
                    <a:pt x="761" y="1055"/>
                  </a:lnTo>
                  <a:lnTo>
                    <a:pt x="791" y="1028"/>
                  </a:lnTo>
                  <a:lnTo>
                    <a:pt x="821" y="1000"/>
                  </a:lnTo>
                  <a:lnTo>
                    <a:pt x="852" y="975"/>
                  </a:lnTo>
                  <a:lnTo>
                    <a:pt x="885" y="950"/>
                  </a:lnTo>
                  <a:lnTo>
                    <a:pt x="917" y="926"/>
                  </a:lnTo>
                  <a:lnTo>
                    <a:pt x="951" y="904"/>
                  </a:lnTo>
                  <a:lnTo>
                    <a:pt x="985" y="882"/>
                  </a:lnTo>
                  <a:lnTo>
                    <a:pt x="1020" y="862"/>
                  </a:lnTo>
                  <a:lnTo>
                    <a:pt x="1056" y="841"/>
                  </a:lnTo>
                  <a:lnTo>
                    <a:pt x="1092" y="822"/>
                  </a:lnTo>
                  <a:lnTo>
                    <a:pt x="1129" y="804"/>
                  </a:lnTo>
                  <a:lnTo>
                    <a:pt x="1168" y="788"/>
                  </a:lnTo>
                  <a:lnTo>
                    <a:pt x="1204" y="773"/>
                  </a:lnTo>
                  <a:lnTo>
                    <a:pt x="1244" y="759"/>
                  </a:lnTo>
                  <a:lnTo>
                    <a:pt x="1282" y="745"/>
                  </a:lnTo>
                  <a:lnTo>
                    <a:pt x="1322" y="734"/>
                  </a:lnTo>
                  <a:lnTo>
                    <a:pt x="1363" y="722"/>
                  </a:lnTo>
                  <a:lnTo>
                    <a:pt x="1403" y="713"/>
                  </a:lnTo>
                  <a:lnTo>
                    <a:pt x="1444" y="704"/>
                  </a:lnTo>
                  <a:lnTo>
                    <a:pt x="1486" y="697"/>
                  </a:lnTo>
                  <a:lnTo>
                    <a:pt x="1528" y="691"/>
                  </a:lnTo>
                  <a:lnTo>
                    <a:pt x="1571" y="686"/>
                  </a:lnTo>
                  <a:lnTo>
                    <a:pt x="1614" y="682"/>
                  </a:lnTo>
                  <a:lnTo>
                    <a:pt x="1657" y="680"/>
                  </a:lnTo>
                  <a:lnTo>
                    <a:pt x="1699" y="680"/>
                  </a:lnTo>
                  <a:lnTo>
                    <a:pt x="1699" y="680"/>
                  </a:lnTo>
                  <a:lnTo>
                    <a:pt x="1743" y="680"/>
                  </a:lnTo>
                  <a:lnTo>
                    <a:pt x="1788" y="682"/>
                  </a:lnTo>
                  <a:lnTo>
                    <a:pt x="1832" y="686"/>
                  </a:lnTo>
                  <a:lnTo>
                    <a:pt x="1875" y="691"/>
                  </a:lnTo>
                  <a:lnTo>
                    <a:pt x="1917" y="697"/>
                  </a:lnTo>
                  <a:lnTo>
                    <a:pt x="1958" y="704"/>
                  </a:lnTo>
                  <a:lnTo>
                    <a:pt x="2001" y="713"/>
                  </a:lnTo>
                  <a:lnTo>
                    <a:pt x="2042" y="723"/>
                  </a:lnTo>
                  <a:lnTo>
                    <a:pt x="2082" y="735"/>
                  </a:lnTo>
                  <a:lnTo>
                    <a:pt x="2123" y="747"/>
                  </a:lnTo>
                  <a:lnTo>
                    <a:pt x="2163" y="760"/>
                  </a:lnTo>
                  <a:lnTo>
                    <a:pt x="2202" y="775"/>
                  </a:lnTo>
                  <a:lnTo>
                    <a:pt x="2240" y="791"/>
                  </a:lnTo>
                  <a:lnTo>
                    <a:pt x="2278" y="809"/>
                  </a:lnTo>
                  <a:lnTo>
                    <a:pt x="2316" y="826"/>
                  </a:lnTo>
                  <a:lnTo>
                    <a:pt x="2353" y="845"/>
                  </a:lnTo>
                  <a:lnTo>
                    <a:pt x="2389" y="866"/>
                  </a:lnTo>
                  <a:lnTo>
                    <a:pt x="2424" y="888"/>
                  </a:lnTo>
                  <a:lnTo>
                    <a:pt x="2458" y="910"/>
                  </a:lnTo>
                  <a:lnTo>
                    <a:pt x="2493" y="934"/>
                  </a:lnTo>
                  <a:lnTo>
                    <a:pt x="2526" y="959"/>
                  </a:lnTo>
                  <a:lnTo>
                    <a:pt x="2558" y="984"/>
                  </a:lnTo>
                  <a:lnTo>
                    <a:pt x="2589" y="1010"/>
                  </a:lnTo>
                  <a:lnTo>
                    <a:pt x="2620" y="1037"/>
                  </a:lnTo>
                  <a:lnTo>
                    <a:pt x="2651" y="1065"/>
                  </a:lnTo>
                  <a:lnTo>
                    <a:pt x="2680" y="1094"/>
                  </a:lnTo>
                  <a:lnTo>
                    <a:pt x="2708" y="1124"/>
                  </a:lnTo>
                  <a:lnTo>
                    <a:pt x="2735" y="1155"/>
                  </a:lnTo>
                  <a:lnTo>
                    <a:pt x="2761" y="1187"/>
                  </a:lnTo>
                  <a:lnTo>
                    <a:pt x="2786" y="1220"/>
                  </a:lnTo>
                  <a:lnTo>
                    <a:pt x="2811" y="1252"/>
                  </a:lnTo>
                  <a:lnTo>
                    <a:pt x="2835" y="1286"/>
                  </a:lnTo>
                  <a:lnTo>
                    <a:pt x="2635" y="1399"/>
                  </a:lnTo>
                  <a:lnTo>
                    <a:pt x="2636" y="1402"/>
                  </a:lnTo>
                  <a:lnTo>
                    <a:pt x="3306" y="1438"/>
                  </a:lnTo>
                  <a:lnTo>
                    <a:pt x="3626" y="847"/>
                  </a:lnTo>
                  <a:lnTo>
                    <a:pt x="3624" y="8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38" name="Oval 37" descr="Yellow peg on gear"/>
          <p:cNvSpPr/>
          <p:nvPr/>
        </p:nvSpPr>
        <p:spPr>
          <a:xfrm>
            <a:off x="5003343" y="975342"/>
            <a:ext cx="462336" cy="462336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44450" prst="angle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31812" y="599721"/>
            <a:ext cx="4162707" cy="878243"/>
          </a:xfrm>
          <a:prstGeom prst="rect">
            <a:avLst/>
          </a:prstGeom>
          <a:solidFill>
            <a:schemeClr val="bg1"/>
          </a:solidFill>
          <a:ln w="19050">
            <a:solidFill>
              <a:srgbClr val="F0E4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200" b="1" cap="small" dirty="0" smtClean="0">
              <a:solidFill>
                <a:schemeClr val="tx1">
                  <a:lumMod val="85000"/>
                  <a:lumOff val="15000"/>
                </a:schemeClr>
              </a:solidFill>
              <a:latin typeface="Arial Black" charset="0"/>
              <a:ea typeface="Arial Black" charset="0"/>
              <a:cs typeface="Arial Black" charset="0"/>
            </a:endParaRPr>
          </a:p>
          <a:p>
            <a:pPr algn="ctr"/>
            <a:r>
              <a:rPr lang="en-US" sz="1800" b="1" cap="sm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VISION AND VALUES REVIEW </a:t>
            </a:r>
            <a:endParaRPr lang="en-US" sz="1800" b="1" cap="small" dirty="0">
              <a:solidFill>
                <a:schemeClr val="tx1">
                  <a:lumMod val="85000"/>
                  <a:lumOff val="15000"/>
                </a:schemeClr>
              </a:solidFill>
              <a:latin typeface="Arial Black" charset="0"/>
              <a:ea typeface="Arial Black" charset="0"/>
              <a:cs typeface="Arial Black" charset="0"/>
            </a:endParaRPr>
          </a:p>
          <a:p>
            <a:pPr algn="ctr"/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All College Day Collaborative Process 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31812" y="1584644"/>
            <a:ext cx="4162707" cy="1066479"/>
          </a:xfrm>
          <a:prstGeom prst="rect">
            <a:avLst/>
          </a:prstGeom>
          <a:solidFill>
            <a:schemeClr val="bg1"/>
          </a:solidFill>
          <a:ln w="19050">
            <a:solidFill>
              <a:srgbClr val="FF7E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b="1" cap="sm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FEEDBACK &amp; INPUT</a:t>
            </a:r>
            <a:endParaRPr lang="en-US" sz="1800" b="1" cap="small" dirty="0">
              <a:solidFill>
                <a:schemeClr val="tx1">
                  <a:lumMod val="85000"/>
                  <a:lumOff val="15000"/>
                </a:schemeClr>
              </a:solidFill>
              <a:latin typeface="Arial Black" charset="0"/>
              <a:ea typeface="Arial Black" charset="0"/>
              <a:cs typeface="Arial Black" charset="0"/>
            </a:endParaRPr>
          </a:p>
          <a:p>
            <a:pPr marL="798513" indent="284163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Community Charrette</a:t>
            </a:r>
          </a:p>
          <a:p>
            <a:pPr marL="798513" indent="284163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Campus-wide Charrette</a:t>
            </a:r>
          </a:p>
          <a:p>
            <a:pPr marL="798513" indent="284163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Student Charrette</a:t>
            </a:r>
          </a:p>
          <a:p>
            <a:pPr marL="798513" indent="284163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Environmental Scan/Institutional Data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31812" y="2697161"/>
            <a:ext cx="4162707" cy="802335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STRATEGIC PLANNING</a:t>
            </a:r>
            <a:endParaRPr lang="en-US" sz="1800" b="1" dirty="0">
              <a:solidFill>
                <a:schemeClr val="tx1">
                  <a:lumMod val="85000"/>
                  <a:lumOff val="15000"/>
                </a:schemeClr>
              </a:solidFill>
              <a:latin typeface="Arial Black" charset="0"/>
              <a:ea typeface="Arial Black" charset="0"/>
              <a:cs typeface="Arial Black" charset="0"/>
            </a:endParaRPr>
          </a:p>
          <a:p>
            <a:pPr algn="ctr"/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Creation of Strategic Planning Steering Committee and Strategic Plan. 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31812" y="3611560"/>
            <a:ext cx="4162707" cy="1150211"/>
          </a:xfrm>
          <a:prstGeom prst="rect">
            <a:avLst/>
          </a:prstGeom>
          <a:solidFill>
            <a:schemeClr val="bg1"/>
          </a:solidFill>
          <a:ln w="19050">
            <a:solidFill>
              <a:srgbClr val="24D4E2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INTEGRATED PROGRAM REVIEW </a:t>
            </a:r>
            <a:endParaRPr lang="en-US" sz="1800" b="1" dirty="0">
              <a:solidFill>
                <a:schemeClr val="tx1">
                  <a:lumMod val="85000"/>
                  <a:lumOff val="15000"/>
                </a:schemeClr>
              </a:solidFill>
              <a:latin typeface="Arial Black" charset="0"/>
              <a:ea typeface="Arial Black" charset="0"/>
              <a:cs typeface="Arial Black" charset="0"/>
            </a:endParaRPr>
          </a:p>
          <a:p>
            <a:pPr algn="ctr"/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Academic Services, Student Support Services, Business/Administrative Services Integrated PEPC Processes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73458" y="4821372"/>
            <a:ext cx="4162707" cy="856009"/>
          </a:xfrm>
          <a:prstGeom prst="rect">
            <a:avLst/>
          </a:prstGeom>
          <a:solidFill>
            <a:schemeClr val="bg1"/>
          </a:solidFill>
          <a:ln w="19050">
            <a:solidFill>
              <a:srgbClr val="5E8CFF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INTEGRATED RESOURCE ALLOCATION</a:t>
            </a:r>
            <a:endParaRPr lang="en-US" sz="1800" b="1" dirty="0">
              <a:solidFill>
                <a:schemeClr val="tx1">
                  <a:lumMod val="85000"/>
                  <a:lumOff val="15000"/>
                </a:schemeClr>
              </a:solidFill>
              <a:latin typeface="Arial Black" charset="0"/>
              <a:ea typeface="Arial Black" charset="0"/>
              <a:cs typeface="Arial Black" charset="0"/>
            </a:endParaRPr>
          </a:p>
          <a:p>
            <a:pPr algn="ctr"/>
            <a:r>
              <a:rPr lang="en-US" sz="1200" cap="sm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I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ntegrated PBC Processes</a:t>
            </a:r>
            <a:endParaRPr lang="en-US" sz="1200" cap="small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73458" y="5755505"/>
            <a:ext cx="4121061" cy="1012658"/>
          </a:xfrm>
          <a:prstGeom prst="rect">
            <a:avLst/>
          </a:prstGeom>
          <a:solidFill>
            <a:schemeClr val="bg1"/>
          </a:solidFill>
          <a:ln w="19050">
            <a:solidFill>
              <a:srgbClr val="AF6FFF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INSTITUTIONAL EFFECTIVENESS</a:t>
            </a:r>
            <a:endParaRPr lang="en-US" sz="1800" b="1" dirty="0">
              <a:solidFill>
                <a:schemeClr val="tx1">
                  <a:lumMod val="85000"/>
                  <a:lumOff val="15000"/>
                </a:schemeClr>
              </a:solidFill>
              <a:latin typeface="Arial Black" charset="0"/>
              <a:ea typeface="Arial Black" charset="0"/>
              <a:cs typeface="Arial Black" charset="0"/>
            </a:endParaRPr>
          </a:p>
          <a:p>
            <a:pPr algn="ctr"/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Measuring what and how we are doing – Tableau Dashboards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. 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59649" y="497873"/>
            <a:ext cx="4550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Continuous Quality Improvement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3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80828E-6 4.07407E-6 L 0.11174 0.182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87" y="91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7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7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43200000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43200000">
                                      <p:cBhvr>
                                        <p:cTn id="14" dur="2000" fill="hold"/>
                                        <p:tgtEl>
                                          <p:spTgt spid="17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43200000">
                                      <p:cBhvr>
                                        <p:cTn id="16" dur="2000" fill="hold"/>
                                        <p:tgtEl>
                                          <p:spTgt spid="17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43200000">
                                      <p:cBhvr>
                                        <p:cTn id="18" dur="2000" fill="hold"/>
                                        <p:tgtEl>
                                          <p:spTgt spid="17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43200000">
                                      <p:cBhvr>
                                        <p:cTn id="20" dur="2000" fill="hold"/>
                                        <p:tgtEl>
                                          <p:spTgt spid="17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 animBg="1"/>
      <p:bldP spid="41" grpId="0" animBg="1"/>
      <p:bldP spid="40" grpId="0" animBg="1"/>
      <p:bldP spid="1750" grpId="0" animBg="1"/>
      <p:bldP spid="1751" grpId="0" animBg="1"/>
      <p:bldP spid="1765" grpId="0" animBg="1"/>
      <p:bldP spid="39" grpId="0" animBg="1"/>
      <p:bldP spid="42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lack and white background singer in studio image."/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contrast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Rectangle 2" descr="Slider 5 background rectangle."/>
          <p:cNvSpPr/>
          <p:nvPr/>
        </p:nvSpPr>
        <p:spPr>
          <a:xfrm>
            <a:off x="9598830" y="730090"/>
            <a:ext cx="1572768" cy="42377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Rectangle 118" descr="Slider 4 background rectangle."/>
          <p:cNvSpPr/>
          <p:nvPr/>
        </p:nvSpPr>
        <p:spPr>
          <a:xfrm>
            <a:off x="7404812" y="730090"/>
            <a:ext cx="1572768" cy="42377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Rectangle 119" descr="Slider 3 background rectangle."/>
          <p:cNvSpPr/>
          <p:nvPr/>
        </p:nvSpPr>
        <p:spPr>
          <a:xfrm>
            <a:off x="5232843" y="730090"/>
            <a:ext cx="1572768" cy="42377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Rectangle 120" descr="Slider 2 background rectangle."/>
          <p:cNvSpPr/>
          <p:nvPr/>
        </p:nvSpPr>
        <p:spPr>
          <a:xfrm>
            <a:off x="3072731" y="730090"/>
            <a:ext cx="1572768" cy="42377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Rectangle 121" descr="Slider 1 background rectangle."/>
          <p:cNvSpPr/>
          <p:nvPr/>
        </p:nvSpPr>
        <p:spPr>
          <a:xfrm>
            <a:off x="831049" y="783139"/>
            <a:ext cx="1572768" cy="42377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2</a:t>
            </a:r>
          </a:p>
        </p:txBody>
      </p:sp>
      <p:grpSp>
        <p:nvGrpSpPr>
          <p:cNvPr id="140" name="Group 139" descr="Money Icon"/>
          <p:cNvGrpSpPr/>
          <p:nvPr/>
        </p:nvGrpSpPr>
        <p:grpSpPr>
          <a:xfrm>
            <a:off x="1195825" y="817466"/>
            <a:ext cx="911749" cy="911749"/>
            <a:chOff x="850900" y="1295400"/>
            <a:chExt cx="795130" cy="795130"/>
          </a:xfrm>
          <a:effectLst/>
        </p:grpSpPr>
        <p:sp>
          <p:nvSpPr>
            <p:cNvPr id="141" name="Oval 140"/>
            <p:cNvSpPr/>
            <p:nvPr/>
          </p:nvSpPr>
          <p:spPr>
            <a:xfrm>
              <a:off x="850900" y="1295400"/>
              <a:ext cx="795130" cy="795130"/>
            </a:xfrm>
            <a:prstGeom prst="ellipse">
              <a:avLst/>
            </a:prstGeom>
            <a:solidFill>
              <a:srgbClr val="FFD4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Freeform 9"/>
            <p:cNvSpPr>
              <a:spLocks/>
            </p:cNvSpPr>
            <p:nvPr/>
          </p:nvSpPr>
          <p:spPr bwMode="auto">
            <a:xfrm>
              <a:off x="909122" y="1444222"/>
              <a:ext cx="691498" cy="552976"/>
            </a:xfrm>
            <a:custGeom>
              <a:avLst/>
              <a:gdLst/>
              <a:ahLst/>
              <a:cxnLst>
                <a:cxn ang="0">
                  <a:pos x="1773" y="2942"/>
                </a:cxn>
                <a:cxn ang="0">
                  <a:pos x="1854" y="2759"/>
                </a:cxn>
                <a:cxn ang="0">
                  <a:pos x="1896" y="2542"/>
                </a:cxn>
                <a:cxn ang="0">
                  <a:pos x="1901" y="2334"/>
                </a:cxn>
                <a:cxn ang="0">
                  <a:pos x="1863" y="2063"/>
                </a:cxn>
                <a:cxn ang="0">
                  <a:pos x="1792" y="1892"/>
                </a:cxn>
                <a:cxn ang="0">
                  <a:pos x="1679" y="1734"/>
                </a:cxn>
                <a:cxn ang="0">
                  <a:pos x="1549" y="1628"/>
                </a:cxn>
                <a:cxn ang="0">
                  <a:pos x="1259" y="1440"/>
                </a:cxn>
                <a:cxn ang="0">
                  <a:pos x="899" y="1208"/>
                </a:cxn>
                <a:cxn ang="0">
                  <a:pos x="817" y="1120"/>
                </a:cxn>
                <a:cxn ang="0">
                  <a:pos x="778" y="956"/>
                </a:cxn>
                <a:cxn ang="0">
                  <a:pos x="781" y="840"/>
                </a:cxn>
                <a:cxn ang="0">
                  <a:pos x="812" y="752"/>
                </a:cxn>
                <a:cxn ang="0">
                  <a:pos x="855" y="712"/>
                </a:cxn>
                <a:cxn ang="0">
                  <a:pos x="916" y="698"/>
                </a:cxn>
                <a:cxn ang="0">
                  <a:pos x="1001" y="722"/>
                </a:cxn>
                <a:cxn ang="0">
                  <a:pos x="1034" y="777"/>
                </a:cxn>
                <a:cxn ang="0">
                  <a:pos x="1053" y="931"/>
                </a:cxn>
                <a:cxn ang="0">
                  <a:pos x="1820" y="1066"/>
                </a:cxn>
                <a:cxn ang="0">
                  <a:pos x="1815" y="885"/>
                </a:cxn>
                <a:cxn ang="0">
                  <a:pos x="1778" y="707"/>
                </a:cxn>
                <a:cxn ang="0">
                  <a:pos x="1707" y="556"/>
                </a:cxn>
                <a:cxn ang="0">
                  <a:pos x="1625" y="455"/>
                </a:cxn>
                <a:cxn ang="0">
                  <a:pos x="1491" y="356"/>
                </a:cxn>
                <a:cxn ang="0">
                  <a:pos x="1323" y="285"/>
                </a:cxn>
                <a:cxn ang="0">
                  <a:pos x="1120" y="243"/>
                </a:cxn>
                <a:cxn ang="0">
                  <a:pos x="724" y="249"/>
                </a:cxn>
                <a:cxn ang="0">
                  <a:pos x="508" y="298"/>
                </a:cxn>
                <a:cxn ang="0">
                  <a:pos x="332" y="376"/>
                </a:cxn>
                <a:cxn ang="0">
                  <a:pos x="192" y="482"/>
                </a:cxn>
                <a:cxn ang="0">
                  <a:pos x="108" y="588"/>
                </a:cxn>
                <a:cxn ang="0">
                  <a:pos x="37" y="745"/>
                </a:cxn>
                <a:cxn ang="0">
                  <a:pos x="2" y="933"/>
                </a:cxn>
                <a:cxn ang="0">
                  <a:pos x="5" y="1130"/>
                </a:cxn>
                <a:cxn ang="0">
                  <a:pos x="69" y="1390"/>
                </a:cxn>
                <a:cxn ang="0">
                  <a:pos x="164" y="1565"/>
                </a:cxn>
                <a:cxn ang="0">
                  <a:pos x="307" y="1725"/>
                </a:cxn>
                <a:cxn ang="0">
                  <a:pos x="488" y="1857"/>
                </a:cxn>
                <a:cxn ang="0">
                  <a:pos x="874" y="2110"/>
                </a:cxn>
                <a:cxn ang="0">
                  <a:pos x="1006" y="2245"/>
                </a:cxn>
                <a:cxn ang="0">
                  <a:pos x="1033" y="2316"/>
                </a:cxn>
                <a:cxn ang="0">
                  <a:pos x="1058" y="2533"/>
                </a:cxn>
                <a:cxn ang="0">
                  <a:pos x="1058" y="2700"/>
                </a:cxn>
                <a:cxn ang="0">
                  <a:pos x="1031" y="2792"/>
                </a:cxn>
                <a:cxn ang="0">
                  <a:pos x="989" y="2837"/>
                </a:cxn>
                <a:cxn ang="0">
                  <a:pos x="908" y="2857"/>
                </a:cxn>
                <a:cxn ang="0">
                  <a:pos x="835" y="2839"/>
                </a:cxn>
                <a:cxn ang="0">
                  <a:pos x="795" y="2783"/>
                </a:cxn>
                <a:cxn ang="0">
                  <a:pos x="774" y="2599"/>
                </a:cxn>
                <a:cxn ang="0">
                  <a:pos x="10" y="2365"/>
                </a:cxn>
                <a:cxn ang="0">
                  <a:pos x="25" y="2599"/>
                </a:cxn>
                <a:cxn ang="0">
                  <a:pos x="83" y="2840"/>
                </a:cxn>
                <a:cxn ang="0">
                  <a:pos x="186" y="3021"/>
                </a:cxn>
                <a:cxn ang="0">
                  <a:pos x="297" y="3126"/>
                </a:cxn>
                <a:cxn ang="0">
                  <a:pos x="452" y="3222"/>
                </a:cxn>
                <a:cxn ang="0">
                  <a:pos x="623" y="3284"/>
                </a:cxn>
                <a:cxn ang="0">
                  <a:pos x="771" y="3638"/>
                </a:cxn>
                <a:cxn ang="0">
                  <a:pos x="1550" y="3397"/>
                </a:cxn>
                <a:cxn ang="0">
                  <a:pos x="1215" y="3304"/>
                </a:cxn>
                <a:cxn ang="0">
                  <a:pos x="1426" y="3239"/>
                </a:cxn>
                <a:cxn ang="0">
                  <a:pos x="1598" y="3139"/>
                </a:cxn>
                <a:cxn ang="0">
                  <a:pos x="1707" y="3034"/>
                </a:cxn>
              </a:cxnLst>
              <a:rect l="0" t="0" r="r" b="b"/>
              <a:pathLst>
                <a:path w="1903" h="4087">
                  <a:moveTo>
                    <a:pt x="1707" y="3034"/>
                  </a:moveTo>
                  <a:lnTo>
                    <a:pt x="1707" y="3034"/>
                  </a:lnTo>
                  <a:lnTo>
                    <a:pt x="1731" y="3004"/>
                  </a:lnTo>
                  <a:lnTo>
                    <a:pt x="1753" y="2974"/>
                  </a:lnTo>
                  <a:lnTo>
                    <a:pt x="1773" y="2942"/>
                  </a:lnTo>
                  <a:lnTo>
                    <a:pt x="1793" y="2908"/>
                  </a:lnTo>
                  <a:lnTo>
                    <a:pt x="1810" y="2872"/>
                  </a:lnTo>
                  <a:lnTo>
                    <a:pt x="1827" y="2835"/>
                  </a:lnTo>
                  <a:lnTo>
                    <a:pt x="1841" y="2798"/>
                  </a:lnTo>
                  <a:lnTo>
                    <a:pt x="1854" y="2759"/>
                  </a:lnTo>
                  <a:lnTo>
                    <a:pt x="1866" y="2719"/>
                  </a:lnTo>
                  <a:lnTo>
                    <a:pt x="1876" y="2677"/>
                  </a:lnTo>
                  <a:lnTo>
                    <a:pt x="1885" y="2633"/>
                  </a:lnTo>
                  <a:lnTo>
                    <a:pt x="1891" y="2589"/>
                  </a:lnTo>
                  <a:lnTo>
                    <a:pt x="1896" y="2542"/>
                  </a:lnTo>
                  <a:lnTo>
                    <a:pt x="1900" y="2495"/>
                  </a:lnTo>
                  <a:lnTo>
                    <a:pt x="1903" y="2446"/>
                  </a:lnTo>
                  <a:lnTo>
                    <a:pt x="1903" y="2397"/>
                  </a:lnTo>
                  <a:lnTo>
                    <a:pt x="1903" y="2397"/>
                  </a:lnTo>
                  <a:lnTo>
                    <a:pt x="1901" y="2334"/>
                  </a:lnTo>
                  <a:lnTo>
                    <a:pt x="1898" y="2275"/>
                  </a:lnTo>
                  <a:lnTo>
                    <a:pt x="1893" y="2218"/>
                  </a:lnTo>
                  <a:lnTo>
                    <a:pt x="1885" y="2164"/>
                  </a:lnTo>
                  <a:lnTo>
                    <a:pt x="1874" y="2112"/>
                  </a:lnTo>
                  <a:lnTo>
                    <a:pt x="1863" y="2063"/>
                  </a:lnTo>
                  <a:lnTo>
                    <a:pt x="1847" y="2016"/>
                  </a:lnTo>
                  <a:lnTo>
                    <a:pt x="1831" y="1972"/>
                  </a:lnTo>
                  <a:lnTo>
                    <a:pt x="1831" y="1972"/>
                  </a:lnTo>
                  <a:lnTo>
                    <a:pt x="1812" y="1931"/>
                  </a:lnTo>
                  <a:lnTo>
                    <a:pt x="1792" y="1892"/>
                  </a:lnTo>
                  <a:lnTo>
                    <a:pt x="1771" y="1855"/>
                  </a:lnTo>
                  <a:lnTo>
                    <a:pt x="1750" y="1822"/>
                  </a:lnTo>
                  <a:lnTo>
                    <a:pt x="1728" y="1790"/>
                  </a:lnTo>
                  <a:lnTo>
                    <a:pt x="1704" y="1761"/>
                  </a:lnTo>
                  <a:lnTo>
                    <a:pt x="1679" y="1734"/>
                  </a:lnTo>
                  <a:lnTo>
                    <a:pt x="1653" y="1709"/>
                  </a:lnTo>
                  <a:lnTo>
                    <a:pt x="1653" y="1709"/>
                  </a:lnTo>
                  <a:lnTo>
                    <a:pt x="1623" y="1685"/>
                  </a:lnTo>
                  <a:lnTo>
                    <a:pt x="1589" y="1658"/>
                  </a:lnTo>
                  <a:lnTo>
                    <a:pt x="1549" y="1628"/>
                  </a:lnTo>
                  <a:lnTo>
                    <a:pt x="1502" y="1596"/>
                  </a:lnTo>
                  <a:lnTo>
                    <a:pt x="1449" y="1560"/>
                  </a:lnTo>
                  <a:lnTo>
                    <a:pt x="1392" y="1523"/>
                  </a:lnTo>
                  <a:lnTo>
                    <a:pt x="1259" y="1440"/>
                  </a:lnTo>
                  <a:lnTo>
                    <a:pt x="1259" y="1440"/>
                  </a:lnTo>
                  <a:lnTo>
                    <a:pt x="1105" y="1346"/>
                  </a:lnTo>
                  <a:lnTo>
                    <a:pt x="1041" y="1305"/>
                  </a:lnTo>
                  <a:lnTo>
                    <a:pt x="985" y="1268"/>
                  </a:lnTo>
                  <a:lnTo>
                    <a:pt x="938" y="1235"/>
                  </a:lnTo>
                  <a:lnTo>
                    <a:pt x="899" y="1208"/>
                  </a:lnTo>
                  <a:lnTo>
                    <a:pt x="869" y="1182"/>
                  </a:lnTo>
                  <a:lnTo>
                    <a:pt x="849" y="1162"/>
                  </a:lnTo>
                  <a:lnTo>
                    <a:pt x="849" y="1162"/>
                  </a:lnTo>
                  <a:lnTo>
                    <a:pt x="832" y="1143"/>
                  </a:lnTo>
                  <a:lnTo>
                    <a:pt x="817" y="1120"/>
                  </a:lnTo>
                  <a:lnTo>
                    <a:pt x="805" y="1095"/>
                  </a:lnTo>
                  <a:lnTo>
                    <a:pt x="795" y="1064"/>
                  </a:lnTo>
                  <a:lnTo>
                    <a:pt x="786" y="1032"/>
                  </a:lnTo>
                  <a:lnTo>
                    <a:pt x="781" y="995"/>
                  </a:lnTo>
                  <a:lnTo>
                    <a:pt x="778" y="956"/>
                  </a:lnTo>
                  <a:lnTo>
                    <a:pt x="776" y="912"/>
                  </a:lnTo>
                  <a:lnTo>
                    <a:pt x="776" y="912"/>
                  </a:lnTo>
                  <a:lnTo>
                    <a:pt x="776" y="887"/>
                  </a:lnTo>
                  <a:lnTo>
                    <a:pt x="778" y="862"/>
                  </a:lnTo>
                  <a:lnTo>
                    <a:pt x="781" y="840"/>
                  </a:lnTo>
                  <a:lnTo>
                    <a:pt x="785" y="818"/>
                  </a:lnTo>
                  <a:lnTo>
                    <a:pt x="790" y="799"/>
                  </a:lnTo>
                  <a:lnTo>
                    <a:pt x="796" y="782"/>
                  </a:lnTo>
                  <a:lnTo>
                    <a:pt x="803" y="766"/>
                  </a:lnTo>
                  <a:lnTo>
                    <a:pt x="812" y="752"/>
                  </a:lnTo>
                  <a:lnTo>
                    <a:pt x="812" y="752"/>
                  </a:lnTo>
                  <a:lnTo>
                    <a:pt x="820" y="739"/>
                  </a:lnTo>
                  <a:lnTo>
                    <a:pt x="830" y="728"/>
                  </a:lnTo>
                  <a:lnTo>
                    <a:pt x="842" y="718"/>
                  </a:lnTo>
                  <a:lnTo>
                    <a:pt x="855" y="712"/>
                  </a:lnTo>
                  <a:lnTo>
                    <a:pt x="869" y="705"/>
                  </a:lnTo>
                  <a:lnTo>
                    <a:pt x="882" y="702"/>
                  </a:lnTo>
                  <a:lnTo>
                    <a:pt x="899" y="698"/>
                  </a:lnTo>
                  <a:lnTo>
                    <a:pt x="916" y="698"/>
                  </a:lnTo>
                  <a:lnTo>
                    <a:pt x="916" y="698"/>
                  </a:lnTo>
                  <a:lnTo>
                    <a:pt x="936" y="700"/>
                  </a:lnTo>
                  <a:lnTo>
                    <a:pt x="955" y="702"/>
                  </a:lnTo>
                  <a:lnTo>
                    <a:pt x="972" y="707"/>
                  </a:lnTo>
                  <a:lnTo>
                    <a:pt x="987" y="713"/>
                  </a:lnTo>
                  <a:lnTo>
                    <a:pt x="1001" y="722"/>
                  </a:lnTo>
                  <a:lnTo>
                    <a:pt x="1012" y="734"/>
                  </a:lnTo>
                  <a:lnTo>
                    <a:pt x="1021" y="745"/>
                  </a:lnTo>
                  <a:lnTo>
                    <a:pt x="1029" y="761"/>
                  </a:lnTo>
                  <a:lnTo>
                    <a:pt x="1029" y="761"/>
                  </a:lnTo>
                  <a:lnTo>
                    <a:pt x="1034" y="777"/>
                  </a:lnTo>
                  <a:lnTo>
                    <a:pt x="1039" y="799"/>
                  </a:lnTo>
                  <a:lnTo>
                    <a:pt x="1044" y="826"/>
                  </a:lnTo>
                  <a:lnTo>
                    <a:pt x="1048" y="857"/>
                  </a:lnTo>
                  <a:lnTo>
                    <a:pt x="1051" y="892"/>
                  </a:lnTo>
                  <a:lnTo>
                    <a:pt x="1053" y="931"/>
                  </a:lnTo>
                  <a:lnTo>
                    <a:pt x="1054" y="1024"/>
                  </a:lnTo>
                  <a:lnTo>
                    <a:pt x="1054" y="1150"/>
                  </a:lnTo>
                  <a:lnTo>
                    <a:pt x="1815" y="1150"/>
                  </a:lnTo>
                  <a:lnTo>
                    <a:pt x="1815" y="1150"/>
                  </a:lnTo>
                  <a:lnTo>
                    <a:pt x="1820" y="1066"/>
                  </a:lnTo>
                  <a:lnTo>
                    <a:pt x="1822" y="1007"/>
                  </a:lnTo>
                  <a:lnTo>
                    <a:pt x="1822" y="1007"/>
                  </a:lnTo>
                  <a:lnTo>
                    <a:pt x="1822" y="965"/>
                  </a:lnTo>
                  <a:lnTo>
                    <a:pt x="1819" y="924"/>
                  </a:lnTo>
                  <a:lnTo>
                    <a:pt x="1815" y="885"/>
                  </a:lnTo>
                  <a:lnTo>
                    <a:pt x="1812" y="847"/>
                  </a:lnTo>
                  <a:lnTo>
                    <a:pt x="1805" y="811"/>
                  </a:lnTo>
                  <a:lnTo>
                    <a:pt x="1797" y="774"/>
                  </a:lnTo>
                  <a:lnTo>
                    <a:pt x="1788" y="740"/>
                  </a:lnTo>
                  <a:lnTo>
                    <a:pt x="1778" y="707"/>
                  </a:lnTo>
                  <a:lnTo>
                    <a:pt x="1766" y="675"/>
                  </a:lnTo>
                  <a:lnTo>
                    <a:pt x="1755" y="642"/>
                  </a:lnTo>
                  <a:lnTo>
                    <a:pt x="1739" y="612"/>
                  </a:lnTo>
                  <a:lnTo>
                    <a:pt x="1724" y="583"/>
                  </a:lnTo>
                  <a:lnTo>
                    <a:pt x="1707" y="556"/>
                  </a:lnTo>
                  <a:lnTo>
                    <a:pt x="1689" y="529"/>
                  </a:lnTo>
                  <a:lnTo>
                    <a:pt x="1669" y="504"/>
                  </a:lnTo>
                  <a:lnTo>
                    <a:pt x="1647" y="479"/>
                  </a:lnTo>
                  <a:lnTo>
                    <a:pt x="1647" y="479"/>
                  </a:lnTo>
                  <a:lnTo>
                    <a:pt x="1625" y="455"/>
                  </a:lnTo>
                  <a:lnTo>
                    <a:pt x="1601" y="433"/>
                  </a:lnTo>
                  <a:lnTo>
                    <a:pt x="1576" y="413"/>
                  </a:lnTo>
                  <a:lnTo>
                    <a:pt x="1549" y="393"/>
                  </a:lnTo>
                  <a:lnTo>
                    <a:pt x="1520" y="374"/>
                  </a:lnTo>
                  <a:lnTo>
                    <a:pt x="1491" y="356"/>
                  </a:lnTo>
                  <a:lnTo>
                    <a:pt x="1461" y="341"/>
                  </a:lnTo>
                  <a:lnTo>
                    <a:pt x="1427" y="324"/>
                  </a:lnTo>
                  <a:lnTo>
                    <a:pt x="1395" y="310"/>
                  </a:lnTo>
                  <a:lnTo>
                    <a:pt x="1360" y="297"/>
                  </a:lnTo>
                  <a:lnTo>
                    <a:pt x="1323" y="285"/>
                  </a:lnTo>
                  <a:lnTo>
                    <a:pt x="1286" y="275"/>
                  </a:lnTo>
                  <a:lnTo>
                    <a:pt x="1247" y="265"/>
                  </a:lnTo>
                  <a:lnTo>
                    <a:pt x="1206" y="256"/>
                  </a:lnTo>
                  <a:lnTo>
                    <a:pt x="1164" y="249"/>
                  </a:lnTo>
                  <a:lnTo>
                    <a:pt x="1120" y="243"/>
                  </a:lnTo>
                  <a:lnTo>
                    <a:pt x="1120" y="0"/>
                  </a:lnTo>
                  <a:lnTo>
                    <a:pt x="771" y="0"/>
                  </a:lnTo>
                  <a:lnTo>
                    <a:pt x="771" y="243"/>
                  </a:lnTo>
                  <a:lnTo>
                    <a:pt x="771" y="243"/>
                  </a:lnTo>
                  <a:lnTo>
                    <a:pt x="724" y="249"/>
                  </a:lnTo>
                  <a:lnTo>
                    <a:pt x="677" y="256"/>
                  </a:lnTo>
                  <a:lnTo>
                    <a:pt x="633" y="265"/>
                  </a:lnTo>
                  <a:lnTo>
                    <a:pt x="591" y="275"/>
                  </a:lnTo>
                  <a:lnTo>
                    <a:pt x="548" y="285"/>
                  </a:lnTo>
                  <a:lnTo>
                    <a:pt x="508" y="298"/>
                  </a:lnTo>
                  <a:lnTo>
                    <a:pt x="471" y="310"/>
                  </a:lnTo>
                  <a:lnTo>
                    <a:pt x="434" y="325"/>
                  </a:lnTo>
                  <a:lnTo>
                    <a:pt x="398" y="341"/>
                  </a:lnTo>
                  <a:lnTo>
                    <a:pt x="365" y="357"/>
                  </a:lnTo>
                  <a:lnTo>
                    <a:pt x="332" y="376"/>
                  </a:lnTo>
                  <a:lnTo>
                    <a:pt x="300" y="395"/>
                  </a:lnTo>
                  <a:lnTo>
                    <a:pt x="272" y="415"/>
                  </a:lnTo>
                  <a:lnTo>
                    <a:pt x="243" y="435"/>
                  </a:lnTo>
                  <a:lnTo>
                    <a:pt x="218" y="459"/>
                  </a:lnTo>
                  <a:lnTo>
                    <a:pt x="192" y="482"/>
                  </a:lnTo>
                  <a:lnTo>
                    <a:pt x="192" y="482"/>
                  </a:lnTo>
                  <a:lnTo>
                    <a:pt x="169" y="506"/>
                  </a:lnTo>
                  <a:lnTo>
                    <a:pt x="147" y="533"/>
                  </a:lnTo>
                  <a:lnTo>
                    <a:pt x="127" y="560"/>
                  </a:lnTo>
                  <a:lnTo>
                    <a:pt x="108" y="588"/>
                  </a:lnTo>
                  <a:lnTo>
                    <a:pt x="91" y="617"/>
                  </a:lnTo>
                  <a:lnTo>
                    <a:pt x="74" y="648"/>
                  </a:lnTo>
                  <a:lnTo>
                    <a:pt x="61" y="680"/>
                  </a:lnTo>
                  <a:lnTo>
                    <a:pt x="47" y="712"/>
                  </a:lnTo>
                  <a:lnTo>
                    <a:pt x="37" y="745"/>
                  </a:lnTo>
                  <a:lnTo>
                    <a:pt x="27" y="781"/>
                  </a:lnTo>
                  <a:lnTo>
                    <a:pt x="19" y="818"/>
                  </a:lnTo>
                  <a:lnTo>
                    <a:pt x="12" y="855"/>
                  </a:lnTo>
                  <a:lnTo>
                    <a:pt x="7" y="894"/>
                  </a:lnTo>
                  <a:lnTo>
                    <a:pt x="2" y="933"/>
                  </a:lnTo>
                  <a:lnTo>
                    <a:pt x="0" y="973"/>
                  </a:lnTo>
                  <a:lnTo>
                    <a:pt x="0" y="1015"/>
                  </a:lnTo>
                  <a:lnTo>
                    <a:pt x="0" y="1015"/>
                  </a:lnTo>
                  <a:lnTo>
                    <a:pt x="0" y="1074"/>
                  </a:lnTo>
                  <a:lnTo>
                    <a:pt x="5" y="1130"/>
                  </a:lnTo>
                  <a:lnTo>
                    <a:pt x="12" y="1186"/>
                  </a:lnTo>
                  <a:lnTo>
                    <a:pt x="22" y="1240"/>
                  </a:lnTo>
                  <a:lnTo>
                    <a:pt x="36" y="1290"/>
                  </a:lnTo>
                  <a:lnTo>
                    <a:pt x="51" y="1341"/>
                  </a:lnTo>
                  <a:lnTo>
                    <a:pt x="69" y="1390"/>
                  </a:lnTo>
                  <a:lnTo>
                    <a:pt x="91" y="1437"/>
                  </a:lnTo>
                  <a:lnTo>
                    <a:pt x="91" y="1437"/>
                  </a:lnTo>
                  <a:lnTo>
                    <a:pt x="115" y="1483"/>
                  </a:lnTo>
                  <a:lnTo>
                    <a:pt x="138" y="1525"/>
                  </a:lnTo>
                  <a:lnTo>
                    <a:pt x="164" y="1565"/>
                  </a:lnTo>
                  <a:lnTo>
                    <a:pt x="191" y="1602"/>
                  </a:lnTo>
                  <a:lnTo>
                    <a:pt x="218" y="1638"/>
                  </a:lnTo>
                  <a:lnTo>
                    <a:pt x="246" y="1670"/>
                  </a:lnTo>
                  <a:lnTo>
                    <a:pt x="277" y="1698"/>
                  </a:lnTo>
                  <a:lnTo>
                    <a:pt x="307" y="1725"/>
                  </a:lnTo>
                  <a:lnTo>
                    <a:pt x="307" y="1725"/>
                  </a:lnTo>
                  <a:lnTo>
                    <a:pt x="343" y="1754"/>
                  </a:lnTo>
                  <a:lnTo>
                    <a:pt x="383" y="1784"/>
                  </a:lnTo>
                  <a:lnTo>
                    <a:pt x="432" y="1820"/>
                  </a:lnTo>
                  <a:lnTo>
                    <a:pt x="488" y="1857"/>
                  </a:lnTo>
                  <a:lnTo>
                    <a:pt x="619" y="1945"/>
                  </a:lnTo>
                  <a:lnTo>
                    <a:pt x="780" y="2046"/>
                  </a:lnTo>
                  <a:lnTo>
                    <a:pt x="780" y="2046"/>
                  </a:lnTo>
                  <a:lnTo>
                    <a:pt x="830" y="2078"/>
                  </a:lnTo>
                  <a:lnTo>
                    <a:pt x="874" y="2110"/>
                  </a:lnTo>
                  <a:lnTo>
                    <a:pt x="913" y="2140"/>
                  </a:lnTo>
                  <a:lnTo>
                    <a:pt x="945" y="2171"/>
                  </a:lnTo>
                  <a:lnTo>
                    <a:pt x="974" y="2201"/>
                  </a:lnTo>
                  <a:lnTo>
                    <a:pt x="995" y="2230"/>
                  </a:lnTo>
                  <a:lnTo>
                    <a:pt x="1006" y="2245"/>
                  </a:lnTo>
                  <a:lnTo>
                    <a:pt x="1012" y="2258"/>
                  </a:lnTo>
                  <a:lnTo>
                    <a:pt x="1019" y="2272"/>
                  </a:lnTo>
                  <a:lnTo>
                    <a:pt x="1024" y="2287"/>
                  </a:lnTo>
                  <a:lnTo>
                    <a:pt x="1024" y="2287"/>
                  </a:lnTo>
                  <a:lnTo>
                    <a:pt x="1033" y="2316"/>
                  </a:lnTo>
                  <a:lnTo>
                    <a:pt x="1041" y="2351"/>
                  </a:lnTo>
                  <a:lnTo>
                    <a:pt x="1046" y="2390"/>
                  </a:lnTo>
                  <a:lnTo>
                    <a:pt x="1051" y="2432"/>
                  </a:lnTo>
                  <a:lnTo>
                    <a:pt x="1056" y="2481"/>
                  </a:lnTo>
                  <a:lnTo>
                    <a:pt x="1058" y="2533"/>
                  </a:lnTo>
                  <a:lnTo>
                    <a:pt x="1060" y="2591"/>
                  </a:lnTo>
                  <a:lnTo>
                    <a:pt x="1061" y="2651"/>
                  </a:lnTo>
                  <a:lnTo>
                    <a:pt x="1061" y="2651"/>
                  </a:lnTo>
                  <a:lnTo>
                    <a:pt x="1060" y="2677"/>
                  </a:lnTo>
                  <a:lnTo>
                    <a:pt x="1058" y="2700"/>
                  </a:lnTo>
                  <a:lnTo>
                    <a:pt x="1054" y="2721"/>
                  </a:lnTo>
                  <a:lnTo>
                    <a:pt x="1051" y="2741"/>
                  </a:lnTo>
                  <a:lnTo>
                    <a:pt x="1046" y="2759"/>
                  </a:lnTo>
                  <a:lnTo>
                    <a:pt x="1039" y="2776"/>
                  </a:lnTo>
                  <a:lnTo>
                    <a:pt x="1031" y="2792"/>
                  </a:lnTo>
                  <a:lnTo>
                    <a:pt x="1022" y="2805"/>
                  </a:lnTo>
                  <a:lnTo>
                    <a:pt x="1022" y="2805"/>
                  </a:lnTo>
                  <a:lnTo>
                    <a:pt x="1012" y="2817"/>
                  </a:lnTo>
                  <a:lnTo>
                    <a:pt x="1002" y="2829"/>
                  </a:lnTo>
                  <a:lnTo>
                    <a:pt x="989" y="2837"/>
                  </a:lnTo>
                  <a:lnTo>
                    <a:pt x="975" y="2844"/>
                  </a:lnTo>
                  <a:lnTo>
                    <a:pt x="960" y="2851"/>
                  </a:lnTo>
                  <a:lnTo>
                    <a:pt x="945" y="2854"/>
                  </a:lnTo>
                  <a:lnTo>
                    <a:pt x="926" y="2856"/>
                  </a:lnTo>
                  <a:lnTo>
                    <a:pt x="908" y="2857"/>
                  </a:lnTo>
                  <a:lnTo>
                    <a:pt x="908" y="2857"/>
                  </a:lnTo>
                  <a:lnTo>
                    <a:pt x="886" y="2856"/>
                  </a:lnTo>
                  <a:lnTo>
                    <a:pt x="867" y="2852"/>
                  </a:lnTo>
                  <a:lnTo>
                    <a:pt x="850" y="2847"/>
                  </a:lnTo>
                  <a:lnTo>
                    <a:pt x="835" y="2839"/>
                  </a:lnTo>
                  <a:lnTo>
                    <a:pt x="822" y="2829"/>
                  </a:lnTo>
                  <a:lnTo>
                    <a:pt x="810" y="2815"/>
                  </a:lnTo>
                  <a:lnTo>
                    <a:pt x="801" y="2800"/>
                  </a:lnTo>
                  <a:lnTo>
                    <a:pt x="795" y="2783"/>
                  </a:lnTo>
                  <a:lnTo>
                    <a:pt x="795" y="2783"/>
                  </a:lnTo>
                  <a:lnTo>
                    <a:pt x="788" y="2761"/>
                  </a:lnTo>
                  <a:lnTo>
                    <a:pt x="785" y="2731"/>
                  </a:lnTo>
                  <a:lnTo>
                    <a:pt x="780" y="2695"/>
                  </a:lnTo>
                  <a:lnTo>
                    <a:pt x="776" y="2650"/>
                  </a:lnTo>
                  <a:lnTo>
                    <a:pt x="774" y="2599"/>
                  </a:lnTo>
                  <a:lnTo>
                    <a:pt x="773" y="2540"/>
                  </a:lnTo>
                  <a:lnTo>
                    <a:pt x="771" y="2402"/>
                  </a:lnTo>
                  <a:lnTo>
                    <a:pt x="771" y="2216"/>
                  </a:lnTo>
                  <a:lnTo>
                    <a:pt x="10" y="2216"/>
                  </a:lnTo>
                  <a:lnTo>
                    <a:pt x="10" y="2365"/>
                  </a:lnTo>
                  <a:lnTo>
                    <a:pt x="10" y="2365"/>
                  </a:lnTo>
                  <a:lnTo>
                    <a:pt x="12" y="2427"/>
                  </a:lnTo>
                  <a:lnTo>
                    <a:pt x="14" y="2486"/>
                  </a:lnTo>
                  <a:lnTo>
                    <a:pt x="19" y="2544"/>
                  </a:lnTo>
                  <a:lnTo>
                    <a:pt x="25" y="2599"/>
                  </a:lnTo>
                  <a:lnTo>
                    <a:pt x="34" y="2651"/>
                  </a:lnTo>
                  <a:lnTo>
                    <a:pt x="42" y="2702"/>
                  </a:lnTo>
                  <a:lnTo>
                    <a:pt x="54" y="2751"/>
                  </a:lnTo>
                  <a:lnTo>
                    <a:pt x="68" y="2797"/>
                  </a:lnTo>
                  <a:lnTo>
                    <a:pt x="83" y="2840"/>
                  </a:lnTo>
                  <a:lnTo>
                    <a:pt x="100" y="2881"/>
                  </a:lnTo>
                  <a:lnTo>
                    <a:pt x="118" y="2920"/>
                  </a:lnTo>
                  <a:lnTo>
                    <a:pt x="138" y="2955"/>
                  </a:lnTo>
                  <a:lnTo>
                    <a:pt x="160" y="2989"/>
                  </a:lnTo>
                  <a:lnTo>
                    <a:pt x="186" y="3021"/>
                  </a:lnTo>
                  <a:lnTo>
                    <a:pt x="211" y="3050"/>
                  </a:lnTo>
                  <a:lnTo>
                    <a:pt x="238" y="3077"/>
                  </a:lnTo>
                  <a:lnTo>
                    <a:pt x="238" y="3077"/>
                  </a:lnTo>
                  <a:lnTo>
                    <a:pt x="267" y="3102"/>
                  </a:lnTo>
                  <a:lnTo>
                    <a:pt x="297" y="3126"/>
                  </a:lnTo>
                  <a:lnTo>
                    <a:pt x="326" y="3147"/>
                  </a:lnTo>
                  <a:lnTo>
                    <a:pt x="358" y="3168"/>
                  </a:lnTo>
                  <a:lnTo>
                    <a:pt x="388" y="3186"/>
                  </a:lnTo>
                  <a:lnTo>
                    <a:pt x="420" y="3205"/>
                  </a:lnTo>
                  <a:lnTo>
                    <a:pt x="452" y="3222"/>
                  </a:lnTo>
                  <a:lnTo>
                    <a:pt x="486" y="3237"/>
                  </a:lnTo>
                  <a:lnTo>
                    <a:pt x="518" y="3250"/>
                  </a:lnTo>
                  <a:lnTo>
                    <a:pt x="553" y="3264"/>
                  </a:lnTo>
                  <a:lnTo>
                    <a:pt x="587" y="3274"/>
                  </a:lnTo>
                  <a:lnTo>
                    <a:pt x="623" y="3284"/>
                  </a:lnTo>
                  <a:lnTo>
                    <a:pt x="660" y="3292"/>
                  </a:lnTo>
                  <a:lnTo>
                    <a:pt x="695" y="3301"/>
                  </a:lnTo>
                  <a:lnTo>
                    <a:pt x="732" y="3306"/>
                  </a:lnTo>
                  <a:lnTo>
                    <a:pt x="771" y="3311"/>
                  </a:lnTo>
                  <a:lnTo>
                    <a:pt x="771" y="3638"/>
                  </a:lnTo>
                  <a:lnTo>
                    <a:pt x="353" y="3397"/>
                  </a:lnTo>
                  <a:lnTo>
                    <a:pt x="203" y="3655"/>
                  </a:lnTo>
                  <a:lnTo>
                    <a:pt x="952" y="4087"/>
                  </a:lnTo>
                  <a:lnTo>
                    <a:pt x="1699" y="3655"/>
                  </a:lnTo>
                  <a:lnTo>
                    <a:pt x="1550" y="3397"/>
                  </a:lnTo>
                  <a:lnTo>
                    <a:pt x="1120" y="3645"/>
                  </a:lnTo>
                  <a:lnTo>
                    <a:pt x="1120" y="3319"/>
                  </a:lnTo>
                  <a:lnTo>
                    <a:pt x="1120" y="3319"/>
                  </a:lnTo>
                  <a:lnTo>
                    <a:pt x="1169" y="3313"/>
                  </a:lnTo>
                  <a:lnTo>
                    <a:pt x="1215" y="3304"/>
                  </a:lnTo>
                  <a:lnTo>
                    <a:pt x="1260" y="3292"/>
                  </a:lnTo>
                  <a:lnTo>
                    <a:pt x="1304" y="3282"/>
                  </a:lnTo>
                  <a:lnTo>
                    <a:pt x="1346" y="3269"/>
                  </a:lnTo>
                  <a:lnTo>
                    <a:pt x="1387" y="3254"/>
                  </a:lnTo>
                  <a:lnTo>
                    <a:pt x="1426" y="3239"/>
                  </a:lnTo>
                  <a:lnTo>
                    <a:pt x="1463" y="3222"/>
                  </a:lnTo>
                  <a:lnTo>
                    <a:pt x="1498" y="3203"/>
                  </a:lnTo>
                  <a:lnTo>
                    <a:pt x="1534" y="3183"/>
                  </a:lnTo>
                  <a:lnTo>
                    <a:pt x="1566" y="3161"/>
                  </a:lnTo>
                  <a:lnTo>
                    <a:pt x="1598" y="3139"/>
                  </a:lnTo>
                  <a:lnTo>
                    <a:pt x="1628" y="3115"/>
                  </a:lnTo>
                  <a:lnTo>
                    <a:pt x="1655" y="3088"/>
                  </a:lnTo>
                  <a:lnTo>
                    <a:pt x="1682" y="3063"/>
                  </a:lnTo>
                  <a:lnTo>
                    <a:pt x="1707" y="3034"/>
                  </a:lnTo>
                  <a:lnTo>
                    <a:pt x="1707" y="30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dirty="0" smtClean="0"/>
                <a:t>GPS</a:t>
              </a:r>
              <a:endParaRPr lang="en-US" dirty="0"/>
            </a:p>
          </p:txBody>
        </p:sp>
      </p:grpSp>
      <p:grpSp>
        <p:nvGrpSpPr>
          <p:cNvPr id="162" name="Group 161" descr="Gauge lines 1"/>
          <p:cNvGrpSpPr/>
          <p:nvPr/>
        </p:nvGrpSpPr>
        <p:grpSpPr>
          <a:xfrm>
            <a:off x="1262586" y="1865979"/>
            <a:ext cx="795297" cy="2325290"/>
            <a:chOff x="1206881" y="2615747"/>
            <a:chExt cx="348088" cy="2545490"/>
          </a:xfrm>
        </p:grpSpPr>
        <p:cxnSp>
          <p:nvCxnSpPr>
            <p:cNvPr id="163" name="Straight Connector 162"/>
            <p:cNvCxnSpPr/>
            <p:nvPr/>
          </p:nvCxnSpPr>
          <p:spPr>
            <a:xfrm>
              <a:off x="1206881" y="2666549"/>
              <a:ext cx="348088" cy="1588"/>
            </a:xfrm>
            <a:prstGeom prst="line">
              <a:avLst/>
            </a:prstGeom>
            <a:ln w="38100" cmpd="sng">
              <a:solidFill>
                <a:srgbClr val="000000">
                  <a:alpha val="3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>
              <a:off x="1206881" y="5104047"/>
              <a:ext cx="348088" cy="1588"/>
            </a:xfrm>
            <a:prstGeom prst="line">
              <a:avLst/>
            </a:prstGeom>
            <a:ln w="38100" cmpd="sng">
              <a:solidFill>
                <a:srgbClr val="000000">
                  <a:alpha val="3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>
              <a:off x="1206881" y="2937383"/>
              <a:ext cx="348088" cy="1588"/>
            </a:xfrm>
            <a:prstGeom prst="line">
              <a:avLst/>
            </a:prstGeom>
            <a:ln w="3175" cap="flat" cmpd="sng" algn="ctr">
              <a:solidFill>
                <a:srgbClr val="000000">
                  <a:alpha val="30000"/>
                </a:srgbClr>
              </a:solidFill>
              <a:prstDash val="dot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>
              <a:off x="1206881" y="3208217"/>
              <a:ext cx="348088" cy="1588"/>
            </a:xfrm>
            <a:prstGeom prst="line">
              <a:avLst/>
            </a:prstGeom>
            <a:ln w="3175" cap="flat" cmpd="sng" algn="ctr">
              <a:solidFill>
                <a:srgbClr val="000000">
                  <a:alpha val="30000"/>
                </a:srgbClr>
              </a:solidFill>
              <a:prstDash val="dot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>
              <a:off x="1206881" y="3479051"/>
              <a:ext cx="348088" cy="1588"/>
            </a:xfrm>
            <a:prstGeom prst="line">
              <a:avLst/>
            </a:prstGeom>
            <a:ln w="3175" cap="flat" cmpd="sng" algn="ctr">
              <a:solidFill>
                <a:srgbClr val="000000">
                  <a:alpha val="30000"/>
                </a:srgbClr>
              </a:solidFill>
              <a:prstDash val="dot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>
              <a:off x="1206881" y="3749885"/>
              <a:ext cx="348088" cy="1588"/>
            </a:xfrm>
            <a:prstGeom prst="line">
              <a:avLst/>
            </a:prstGeom>
            <a:ln w="3175" cap="flat" cmpd="sng" algn="ctr">
              <a:solidFill>
                <a:srgbClr val="000000">
                  <a:alpha val="30000"/>
                </a:srgbClr>
              </a:solidFill>
              <a:prstDash val="dot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>
              <a:off x="1206881" y="4020719"/>
              <a:ext cx="348088" cy="1588"/>
            </a:xfrm>
            <a:prstGeom prst="line">
              <a:avLst/>
            </a:prstGeom>
            <a:ln w="3175" cap="flat" cmpd="sng" algn="ctr">
              <a:solidFill>
                <a:srgbClr val="000000">
                  <a:alpha val="30000"/>
                </a:srgbClr>
              </a:solidFill>
              <a:prstDash val="dot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>
              <a:off x="1206881" y="4291553"/>
              <a:ext cx="348088" cy="1588"/>
            </a:xfrm>
            <a:prstGeom prst="line">
              <a:avLst/>
            </a:prstGeom>
            <a:ln w="3175" cap="flat" cmpd="sng" algn="ctr">
              <a:solidFill>
                <a:srgbClr val="000000">
                  <a:alpha val="30000"/>
                </a:srgbClr>
              </a:solidFill>
              <a:prstDash val="dot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1206881" y="4562387"/>
              <a:ext cx="348088" cy="1588"/>
            </a:xfrm>
            <a:prstGeom prst="line">
              <a:avLst/>
            </a:prstGeom>
            <a:ln w="3175" cap="flat" cmpd="sng" algn="ctr">
              <a:solidFill>
                <a:srgbClr val="000000">
                  <a:alpha val="30000"/>
                </a:srgbClr>
              </a:solidFill>
              <a:prstDash val="dot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>
              <a:off x="1206881" y="4833221"/>
              <a:ext cx="348088" cy="1588"/>
            </a:xfrm>
            <a:prstGeom prst="line">
              <a:avLst/>
            </a:prstGeom>
            <a:ln w="3175" cap="flat" cmpd="sng" algn="ctr">
              <a:solidFill>
                <a:srgbClr val="000000">
                  <a:alpha val="30000"/>
                </a:srgbClr>
              </a:solidFill>
              <a:prstDash val="dot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Rounded Rectangle 172"/>
            <p:cNvSpPr/>
            <p:nvPr/>
          </p:nvSpPr>
          <p:spPr>
            <a:xfrm>
              <a:off x="1356171" y="2615747"/>
              <a:ext cx="49509" cy="2545490"/>
            </a:xfrm>
            <a:prstGeom prst="roundRect">
              <a:avLst>
                <a:gd name="adj" fmla="val 47865"/>
              </a:avLst>
            </a:prstGeom>
            <a:solidFill>
              <a:srgbClr val="000000"/>
            </a:solidFill>
            <a:ln w="12700">
              <a:gradFill flip="none" rotWithShape="1">
                <a:gsLst>
                  <a:gs pos="0">
                    <a:srgbClr val="282828"/>
                  </a:gs>
                  <a:gs pos="100000">
                    <a:srgbClr val="3C3C3C"/>
                  </a:gs>
                </a:gsLst>
                <a:lin ang="10800000" scaled="0"/>
                <a:tileRect/>
              </a:gradFill>
            </a:ln>
            <a:effectLst>
              <a:innerShdw blurRad="63500" dist="50800" dir="1350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4" name="Group 173" descr="Gauge Slider 1"/>
          <p:cNvGrpSpPr/>
          <p:nvPr/>
        </p:nvGrpSpPr>
        <p:grpSpPr>
          <a:xfrm>
            <a:off x="936567" y="3534098"/>
            <a:ext cx="1489694" cy="236812"/>
            <a:chOff x="3544905" y="631949"/>
            <a:chExt cx="258071" cy="436727"/>
          </a:xfrm>
          <a:effectLst/>
        </p:grpSpPr>
        <p:sp>
          <p:nvSpPr>
            <p:cNvPr id="175" name="Rounded Rectangle 174"/>
            <p:cNvSpPr/>
            <p:nvPr/>
          </p:nvSpPr>
          <p:spPr>
            <a:xfrm>
              <a:off x="3544905" y="631949"/>
              <a:ext cx="258071" cy="43672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6" name="Rounded Rectangle 175"/>
            <p:cNvSpPr/>
            <p:nvPr/>
          </p:nvSpPr>
          <p:spPr>
            <a:xfrm>
              <a:off x="3554048" y="771631"/>
              <a:ext cx="239784" cy="157363"/>
            </a:xfrm>
            <a:prstGeom prst="roundRect">
              <a:avLst/>
            </a:prstGeom>
            <a:solidFill>
              <a:srgbClr val="FFD400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01" name="TextBox 300"/>
          <p:cNvSpPr txBox="1"/>
          <p:nvPr/>
        </p:nvSpPr>
        <p:spPr>
          <a:xfrm>
            <a:off x="834515" y="4229689"/>
            <a:ext cx="1660144" cy="79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Guided Pathways Plan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43" name="Group 242" descr="Network Icon"/>
          <p:cNvGrpSpPr/>
          <p:nvPr/>
        </p:nvGrpSpPr>
        <p:grpSpPr>
          <a:xfrm>
            <a:off x="3399102" y="817466"/>
            <a:ext cx="910167" cy="910167"/>
            <a:chOff x="1752600" y="1295400"/>
            <a:chExt cx="793750" cy="793750"/>
          </a:xfrm>
          <a:effectLst/>
        </p:grpSpPr>
        <p:sp>
          <p:nvSpPr>
            <p:cNvPr id="244" name="Oval 243"/>
            <p:cNvSpPr/>
            <p:nvPr/>
          </p:nvSpPr>
          <p:spPr>
            <a:xfrm>
              <a:off x="1752600" y="1295400"/>
              <a:ext cx="793750" cy="793750"/>
            </a:xfrm>
            <a:prstGeom prst="ellipse">
              <a:avLst/>
            </a:prstGeom>
            <a:solidFill>
              <a:srgbClr val="FFD4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5" name="Freeform 18"/>
            <p:cNvSpPr>
              <a:spLocks/>
            </p:cNvSpPr>
            <p:nvPr/>
          </p:nvSpPr>
          <p:spPr bwMode="auto">
            <a:xfrm>
              <a:off x="1858056" y="1467247"/>
              <a:ext cx="599932" cy="380339"/>
            </a:xfrm>
            <a:custGeom>
              <a:avLst/>
              <a:gdLst/>
              <a:ahLst/>
              <a:cxnLst>
                <a:cxn ang="0">
                  <a:pos x="2952" y="1466"/>
                </a:cxn>
                <a:cxn ang="0">
                  <a:pos x="2952" y="1102"/>
                </a:cxn>
                <a:cxn ang="0">
                  <a:pos x="1727" y="1102"/>
                </a:cxn>
                <a:cxn ang="0">
                  <a:pos x="1727" y="822"/>
                </a:cxn>
                <a:cxn ang="0">
                  <a:pos x="2270" y="822"/>
                </a:cxn>
                <a:cxn ang="0">
                  <a:pos x="2270" y="0"/>
                </a:cxn>
                <a:cxn ang="0">
                  <a:pos x="1073" y="0"/>
                </a:cxn>
                <a:cxn ang="0">
                  <a:pos x="1073" y="822"/>
                </a:cxn>
                <a:cxn ang="0">
                  <a:pos x="1615" y="822"/>
                </a:cxn>
                <a:cxn ang="0">
                  <a:pos x="1615" y="1102"/>
                </a:cxn>
                <a:cxn ang="0">
                  <a:pos x="392" y="1102"/>
                </a:cxn>
                <a:cxn ang="0">
                  <a:pos x="392" y="1466"/>
                </a:cxn>
                <a:cxn ang="0">
                  <a:pos x="0" y="1466"/>
                </a:cxn>
                <a:cxn ang="0">
                  <a:pos x="0" y="2120"/>
                </a:cxn>
                <a:cxn ang="0">
                  <a:pos x="951" y="2120"/>
                </a:cxn>
                <a:cxn ang="0">
                  <a:pos x="951" y="1466"/>
                </a:cxn>
                <a:cxn ang="0">
                  <a:pos x="504" y="1466"/>
                </a:cxn>
                <a:cxn ang="0">
                  <a:pos x="504" y="1214"/>
                </a:cxn>
                <a:cxn ang="0">
                  <a:pos x="1615" y="1214"/>
                </a:cxn>
                <a:cxn ang="0">
                  <a:pos x="1615" y="1466"/>
                </a:cxn>
                <a:cxn ang="0">
                  <a:pos x="1196" y="1466"/>
                </a:cxn>
                <a:cxn ang="0">
                  <a:pos x="1196" y="2120"/>
                </a:cxn>
                <a:cxn ang="0">
                  <a:pos x="2147" y="2120"/>
                </a:cxn>
                <a:cxn ang="0">
                  <a:pos x="2147" y="1466"/>
                </a:cxn>
                <a:cxn ang="0">
                  <a:pos x="1727" y="1466"/>
                </a:cxn>
                <a:cxn ang="0">
                  <a:pos x="1727" y="1214"/>
                </a:cxn>
                <a:cxn ang="0">
                  <a:pos x="2840" y="1214"/>
                </a:cxn>
                <a:cxn ang="0">
                  <a:pos x="2840" y="1466"/>
                </a:cxn>
                <a:cxn ang="0">
                  <a:pos x="2393" y="1466"/>
                </a:cxn>
                <a:cxn ang="0">
                  <a:pos x="2393" y="2120"/>
                </a:cxn>
                <a:cxn ang="0">
                  <a:pos x="3344" y="2120"/>
                </a:cxn>
                <a:cxn ang="0">
                  <a:pos x="3344" y="1466"/>
                </a:cxn>
                <a:cxn ang="0">
                  <a:pos x="2952" y="1466"/>
                </a:cxn>
              </a:cxnLst>
              <a:rect l="0" t="0" r="r" b="b"/>
              <a:pathLst>
                <a:path w="3344" h="2120">
                  <a:moveTo>
                    <a:pt x="2952" y="1466"/>
                  </a:moveTo>
                  <a:lnTo>
                    <a:pt x="2952" y="1102"/>
                  </a:lnTo>
                  <a:lnTo>
                    <a:pt x="1727" y="1102"/>
                  </a:lnTo>
                  <a:lnTo>
                    <a:pt x="1727" y="822"/>
                  </a:lnTo>
                  <a:lnTo>
                    <a:pt x="2270" y="822"/>
                  </a:lnTo>
                  <a:lnTo>
                    <a:pt x="2270" y="0"/>
                  </a:lnTo>
                  <a:lnTo>
                    <a:pt x="1073" y="0"/>
                  </a:lnTo>
                  <a:lnTo>
                    <a:pt x="1073" y="822"/>
                  </a:lnTo>
                  <a:lnTo>
                    <a:pt x="1615" y="822"/>
                  </a:lnTo>
                  <a:lnTo>
                    <a:pt x="1615" y="1102"/>
                  </a:lnTo>
                  <a:lnTo>
                    <a:pt x="392" y="1102"/>
                  </a:lnTo>
                  <a:lnTo>
                    <a:pt x="392" y="1466"/>
                  </a:lnTo>
                  <a:lnTo>
                    <a:pt x="0" y="1466"/>
                  </a:lnTo>
                  <a:lnTo>
                    <a:pt x="0" y="2120"/>
                  </a:lnTo>
                  <a:lnTo>
                    <a:pt x="951" y="2120"/>
                  </a:lnTo>
                  <a:lnTo>
                    <a:pt x="951" y="1466"/>
                  </a:lnTo>
                  <a:lnTo>
                    <a:pt x="504" y="1466"/>
                  </a:lnTo>
                  <a:lnTo>
                    <a:pt x="504" y="1214"/>
                  </a:lnTo>
                  <a:lnTo>
                    <a:pt x="1615" y="1214"/>
                  </a:lnTo>
                  <a:lnTo>
                    <a:pt x="1615" y="1466"/>
                  </a:lnTo>
                  <a:lnTo>
                    <a:pt x="1196" y="1466"/>
                  </a:lnTo>
                  <a:lnTo>
                    <a:pt x="1196" y="2120"/>
                  </a:lnTo>
                  <a:lnTo>
                    <a:pt x="2147" y="2120"/>
                  </a:lnTo>
                  <a:lnTo>
                    <a:pt x="2147" y="1466"/>
                  </a:lnTo>
                  <a:lnTo>
                    <a:pt x="1727" y="1466"/>
                  </a:lnTo>
                  <a:lnTo>
                    <a:pt x="1727" y="1214"/>
                  </a:lnTo>
                  <a:lnTo>
                    <a:pt x="2840" y="1214"/>
                  </a:lnTo>
                  <a:lnTo>
                    <a:pt x="2840" y="1466"/>
                  </a:lnTo>
                  <a:lnTo>
                    <a:pt x="2393" y="1466"/>
                  </a:lnTo>
                  <a:lnTo>
                    <a:pt x="2393" y="2120"/>
                  </a:lnTo>
                  <a:lnTo>
                    <a:pt x="3344" y="2120"/>
                  </a:lnTo>
                  <a:lnTo>
                    <a:pt x="3344" y="1466"/>
                  </a:lnTo>
                  <a:lnTo>
                    <a:pt x="2952" y="1466"/>
                  </a:lnTo>
                  <a:close/>
                </a:path>
              </a:pathLst>
            </a:custGeom>
            <a:solidFill>
              <a:srgbClr val="FFFFFF"/>
            </a:solidFill>
            <a:ln w="63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18288" rIns="0" bIns="18288" anchor="ctr" anchorCtr="1">
              <a:normAutofit/>
            </a:bodyPr>
            <a:lstStyle/>
            <a:p>
              <a:pPr algn="ctr">
                <a:lnSpc>
                  <a:spcPct val="85000"/>
                </a:lnSpc>
                <a:spcBef>
                  <a:spcPts val="200"/>
                </a:spcBef>
              </a:pPr>
              <a:endParaRPr lang="en-US" sz="1600" b="1" dirty="0">
                <a:latin typeface="Arial Narrow" pitchFamily="112" charset="0"/>
              </a:endParaRPr>
            </a:p>
          </p:txBody>
        </p:sp>
      </p:grpSp>
      <p:grpSp>
        <p:nvGrpSpPr>
          <p:cNvPr id="177" name="Group 176" descr="Gauge lines 2"/>
          <p:cNvGrpSpPr/>
          <p:nvPr/>
        </p:nvGrpSpPr>
        <p:grpSpPr>
          <a:xfrm>
            <a:off x="3463303" y="1812536"/>
            <a:ext cx="795297" cy="2378733"/>
            <a:chOff x="1206881" y="2615747"/>
            <a:chExt cx="348088" cy="2545490"/>
          </a:xfrm>
        </p:grpSpPr>
        <p:cxnSp>
          <p:nvCxnSpPr>
            <p:cNvPr id="178" name="Straight Connector 177"/>
            <p:cNvCxnSpPr/>
            <p:nvPr/>
          </p:nvCxnSpPr>
          <p:spPr>
            <a:xfrm>
              <a:off x="1206881" y="2666549"/>
              <a:ext cx="348088" cy="1588"/>
            </a:xfrm>
            <a:prstGeom prst="line">
              <a:avLst/>
            </a:prstGeom>
            <a:ln w="38100" cmpd="sng">
              <a:solidFill>
                <a:srgbClr val="000000">
                  <a:alpha val="3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>
              <a:off x="1206881" y="5104047"/>
              <a:ext cx="348088" cy="1588"/>
            </a:xfrm>
            <a:prstGeom prst="line">
              <a:avLst/>
            </a:prstGeom>
            <a:ln w="38100" cmpd="sng">
              <a:solidFill>
                <a:srgbClr val="000000">
                  <a:alpha val="3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>
              <a:off x="1206881" y="2937383"/>
              <a:ext cx="348088" cy="1588"/>
            </a:xfrm>
            <a:prstGeom prst="line">
              <a:avLst/>
            </a:prstGeom>
            <a:ln w="3175" cap="flat" cmpd="sng" algn="ctr">
              <a:solidFill>
                <a:srgbClr val="000000">
                  <a:alpha val="30000"/>
                </a:srgbClr>
              </a:solidFill>
              <a:prstDash val="dot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>
              <a:off x="1206881" y="3208217"/>
              <a:ext cx="348088" cy="1588"/>
            </a:xfrm>
            <a:prstGeom prst="line">
              <a:avLst/>
            </a:prstGeom>
            <a:ln w="3175" cap="flat" cmpd="sng" algn="ctr">
              <a:solidFill>
                <a:srgbClr val="000000">
                  <a:alpha val="30000"/>
                </a:srgbClr>
              </a:solidFill>
              <a:prstDash val="dot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>
              <a:off x="1206881" y="3479051"/>
              <a:ext cx="348088" cy="1588"/>
            </a:xfrm>
            <a:prstGeom prst="line">
              <a:avLst/>
            </a:prstGeom>
            <a:ln w="3175" cap="flat" cmpd="sng" algn="ctr">
              <a:solidFill>
                <a:srgbClr val="000000">
                  <a:alpha val="30000"/>
                </a:srgbClr>
              </a:solidFill>
              <a:prstDash val="dot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>
              <a:off x="1206881" y="3749885"/>
              <a:ext cx="348088" cy="1588"/>
            </a:xfrm>
            <a:prstGeom prst="line">
              <a:avLst/>
            </a:prstGeom>
            <a:ln w="3175" cap="flat" cmpd="sng" algn="ctr">
              <a:solidFill>
                <a:srgbClr val="000000">
                  <a:alpha val="30000"/>
                </a:srgbClr>
              </a:solidFill>
              <a:prstDash val="dot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>
              <a:off x="1206881" y="4020719"/>
              <a:ext cx="348088" cy="1588"/>
            </a:xfrm>
            <a:prstGeom prst="line">
              <a:avLst/>
            </a:prstGeom>
            <a:ln w="3175" cap="flat" cmpd="sng" algn="ctr">
              <a:solidFill>
                <a:srgbClr val="000000">
                  <a:alpha val="30000"/>
                </a:srgbClr>
              </a:solidFill>
              <a:prstDash val="dot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>
              <a:off x="1206881" y="4291553"/>
              <a:ext cx="348088" cy="1588"/>
            </a:xfrm>
            <a:prstGeom prst="line">
              <a:avLst/>
            </a:prstGeom>
            <a:ln w="3175" cap="flat" cmpd="sng" algn="ctr">
              <a:solidFill>
                <a:srgbClr val="000000">
                  <a:alpha val="30000"/>
                </a:srgbClr>
              </a:solidFill>
              <a:prstDash val="dot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>
              <a:off x="1206881" y="4562387"/>
              <a:ext cx="348088" cy="1588"/>
            </a:xfrm>
            <a:prstGeom prst="line">
              <a:avLst/>
            </a:prstGeom>
            <a:ln w="3175" cap="flat" cmpd="sng" algn="ctr">
              <a:solidFill>
                <a:srgbClr val="000000">
                  <a:alpha val="30000"/>
                </a:srgbClr>
              </a:solidFill>
              <a:prstDash val="dot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>
              <a:off x="1206881" y="4833221"/>
              <a:ext cx="348088" cy="1588"/>
            </a:xfrm>
            <a:prstGeom prst="line">
              <a:avLst/>
            </a:prstGeom>
            <a:ln w="3175" cap="flat" cmpd="sng" algn="ctr">
              <a:solidFill>
                <a:srgbClr val="000000">
                  <a:alpha val="30000"/>
                </a:srgbClr>
              </a:solidFill>
              <a:prstDash val="dot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8" name="Rounded Rectangle 187"/>
            <p:cNvSpPr/>
            <p:nvPr/>
          </p:nvSpPr>
          <p:spPr>
            <a:xfrm>
              <a:off x="1356171" y="2615747"/>
              <a:ext cx="49509" cy="2545490"/>
            </a:xfrm>
            <a:prstGeom prst="roundRect">
              <a:avLst>
                <a:gd name="adj" fmla="val 47865"/>
              </a:avLst>
            </a:prstGeom>
            <a:solidFill>
              <a:srgbClr val="000000"/>
            </a:solidFill>
            <a:ln w="12700">
              <a:gradFill flip="none" rotWithShape="1">
                <a:gsLst>
                  <a:gs pos="0">
                    <a:srgbClr val="282828"/>
                  </a:gs>
                  <a:gs pos="100000">
                    <a:srgbClr val="3C3C3C"/>
                  </a:gs>
                </a:gsLst>
                <a:lin ang="10800000" scaled="0"/>
                <a:tileRect/>
              </a:gradFill>
            </a:ln>
            <a:effectLst>
              <a:innerShdw blurRad="63500" dist="50800" dir="1350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0" name="Group 309" descr="Gauge Slider 2"/>
          <p:cNvGrpSpPr/>
          <p:nvPr/>
        </p:nvGrpSpPr>
        <p:grpSpPr>
          <a:xfrm>
            <a:off x="3116575" y="2780845"/>
            <a:ext cx="1489694" cy="236812"/>
            <a:chOff x="3544905" y="631949"/>
            <a:chExt cx="258071" cy="436727"/>
          </a:xfrm>
          <a:effectLst/>
        </p:grpSpPr>
        <p:sp>
          <p:nvSpPr>
            <p:cNvPr id="311" name="Rounded Rectangle 310"/>
            <p:cNvSpPr/>
            <p:nvPr/>
          </p:nvSpPr>
          <p:spPr>
            <a:xfrm>
              <a:off x="3544905" y="631949"/>
              <a:ext cx="258071" cy="43672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2" name="Rounded Rectangle 311"/>
            <p:cNvSpPr/>
            <p:nvPr/>
          </p:nvSpPr>
          <p:spPr>
            <a:xfrm>
              <a:off x="3554048" y="771631"/>
              <a:ext cx="239784" cy="157363"/>
            </a:xfrm>
            <a:prstGeom prst="roundRect">
              <a:avLst/>
            </a:prstGeom>
            <a:solidFill>
              <a:srgbClr val="FFD400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02" name="TextBox 301"/>
          <p:cNvSpPr txBox="1"/>
          <p:nvPr/>
        </p:nvSpPr>
        <p:spPr>
          <a:xfrm>
            <a:off x="3033962" y="4244711"/>
            <a:ext cx="1660144" cy="79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Enrollment Management Plan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57" name="Group 283" descr="Temperature Icon"/>
          <p:cNvGrpSpPr/>
          <p:nvPr/>
        </p:nvGrpSpPr>
        <p:grpSpPr>
          <a:xfrm>
            <a:off x="5550733" y="817466"/>
            <a:ext cx="911749" cy="911749"/>
            <a:chOff x="6486524" y="2362200"/>
            <a:chExt cx="914400" cy="914400"/>
          </a:xfrm>
          <a:solidFill>
            <a:srgbClr val="FFFFFF"/>
          </a:solidFill>
          <a:effectLst/>
        </p:grpSpPr>
        <p:sp>
          <p:nvSpPr>
            <p:cNvPr id="158" name="Oval 157"/>
            <p:cNvSpPr/>
            <p:nvPr/>
          </p:nvSpPr>
          <p:spPr>
            <a:xfrm>
              <a:off x="6486524" y="2362200"/>
              <a:ext cx="914400" cy="914400"/>
            </a:xfrm>
            <a:prstGeom prst="ellipse">
              <a:avLst/>
            </a:prstGeom>
            <a:solidFill>
              <a:srgbClr val="FFD4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9" name="Group 831"/>
            <p:cNvGrpSpPr/>
            <p:nvPr/>
          </p:nvGrpSpPr>
          <p:grpSpPr>
            <a:xfrm rot="18936650">
              <a:off x="6653277" y="2532793"/>
              <a:ext cx="580895" cy="580895"/>
              <a:chOff x="3544888" y="5181600"/>
              <a:chExt cx="336550" cy="336550"/>
            </a:xfrm>
            <a:grpFill/>
            <a:effectLst/>
          </p:grpSpPr>
          <p:sp>
            <p:nvSpPr>
              <p:cNvPr id="160" name="Freeform 642"/>
              <p:cNvSpPr>
                <a:spLocks noEditPoints="1"/>
              </p:cNvSpPr>
              <p:nvPr/>
            </p:nvSpPr>
            <p:spPr bwMode="auto">
              <a:xfrm>
                <a:off x="3544888" y="5181600"/>
                <a:ext cx="336550" cy="336550"/>
              </a:xfrm>
              <a:custGeom>
                <a:avLst/>
                <a:gdLst/>
                <a:ahLst/>
                <a:cxnLst>
                  <a:cxn ang="0">
                    <a:pos x="605" y="18"/>
                  </a:cxn>
                  <a:cxn ang="0">
                    <a:pos x="583" y="6"/>
                  </a:cxn>
                  <a:cxn ang="0">
                    <a:pos x="561" y="0"/>
                  </a:cxn>
                  <a:cxn ang="0">
                    <a:pos x="536" y="1"/>
                  </a:cxn>
                  <a:cxn ang="0">
                    <a:pos x="514" y="9"/>
                  </a:cxn>
                  <a:cxn ang="0">
                    <a:pos x="493" y="24"/>
                  </a:cxn>
                  <a:cxn ang="0">
                    <a:pos x="192" y="298"/>
                  </a:cxn>
                  <a:cxn ang="0">
                    <a:pos x="127" y="302"/>
                  </a:cxn>
                  <a:cxn ang="0">
                    <a:pos x="77" y="325"/>
                  </a:cxn>
                  <a:cxn ang="0">
                    <a:pos x="50" y="347"/>
                  </a:cxn>
                  <a:cxn ang="0">
                    <a:pos x="28" y="373"/>
                  </a:cxn>
                  <a:cxn ang="0">
                    <a:pos x="8" y="418"/>
                  </a:cxn>
                  <a:cxn ang="0">
                    <a:pos x="0" y="466"/>
                  </a:cxn>
                  <a:cxn ang="0">
                    <a:pos x="8" y="514"/>
                  </a:cxn>
                  <a:cxn ang="0">
                    <a:pos x="28" y="558"/>
                  </a:cxn>
                  <a:cxn ang="0">
                    <a:pos x="50" y="585"/>
                  </a:cxn>
                  <a:cxn ang="0">
                    <a:pos x="91" y="616"/>
                  </a:cxn>
                  <a:cxn ang="0">
                    <a:pos x="138" y="631"/>
                  </a:cxn>
                  <a:cxn ang="0">
                    <a:pos x="186" y="633"/>
                  </a:cxn>
                  <a:cxn ang="0">
                    <a:pos x="233" y="622"/>
                  </a:cxn>
                  <a:cxn ang="0">
                    <a:pos x="276" y="597"/>
                  </a:cxn>
                  <a:cxn ang="0">
                    <a:pos x="296" y="576"/>
                  </a:cxn>
                  <a:cxn ang="0">
                    <a:pos x="317" y="548"/>
                  </a:cxn>
                  <a:cxn ang="0">
                    <a:pos x="337" y="486"/>
                  </a:cxn>
                  <a:cxn ang="0">
                    <a:pos x="332" y="421"/>
                  </a:cxn>
                  <a:cxn ang="0">
                    <a:pos x="616" y="136"/>
                  </a:cxn>
                  <a:cxn ang="0">
                    <a:pos x="629" y="114"/>
                  </a:cxn>
                  <a:cxn ang="0">
                    <a:pos x="636" y="91"/>
                  </a:cxn>
                  <a:cxn ang="0">
                    <a:pos x="634" y="67"/>
                  </a:cxn>
                  <a:cxn ang="0">
                    <a:pos x="627" y="44"/>
                  </a:cxn>
                  <a:cxn ang="0">
                    <a:pos x="611" y="24"/>
                  </a:cxn>
                  <a:cxn ang="0">
                    <a:pos x="314" y="438"/>
                  </a:cxn>
                  <a:cxn ang="0">
                    <a:pos x="317" y="473"/>
                  </a:cxn>
                  <a:cxn ang="0">
                    <a:pos x="305" y="525"/>
                  </a:cxn>
                  <a:cxn ang="0">
                    <a:pos x="274" y="570"/>
                  </a:cxn>
                  <a:cxn ang="0">
                    <a:pos x="251" y="589"/>
                  </a:cxn>
                  <a:cxn ang="0">
                    <a:pos x="211" y="608"/>
                  </a:cxn>
                  <a:cxn ang="0">
                    <a:pos x="169" y="613"/>
                  </a:cxn>
                  <a:cxn ang="0">
                    <a:pos x="127" y="608"/>
                  </a:cxn>
                  <a:cxn ang="0">
                    <a:pos x="88" y="589"/>
                  </a:cxn>
                  <a:cxn ang="0">
                    <a:pos x="64" y="570"/>
                  </a:cxn>
                  <a:cxn ang="0">
                    <a:pos x="39" y="534"/>
                  </a:cxn>
                  <a:cxn ang="0">
                    <a:pos x="23" y="494"/>
                  </a:cxn>
                  <a:cxn ang="0">
                    <a:pos x="22" y="452"/>
                  </a:cxn>
                  <a:cxn ang="0">
                    <a:pos x="32" y="410"/>
                  </a:cxn>
                  <a:cxn ang="0">
                    <a:pos x="54" y="372"/>
                  </a:cxn>
                  <a:cxn ang="0">
                    <a:pos x="79" y="349"/>
                  </a:cxn>
                  <a:cxn ang="0">
                    <a:pos x="126" y="324"/>
                  </a:cxn>
                  <a:cxn ang="0">
                    <a:pos x="180" y="319"/>
                  </a:cxn>
                  <a:cxn ang="0">
                    <a:pos x="232" y="308"/>
                  </a:cxn>
                  <a:cxn ang="0">
                    <a:pos x="516" y="25"/>
                  </a:cxn>
                  <a:cxn ang="0">
                    <a:pos x="553" y="15"/>
                  </a:cxn>
                  <a:cxn ang="0">
                    <a:pos x="591" y="25"/>
                  </a:cxn>
                  <a:cxn ang="0">
                    <a:pos x="610" y="44"/>
                  </a:cxn>
                  <a:cxn ang="0">
                    <a:pos x="620" y="81"/>
                  </a:cxn>
                  <a:cxn ang="0">
                    <a:pos x="610" y="118"/>
                  </a:cxn>
                  <a:cxn ang="0">
                    <a:pos x="310" y="420"/>
                  </a:cxn>
                </a:cxnLst>
                <a:rect l="0" t="0" r="r" b="b"/>
                <a:pathLst>
                  <a:path w="636" h="635">
                    <a:moveTo>
                      <a:pt x="611" y="24"/>
                    </a:moveTo>
                    <a:lnTo>
                      <a:pt x="611" y="24"/>
                    </a:lnTo>
                    <a:lnTo>
                      <a:pt x="605" y="18"/>
                    </a:lnTo>
                    <a:lnTo>
                      <a:pt x="599" y="14"/>
                    </a:lnTo>
                    <a:lnTo>
                      <a:pt x="591" y="9"/>
                    </a:lnTo>
                    <a:lnTo>
                      <a:pt x="583" y="6"/>
                    </a:lnTo>
                    <a:lnTo>
                      <a:pt x="576" y="3"/>
                    </a:lnTo>
                    <a:lnTo>
                      <a:pt x="568" y="1"/>
                    </a:lnTo>
                    <a:lnTo>
                      <a:pt x="561" y="0"/>
                    </a:lnTo>
                    <a:lnTo>
                      <a:pt x="552" y="0"/>
                    </a:lnTo>
                    <a:lnTo>
                      <a:pt x="544" y="0"/>
                    </a:lnTo>
                    <a:lnTo>
                      <a:pt x="536" y="1"/>
                    </a:lnTo>
                    <a:lnTo>
                      <a:pt x="529" y="3"/>
                    </a:lnTo>
                    <a:lnTo>
                      <a:pt x="521" y="6"/>
                    </a:lnTo>
                    <a:lnTo>
                      <a:pt x="514" y="9"/>
                    </a:lnTo>
                    <a:lnTo>
                      <a:pt x="506" y="14"/>
                    </a:lnTo>
                    <a:lnTo>
                      <a:pt x="500" y="18"/>
                    </a:lnTo>
                    <a:lnTo>
                      <a:pt x="493" y="24"/>
                    </a:lnTo>
                    <a:lnTo>
                      <a:pt x="214" y="303"/>
                    </a:lnTo>
                    <a:lnTo>
                      <a:pt x="214" y="303"/>
                    </a:lnTo>
                    <a:lnTo>
                      <a:pt x="192" y="298"/>
                    </a:lnTo>
                    <a:lnTo>
                      <a:pt x="171" y="297"/>
                    </a:lnTo>
                    <a:lnTo>
                      <a:pt x="149" y="298"/>
                    </a:lnTo>
                    <a:lnTo>
                      <a:pt x="127" y="302"/>
                    </a:lnTo>
                    <a:lnTo>
                      <a:pt x="106" y="310"/>
                    </a:lnTo>
                    <a:lnTo>
                      <a:pt x="87" y="319"/>
                    </a:lnTo>
                    <a:lnTo>
                      <a:pt x="77" y="325"/>
                    </a:lnTo>
                    <a:lnTo>
                      <a:pt x="68" y="331"/>
                    </a:lnTo>
                    <a:lnTo>
                      <a:pt x="59" y="339"/>
                    </a:lnTo>
                    <a:lnTo>
                      <a:pt x="50" y="347"/>
                    </a:lnTo>
                    <a:lnTo>
                      <a:pt x="50" y="347"/>
                    </a:lnTo>
                    <a:lnTo>
                      <a:pt x="39" y="359"/>
                    </a:lnTo>
                    <a:lnTo>
                      <a:pt x="28" y="373"/>
                    </a:lnTo>
                    <a:lnTo>
                      <a:pt x="19" y="387"/>
                    </a:lnTo>
                    <a:lnTo>
                      <a:pt x="13" y="402"/>
                    </a:lnTo>
                    <a:lnTo>
                      <a:pt x="8" y="418"/>
                    </a:lnTo>
                    <a:lnTo>
                      <a:pt x="4" y="434"/>
                    </a:lnTo>
                    <a:lnTo>
                      <a:pt x="2" y="449"/>
                    </a:lnTo>
                    <a:lnTo>
                      <a:pt x="0" y="466"/>
                    </a:lnTo>
                    <a:lnTo>
                      <a:pt x="2" y="482"/>
                    </a:lnTo>
                    <a:lnTo>
                      <a:pt x="4" y="498"/>
                    </a:lnTo>
                    <a:lnTo>
                      <a:pt x="8" y="514"/>
                    </a:lnTo>
                    <a:lnTo>
                      <a:pt x="13" y="529"/>
                    </a:lnTo>
                    <a:lnTo>
                      <a:pt x="19" y="545"/>
                    </a:lnTo>
                    <a:lnTo>
                      <a:pt x="28" y="558"/>
                    </a:lnTo>
                    <a:lnTo>
                      <a:pt x="39" y="572"/>
                    </a:lnTo>
                    <a:lnTo>
                      <a:pt x="50" y="585"/>
                    </a:lnTo>
                    <a:lnTo>
                      <a:pt x="50" y="585"/>
                    </a:lnTo>
                    <a:lnTo>
                      <a:pt x="63" y="597"/>
                    </a:lnTo>
                    <a:lnTo>
                      <a:pt x="77" y="607"/>
                    </a:lnTo>
                    <a:lnTo>
                      <a:pt x="91" y="616"/>
                    </a:lnTo>
                    <a:lnTo>
                      <a:pt x="106" y="622"/>
                    </a:lnTo>
                    <a:lnTo>
                      <a:pt x="121" y="627"/>
                    </a:lnTo>
                    <a:lnTo>
                      <a:pt x="138" y="631"/>
                    </a:lnTo>
                    <a:lnTo>
                      <a:pt x="153" y="633"/>
                    </a:lnTo>
                    <a:lnTo>
                      <a:pt x="169" y="635"/>
                    </a:lnTo>
                    <a:lnTo>
                      <a:pt x="186" y="633"/>
                    </a:lnTo>
                    <a:lnTo>
                      <a:pt x="201" y="631"/>
                    </a:lnTo>
                    <a:lnTo>
                      <a:pt x="218" y="627"/>
                    </a:lnTo>
                    <a:lnTo>
                      <a:pt x="233" y="622"/>
                    </a:lnTo>
                    <a:lnTo>
                      <a:pt x="248" y="616"/>
                    </a:lnTo>
                    <a:lnTo>
                      <a:pt x="262" y="607"/>
                    </a:lnTo>
                    <a:lnTo>
                      <a:pt x="276" y="597"/>
                    </a:lnTo>
                    <a:lnTo>
                      <a:pt x="289" y="585"/>
                    </a:lnTo>
                    <a:lnTo>
                      <a:pt x="289" y="585"/>
                    </a:lnTo>
                    <a:lnTo>
                      <a:pt x="296" y="576"/>
                    </a:lnTo>
                    <a:lnTo>
                      <a:pt x="304" y="567"/>
                    </a:lnTo>
                    <a:lnTo>
                      <a:pt x="310" y="558"/>
                    </a:lnTo>
                    <a:lnTo>
                      <a:pt x="317" y="548"/>
                    </a:lnTo>
                    <a:lnTo>
                      <a:pt x="326" y="528"/>
                    </a:lnTo>
                    <a:lnTo>
                      <a:pt x="333" y="508"/>
                    </a:lnTo>
                    <a:lnTo>
                      <a:pt x="337" y="486"/>
                    </a:lnTo>
                    <a:lnTo>
                      <a:pt x="338" y="465"/>
                    </a:lnTo>
                    <a:lnTo>
                      <a:pt x="336" y="443"/>
                    </a:lnTo>
                    <a:lnTo>
                      <a:pt x="332" y="421"/>
                    </a:lnTo>
                    <a:lnTo>
                      <a:pt x="611" y="142"/>
                    </a:lnTo>
                    <a:lnTo>
                      <a:pt x="611" y="142"/>
                    </a:lnTo>
                    <a:lnTo>
                      <a:pt x="616" y="136"/>
                    </a:lnTo>
                    <a:lnTo>
                      <a:pt x="622" y="128"/>
                    </a:lnTo>
                    <a:lnTo>
                      <a:pt x="627" y="122"/>
                    </a:lnTo>
                    <a:lnTo>
                      <a:pt x="629" y="114"/>
                    </a:lnTo>
                    <a:lnTo>
                      <a:pt x="632" y="107"/>
                    </a:lnTo>
                    <a:lnTo>
                      <a:pt x="634" y="99"/>
                    </a:lnTo>
                    <a:lnTo>
                      <a:pt x="636" y="91"/>
                    </a:lnTo>
                    <a:lnTo>
                      <a:pt x="636" y="83"/>
                    </a:lnTo>
                    <a:lnTo>
                      <a:pt x="636" y="75"/>
                    </a:lnTo>
                    <a:lnTo>
                      <a:pt x="634" y="67"/>
                    </a:lnTo>
                    <a:lnTo>
                      <a:pt x="632" y="60"/>
                    </a:lnTo>
                    <a:lnTo>
                      <a:pt x="629" y="52"/>
                    </a:lnTo>
                    <a:lnTo>
                      <a:pt x="627" y="44"/>
                    </a:lnTo>
                    <a:lnTo>
                      <a:pt x="622" y="37"/>
                    </a:lnTo>
                    <a:lnTo>
                      <a:pt x="616" y="30"/>
                    </a:lnTo>
                    <a:lnTo>
                      <a:pt x="611" y="24"/>
                    </a:lnTo>
                    <a:lnTo>
                      <a:pt x="611" y="24"/>
                    </a:lnTo>
                    <a:close/>
                    <a:moveTo>
                      <a:pt x="310" y="420"/>
                    </a:moveTo>
                    <a:lnTo>
                      <a:pt x="314" y="438"/>
                    </a:lnTo>
                    <a:lnTo>
                      <a:pt x="314" y="438"/>
                    </a:lnTo>
                    <a:lnTo>
                      <a:pt x="317" y="456"/>
                    </a:lnTo>
                    <a:lnTo>
                      <a:pt x="317" y="473"/>
                    </a:lnTo>
                    <a:lnTo>
                      <a:pt x="315" y="491"/>
                    </a:lnTo>
                    <a:lnTo>
                      <a:pt x="312" y="508"/>
                    </a:lnTo>
                    <a:lnTo>
                      <a:pt x="305" y="525"/>
                    </a:lnTo>
                    <a:lnTo>
                      <a:pt x="296" y="541"/>
                    </a:lnTo>
                    <a:lnTo>
                      <a:pt x="286" y="556"/>
                    </a:lnTo>
                    <a:lnTo>
                      <a:pt x="274" y="570"/>
                    </a:lnTo>
                    <a:lnTo>
                      <a:pt x="274" y="570"/>
                    </a:lnTo>
                    <a:lnTo>
                      <a:pt x="262" y="580"/>
                    </a:lnTo>
                    <a:lnTo>
                      <a:pt x="251" y="589"/>
                    </a:lnTo>
                    <a:lnTo>
                      <a:pt x="238" y="597"/>
                    </a:lnTo>
                    <a:lnTo>
                      <a:pt x="225" y="603"/>
                    </a:lnTo>
                    <a:lnTo>
                      <a:pt x="211" y="608"/>
                    </a:lnTo>
                    <a:lnTo>
                      <a:pt x="197" y="611"/>
                    </a:lnTo>
                    <a:lnTo>
                      <a:pt x="183" y="613"/>
                    </a:lnTo>
                    <a:lnTo>
                      <a:pt x="169" y="613"/>
                    </a:lnTo>
                    <a:lnTo>
                      <a:pt x="155" y="613"/>
                    </a:lnTo>
                    <a:lnTo>
                      <a:pt x="141" y="611"/>
                    </a:lnTo>
                    <a:lnTo>
                      <a:pt x="127" y="608"/>
                    </a:lnTo>
                    <a:lnTo>
                      <a:pt x="113" y="603"/>
                    </a:lnTo>
                    <a:lnTo>
                      <a:pt x="101" y="597"/>
                    </a:lnTo>
                    <a:lnTo>
                      <a:pt x="88" y="589"/>
                    </a:lnTo>
                    <a:lnTo>
                      <a:pt x="75" y="580"/>
                    </a:lnTo>
                    <a:lnTo>
                      <a:pt x="64" y="570"/>
                    </a:lnTo>
                    <a:lnTo>
                      <a:pt x="64" y="570"/>
                    </a:lnTo>
                    <a:lnTo>
                      <a:pt x="54" y="558"/>
                    </a:lnTo>
                    <a:lnTo>
                      <a:pt x="46" y="547"/>
                    </a:lnTo>
                    <a:lnTo>
                      <a:pt x="39" y="534"/>
                    </a:lnTo>
                    <a:lnTo>
                      <a:pt x="32" y="522"/>
                    </a:lnTo>
                    <a:lnTo>
                      <a:pt x="27" y="508"/>
                    </a:lnTo>
                    <a:lnTo>
                      <a:pt x="23" y="494"/>
                    </a:lnTo>
                    <a:lnTo>
                      <a:pt x="22" y="480"/>
                    </a:lnTo>
                    <a:lnTo>
                      <a:pt x="21" y="466"/>
                    </a:lnTo>
                    <a:lnTo>
                      <a:pt x="22" y="452"/>
                    </a:lnTo>
                    <a:lnTo>
                      <a:pt x="23" y="438"/>
                    </a:lnTo>
                    <a:lnTo>
                      <a:pt x="27" y="424"/>
                    </a:lnTo>
                    <a:lnTo>
                      <a:pt x="32" y="410"/>
                    </a:lnTo>
                    <a:lnTo>
                      <a:pt x="39" y="397"/>
                    </a:lnTo>
                    <a:lnTo>
                      <a:pt x="46" y="385"/>
                    </a:lnTo>
                    <a:lnTo>
                      <a:pt x="54" y="372"/>
                    </a:lnTo>
                    <a:lnTo>
                      <a:pt x="64" y="360"/>
                    </a:lnTo>
                    <a:lnTo>
                      <a:pt x="64" y="360"/>
                    </a:lnTo>
                    <a:lnTo>
                      <a:pt x="79" y="349"/>
                    </a:lnTo>
                    <a:lnTo>
                      <a:pt x="94" y="339"/>
                    </a:lnTo>
                    <a:lnTo>
                      <a:pt x="110" y="330"/>
                    </a:lnTo>
                    <a:lnTo>
                      <a:pt x="126" y="324"/>
                    </a:lnTo>
                    <a:lnTo>
                      <a:pt x="144" y="320"/>
                    </a:lnTo>
                    <a:lnTo>
                      <a:pt x="162" y="317"/>
                    </a:lnTo>
                    <a:lnTo>
                      <a:pt x="180" y="319"/>
                    </a:lnTo>
                    <a:lnTo>
                      <a:pt x="197" y="320"/>
                    </a:lnTo>
                    <a:lnTo>
                      <a:pt x="215" y="325"/>
                    </a:lnTo>
                    <a:lnTo>
                      <a:pt x="232" y="308"/>
                    </a:lnTo>
                    <a:lnTo>
                      <a:pt x="506" y="34"/>
                    </a:lnTo>
                    <a:lnTo>
                      <a:pt x="506" y="34"/>
                    </a:lnTo>
                    <a:lnTo>
                      <a:pt x="516" y="25"/>
                    </a:lnTo>
                    <a:lnTo>
                      <a:pt x="529" y="19"/>
                    </a:lnTo>
                    <a:lnTo>
                      <a:pt x="540" y="15"/>
                    </a:lnTo>
                    <a:lnTo>
                      <a:pt x="553" y="15"/>
                    </a:lnTo>
                    <a:lnTo>
                      <a:pt x="567" y="15"/>
                    </a:lnTo>
                    <a:lnTo>
                      <a:pt x="578" y="19"/>
                    </a:lnTo>
                    <a:lnTo>
                      <a:pt x="591" y="25"/>
                    </a:lnTo>
                    <a:lnTo>
                      <a:pt x="601" y="34"/>
                    </a:lnTo>
                    <a:lnTo>
                      <a:pt x="601" y="34"/>
                    </a:lnTo>
                    <a:lnTo>
                      <a:pt x="610" y="44"/>
                    </a:lnTo>
                    <a:lnTo>
                      <a:pt x="615" y="56"/>
                    </a:lnTo>
                    <a:lnTo>
                      <a:pt x="619" y="69"/>
                    </a:lnTo>
                    <a:lnTo>
                      <a:pt x="620" y="81"/>
                    </a:lnTo>
                    <a:lnTo>
                      <a:pt x="619" y="94"/>
                    </a:lnTo>
                    <a:lnTo>
                      <a:pt x="615" y="107"/>
                    </a:lnTo>
                    <a:lnTo>
                      <a:pt x="610" y="118"/>
                    </a:lnTo>
                    <a:lnTo>
                      <a:pt x="601" y="129"/>
                    </a:lnTo>
                    <a:lnTo>
                      <a:pt x="326" y="404"/>
                    </a:lnTo>
                    <a:lnTo>
                      <a:pt x="310" y="4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1" name="Freeform 643"/>
              <p:cNvSpPr>
                <a:spLocks/>
              </p:cNvSpPr>
              <p:nvPr/>
            </p:nvSpPr>
            <p:spPr bwMode="auto">
              <a:xfrm>
                <a:off x="3568700" y="5246688"/>
                <a:ext cx="246063" cy="246063"/>
              </a:xfrm>
              <a:custGeom>
                <a:avLst/>
                <a:gdLst/>
                <a:ahLst/>
                <a:cxnLst>
                  <a:cxn ang="0">
                    <a:pos x="450" y="14"/>
                  </a:cxn>
                  <a:cxn ang="0">
                    <a:pos x="432" y="4"/>
                  </a:cxn>
                  <a:cxn ang="0">
                    <a:pos x="415" y="0"/>
                  </a:cxn>
                  <a:cxn ang="0">
                    <a:pos x="395" y="4"/>
                  </a:cxn>
                  <a:cxn ang="0">
                    <a:pos x="379" y="14"/>
                  </a:cxn>
                  <a:cxn ang="0">
                    <a:pos x="166" y="228"/>
                  </a:cxn>
                  <a:cxn ang="0">
                    <a:pos x="131" y="220"/>
                  </a:cxn>
                  <a:cxn ang="0">
                    <a:pos x="97" y="223"/>
                  </a:cxn>
                  <a:cxn ang="0">
                    <a:pos x="65" y="234"/>
                  </a:cxn>
                  <a:cxn ang="0">
                    <a:pos x="36" y="256"/>
                  </a:cxn>
                  <a:cxn ang="0">
                    <a:pos x="27" y="264"/>
                  </a:cxn>
                  <a:cxn ang="0">
                    <a:pos x="14" y="285"/>
                  </a:cxn>
                  <a:cxn ang="0">
                    <a:pos x="6" y="308"/>
                  </a:cxn>
                  <a:cxn ang="0">
                    <a:pos x="0" y="330"/>
                  </a:cxn>
                  <a:cxn ang="0">
                    <a:pos x="0" y="353"/>
                  </a:cxn>
                  <a:cxn ang="0">
                    <a:pos x="6" y="376"/>
                  </a:cxn>
                  <a:cxn ang="0">
                    <a:pos x="14" y="399"/>
                  </a:cxn>
                  <a:cxn ang="0">
                    <a:pos x="27" y="418"/>
                  </a:cxn>
                  <a:cxn ang="0">
                    <a:pos x="36" y="428"/>
                  </a:cxn>
                  <a:cxn ang="0">
                    <a:pos x="55" y="443"/>
                  </a:cxn>
                  <a:cxn ang="0">
                    <a:pos x="77" y="455"/>
                  </a:cxn>
                  <a:cxn ang="0">
                    <a:pos x="100" y="461"/>
                  </a:cxn>
                  <a:cxn ang="0">
                    <a:pos x="122" y="464"/>
                  </a:cxn>
                  <a:cxn ang="0">
                    <a:pos x="145" y="461"/>
                  </a:cxn>
                  <a:cxn ang="0">
                    <a:pos x="168" y="455"/>
                  </a:cxn>
                  <a:cxn ang="0">
                    <a:pos x="190" y="443"/>
                  </a:cxn>
                  <a:cxn ang="0">
                    <a:pos x="209" y="428"/>
                  </a:cxn>
                  <a:cxn ang="0">
                    <a:pos x="220" y="414"/>
                  </a:cxn>
                  <a:cxn ang="0">
                    <a:pos x="237" y="382"/>
                  </a:cxn>
                  <a:cxn ang="0">
                    <a:pos x="244" y="349"/>
                  </a:cxn>
                  <a:cxn ang="0">
                    <a:pos x="241" y="315"/>
                  </a:cxn>
                  <a:cxn ang="0">
                    <a:pos x="450" y="85"/>
                  </a:cxn>
                  <a:cxn ang="0">
                    <a:pos x="456" y="78"/>
                  </a:cxn>
                  <a:cxn ang="0">
                    <a:pos x="463" y="60"/>
                  </a:cxn>
                  <a:cxn ang="0">
                    <a:pos x="463" y="41"/>
                  </a:cxn>
                  <a:cxn ang="0">
                    <a:pos x="456" y="22"/>
                  </a:cxn>
                  <a:cxn ang="0">
                    <a:pos x="450" y="14"/>
                  </a:cxn>
                </a:cxnLst>
                <a:rect l="0" t="0" r="r" b="b"/>
                <a:pathLst>
                  <a:path w="464" h="464">
                    <a:moveTo>
                      <a:pt x="450" y="14"/>
                    </a:moveTo>
                    <a:lnTo>
                      <a:pt x="450" y="14"/>
                    </a:lnTo>
                    <a:lnTo>
                      <a:pt x="441" y="8"/>
                    </a:lnTo>
                    <a:lnTo>
                      <a:pt x="432" y="4"/>
                    </a:lnTo>
                    <a:lnTo>
                      <a:pt x="423" y="0"/>
                    </a:lnTo>
                    <a:lnTo>
                      <a:pt x="415" y="0"/>
                    </a:lnTo>
                    <a:lnTo>
                      <a:pt x="404" y="0"/>
                    </a:lnTo>
                    <a:lnTo>
                      <a:pt x="395" y="4"/>
                    </a:lnTo>
                    <a:lnTo>
                      <a:pt x="387" y="8"/>
                    </a:lnTo>
                    <a:lnTo>
                      <a:pt x="379" y="14"/>
                    </a:lnTo>
                    <a:lnTo>
                      <a:pt x="166" y="228"/>
                    </a:lnTo>
                    <a:lnTo>
                      <a:pt x="166" y="228"/>
                    </a:lnTo>
                    <a:lnTo>
                      <a:pt x="149" y="223"/>
                    </a:lnTo>
                    <a:lnTo>
                      <a:pt x="131" y="220"/>
                    </a:lnTo>
                    <a:lnTo>
                      <a:pt x="115" y="220"/>
                    </a:lnTo>
                    <a:lnTo>
                      <a:pt x="97" y="223"/>
                    </a:lnTo>
                    <a:lnTo>
                      <a:pt x="80" y="228"/>
                    </a:lnTo>
                    <a:lnTo>
                      <a:pt x="65" y="234"/>
                    </a:lnTo>
                    <a:lnTo>
                      <a:pt x="50" y="244"/>
                    </a:lnTo>
                    <a:lnTo>
                      <a:pt x="36" y="256"/>
                    </a:lnTo>
                    <a:lnTo>
                      <a:pt x="36" y="256"/>
                    </a:lnTo>
                    <a:lnTo>
                      <a:pt x="27" y="264"/>
                    </a:lnTo>
                    <a:lnTo>
                      <a:pt x="21" y="275"/>
                    </a:lnTo>
                    <a:lnTo>
                      <a:pt x="14" y="285"/>
                    </a:lnTo>
                    <a:lnTo>
                      <a:pt x="9" y="296"/>
                    </a:lnTo>
                    <a:lnTo>
                      <a:pt x="6" y="308"/>
                    </a:lnTo>
                    <a:lnTo>
                      <a:pt x="3" y="319"/>
                    </a:lnTo>
                    <a:lnTo>
                      <a:pt x="0" y="330"/>
                    </a:lnTo>
                    <a:lnTo>
                      <a:pt x="0" y="342"/>
                    </a:lnTo>
                    <a:lnTo>
                      <a:pt x="0" y="353"/>
                    </a:lnTo>
                    <a:lnTo>
                      <a:pt x="3" y="365"/>
                    </a:lnTo>
                    <a:lnTo>
                      <a:pt x="6" y="376"/>
                    </a:lnTo>
                    <a:lnTo>
                      <a:pt x="9" y="388"/>
                    </a:lnTo>
                    <a:lnTo>
                      <a:pt x="14" y="399"/>
                    </a:lnTo>
                    <a:lnTo>
                      <a:pt x="21" y="409"/>
                    </a:lnTo>
                    <a:lnTo>
                      <a:pt x="27" y="418"/>
                    </a:lnTo>
                    <a:lnTo>
                      <a:pt x="36" y="428"/>
                    </a:lnTo>
                    <a:lnTo>
                      <a:pt x="36" y="428"/>
                    </a:lnTo>
                    <a:lnTo>
                      <a:pt x="45" y="436"/>
                    </a:lnTo>
                    <a:lnTo>
                      <a:pt x="55" y="443"/>
                    </a:lnTo>
                    <a:lnTo>
                      <a:pt x="65" y="450"/>
                    </a:lnTo>
                    <a:lnTo>
                      <a:pt x="77" y="455"/>
                    </a:lnTo>
                    <a:lnTo>
                      <a:pt x="88" y="459"/>
                    </a:lnTo>
                    <a:lnTo>
                      <a:pt x="100" y="461"/>
                    </a:lnTo>
                    <a:lnTo>
                      <a:pt x="111" y="462"/>
                    </a:lnTo>
                    <a:lnTo>
                      <a:pt x="122" y="464"/>
                    </a:lnTo>
                    <a:lnTo>
                      <a:pt x="134" y="462"/>
                    </a:lnTo>
                    <a:lnTo>
                      <a:pt x="145" y="461"/>
                    </a:lnTo>
                    <a:lnTo>
                      <a:pt x="157" y="459"/>
                    </a:lnTo>
                    <a:lnTo>
                      <a:pt x="168" y="455"/>
                    </a:lnTo>
                    <a:lnTo>
                      <a:pt x="178" y="450"/>
                    </a:lnTo>
                    <a:lnTo>
                      <a:pt x="190" y="443"/>
                    </a:lnTo>
                    <a:lnTo>
                      <a:pt x="199" y="436"/>
                    </a:lnTo>
                    <a:lnTo>
                      <a:pt x="209" y="428"/>
                    </a:lnTo>
                    <a:lnTo>
                      <a:pt x="209" y="428"/>
                    </a:lnTo>
                    <a:lnTo>
                      <a:pt x="220" y="414"/>
                    </a:lnTo>
                    <a:lnTo>
                      <a:pt x="230" y="399"/>
                    </a:lnTo>
                    <a:lnTo>
                      <a:pt x="237" y="382"/>
                    </a:lnTo>
                    <a:lnTo>
                      <a:pt x="242" y="366"/>
                    </a:lnTo>
                    <a:lnTo>
                      <a:pt x="244" y="349"/>
                    </a:lnTo>
                    <a:lnTo>
                      <a:pt x="243" y="332"/>
                    </a:lnTo>
                    <a:lnTo>
                      <a:pt x="241" y="315"/>
                    </a:lnTo>
                    <a:lnTo>
                      <a:pt x="237" y="299"/>
                    </a:lnTo>
                    <a:lnTo>
                      <a:pt x="450" y="85"/>
                    </a:lnTo>
                    <a:lnTo>
                      <a:pt x="450" y="85"/>
                    </a:lnTo>
                    <a:lnTo>
                      <a:pt x="456" y="78"/>
                    </a:lnTo>
                    <a:lnTo>
                      <a:pt x="460" y="69"/>
                    </a:lnTo>
                    <a:lnTo>
                      <a:pt x="463" y="60"/>
                    </a:lnTo>
                    <a:lnTo>
                      <a:pt x="464" y="50"/>
                    </a:lnTo>
                    <a:lnTo>
                      <a:pt x="463" y="41"/>
                    </a:lnTo>
                    <a:lnTo>
                      <a:pt x="460" y="31"/>
                    </a:lnTo>
                    <a:lnTo>
                      <a:pt x="456" y="22"/>
                    </a:lnTo>
                    <a:lnTo>
                      <a:pt x="450" y="14"/>
                    </a:lnTo>
                    <a:lnTo>
                      <a:pt x="450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193" name="Group 192" descr="Gauge lines 3"/>
          <p:cNvGrpSpPr/>
          <p:nvPr/>
        </p:nvGrpSpPr>
        <p:grpSpPr>
          <a:xfrm>
            <a:off x="5605993" y="1865978"/>
            <a:ext cx="795297" cy="2355025"/>
            <a:chOff x="1206881" y="2615747"/>
            <a:chExt cx="348088" cy="2545490"/>
          </a:xfrm>
        </p:grpSpPr>
        <p:cxnSp>
          <p:nvCxnSpPr>
            <p:cNvPr id="194" name="Straight Connector 193"/>
            <p:cNvCxnSpPr/>
            <p:nvPr/>
          </p:nvCxnSpPr>
          <p:spPr>
            <a:xfrm>
              <a:off x="1206881" y="2666549"/>
              <a:ext cx="348088" cy="1588"/>
            </a:xfrm>
            <a:prstGeom prst="line">
              <a:avLst/>
            </a:prstGeom>
            <a:ln w="38100" cmpd="sng">
              <a:solidFill>
                <a:srgbClr val="000000">
                  <a:alpha val="3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>
              <a:off x="1206881" y="5104047"/>
              <a:ext cx="348088" cy="1588"/>
            </a:xfrm>
            <a:prstGeom prst="line">
              <a:avLst/>
            </a:prstGeom>
            <a:ln w="38100" cmpd="sng">
              <a:solidFill>
                <a:srgbClr val="000000">
                  <a:alpha val="3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>
              <a:off x="1206881" y="2937383"/>
              <a:ext cx="348088" cy="1588"/>
            </a:xfrm>
            <a:prstGeom prst="line">
              <a:avLst/>
            </a:prstGeom>
            <a:ln w="3175" cap="flat" cmpd="sng" algn="ctr">
              <a:solidFill>
                <a:srgbClr val="000000">
                  <a:alpha val="30000"/>
                </a:srgbClr>
              </a:solidFill>
              <a:prstDash val="dot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/>
            <p:nvPr/>
          </p:nvCxnSpPr>
          <p:spPr>
            <a:xfrm>
              <a:off x="1206881" y="3208217"/>
              <a:ext cx="348088" cy="1588"/>
            </a:xfrm>
            <a:prstGeom prst="line">
              <a:avLst/>
            </a:prstGeom>
            <a:ln w="3175" cap="flat" cmpd="sng" algn="ctr">
              <a:solidFill>
                <a:srgbClr val="000000">
                  <a:alpha val="30000"/>
                </a:srgbClr>
              </a:solidFill>
              <a:prstDash val="dot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>
              <a:off x="1206881" y="3479051"/>
              <a:ext cx="348088" cy="1588"/>
            </a:xfrm>
            <a:prstGeom prst="line">
              <a:avLst/>
            </a:prstGeom>
            <a:ln w="3175" cap="flat" cmpd="sng" algn="ctr">
              <a:solidFill>
                <a:srgbClr val="000000">
                  <a:alpha val="30000"/>
                </a:srgbClr>
              </a:solidFill>
              <a:prstDash val="dot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>
            <a:xfrm>
              <a:off x="1206881" y="3749885"/>
              <a:ext cx="348088" cy="1588"/>
            </a:xfrm>
            <a:prstGeom prst="line">
              <a:avLst/>
            </a:prstGeom>
            <a:ln w="3175" cap="flat" cmpd="sng" algn="ctr">
              <a:solidFill>
                <a:srgbClr val="000000">
                  <a:alpha val="30000"/>
                </a:srgbClr>
              </a:solidFill>
              <a:prstDash val="dot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>
              <a:off x="1206881" y="4020719"/>
              <a:ext cx="348088" cy="1588"/>
            </a:xfrm>
            <a:prstGeom prst="line">
              <a:avLst/>
            </a:prstGeom>
            <a:ln w="3175" cap="flat" cmpd="sng" algn="ctr">
              <a:solidFill>
                <a:srgbClr val="000000">
                  <a:alpha val="30000"/>
                </a:srgbClr>
              </a:solidFill>
              <a:prstDash val="dot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>
              <a:off x="1206881" y="4291553"/>
              <a:ext cx="348088" cy="1588"/>
            </a:xfrm>
            <a:prstGeom prst="line">
              <a:avLst/>
            </a:prstGeom>
            <a:ln w="3175" cap="flat" cmpd="sng" algn="ctr">
              <a:solidFill>
                <a:srgbClr val="000000">
                  <a:alpha val="30000"/>
                </a:srgbClr>
              </a:solidFill>
              <a:prstDash val="dot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>
              <a:off x="1206881" y="4562387"/>
              <a:ext cx="348088" cy="1588"/>
            </a:xfrm>
            <a:prstGeom prst="line">
              <a:avLst/>
            </a:prstGeom>
            <a:ln w="3175" cap="flat" cmpd="sng" algn="ctr">
              <a:solidFill>
                <a:srgbClr val="000000">
                  <a:alpha val="30000"/>
                </a:srgbClr>
              </a:solidFill>
              <a:prstDash val="dot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>
              <a:off x="1206881" y="4833221"/>
              <a:ext cx="348088" cy="1588"/>
            </a:xfrm>
            <a:prstGeom prst="line">
              <a:avLst/>
            </a:prstGeom>
            <a:ln w="3175" cap="flat" cmpd="sng" algn="ctr">
              <a:solidFill>
                <a:srgbClr val="000000">
                  <a:alpha val="30000"/>
                </a:srgbClr>
              </a:solidFill>
              <a:prstDash val="dot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8" name="Rounded Rectangle 207"/>
            <p:cNvSpPr/>
            <p:nvPr/>
          </p:nvSpPr>
          <p:spPr>
            <a:xfrm>
              <a:off x="1356171" y="2615747"/>
              <a:ext cx="49509" cy="2545490"/>
            </a:xfrm>
            <a:prstGeom prst="roundRect">
              <a:avLst>
                <a:gd name="adj" fmla="val 47865"/>
              </a:avLst>
            </a:prstGeom>
            <a:solidFill>
              <a:srgbClr val="000000"/>
            </a:solidFill>
            <a:ln w="12700">
              <a:gradFill flip="none" rotWithShape="1">
                <a:gsLst>
                  <a:gs pos="0">
                    <a:srgbClr val="282828"/>
                  </a:gs>
                  <a:gs pos="100000">
                    <a:srgbClr val="3C3C3C"/>
                  </a:gs>
                </a:gsLst>
                <a:lin ang="10800000" scaled="0"/>
                <a:tileRect/>
              </a:gradFill>
            </a:ln>
            <a:effectLst>
              <a:innerShdw blurRad="63500" dist="50800" dir="1350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6" name="Group 315" descr="Gauge Slider 3"/>
          <p:cNvGrpSpPr/>
          <p:nvPr/>
        </p:nvGrpSpPr>
        <p:grpSpPr>
          <a:xfrm>
            <a:off x="5266746" y="3835775"/>
            <a:ext cx="1489694" cy="236812"/>
            <a:chOff x="3544905" y="631949"/>
            <a:chExt cx="258071" cy="436727"/>
          </a:xfrm>
          <a:effectLst/>
        </p:grpSpPr>
        <p:sp>
          <p:nvSpPr>
            <p:cNvPr id="317" name="Rounded Rectangle 316"/>
            <p:cNvSpPr/>
            <p:nvPr/>
          </p:nvSpPr>
          <p:spPr>
            <a:xfrm>
              <a:off x="3544905" y="631949"/>
              <a:ext cx="258071" cy="43672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8" name="Rounded Rectangle 317"/>
            <p:cNvSpPr/>
            <p:nvPr/>
          </p:nvSpPr>
          <p:spPr>
            <a:xfrm>
              <a:off x="3554048" y="771631"/>
              <a:ext cx="239784" cy="157363"/>
            </a:xfrm>
            <a:prstGeom prst="roundRect">
              <a:avLst/>
            </a:prstGeom>
            <a:solidFill>
              <a:srgbClr val="FFD400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03" name="TextBox 302"/>
          <p:cNvSpPr txBox="1"/>
          <p:nvPr/>
        </p:nvSpPr>
        <p:spPr>
          <a:xfrm>
            <a:off x="5189155" y="4231614"/>
            <a:ext cx="1660144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Revised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Technology &amp; Facility Plans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43" name="Group 261" descr="Time Icon"/>
          <p:cNvGrpSpPr/>
          <p:nvPr/>
        </p:nvGrpSpPr>
        <p:grpSpPr>
          <a:xfrm>
            <a:off x="7718301" y="817466"/>
            <a:ext cx="911749" cy="911749"/>
            <a:chOff x="7786688" y="2362200"/>
            <a:chExt cx="914400" cy="914400"/>
          </a:xfrm>
          <a:solidFill>
            <a:srgbClr val="FFFFFF"/>
          </a:solidFill>
          <a:effectLst/>
        </p:grpSpPr>
        <p:sp>
          <p:nvSpPr>
            <p:cNvPr id="144" name="Oval 143"/>
            <p:cNvSpPr/>
            <p:nvPr/>
          </p:nvSpPr>
          <p:spPr>
            <a:xfrm>
              <a:off x="7786688" y="2362200"/>
              <a:ext cx="914400" cy="914400"/>
            </a:xfrm>
            <a:prstGeom prst="ellipse">
              <a:avLst/>
            </a:prstGeom>
            <a:solidFill>
              <a:srgbClr val="FFD4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45" name="Group 482"/>
            <p:cNvGrpSpPr/>
            <p:nvPr/>
          </p:nvGrpSpPr>
          <p:grpSpPr>
            <a:xfrm>
              <a:off x="7966066" y="2463769"/>
              <a:ext cx="555644" cy="662352"/>
              <a:chOff x="2043113" y="4500563"/>
              <a:chExt cx="239713" cy="285750"/>
            </a:xfrm>
            <a:grpFill/>
            <a:effectLst/>
          </p:grpSpPr>
          <p:sp>
            <p:nvSpPr>
              <p:cNvPr id="146" name="Freeform 364"/>
              <p:cNvSpPr>
                <a:spLocks noEditPoints="1"/>
              </p:cNvSpPr>
              <p:nvPr/>
            </p:nvSpPr>
            <p:spPr bwMode="auto">
              <a:xfrm>
                <a:off x="2049463" y="4545010"/>
                <a:ext cx="228600" cy="228600"/>
              </a:xfrm>
              <a:custGeom>
                <a:avLst/>
                <a:gdLst/>
                <a:ahLst/>
                <a:cxnLst>
                  <a:cxn ang="0">
                    <a:pos x="1" y="194"/>
                  </a:cxn>
                  <a:cxn ang="0">
                    <a:pos x="17" y="132"/>
                  </a:cxn>
                  <a:cxn ang="0">
                    <a:pos x="50" y="78"/>
                  </a:cxn>
                  <a:cxn ang="0">
                    <a:pos x="96" y="36"/>
                  </a:cxn>
                  <a:cxn ang="0">
                    <a:pos x="152" y="9"/>
                  </a:cxn>
                  <a:cxn ang="0">
                    <a:pos x="217" y="0"/>
                  </a:cxn>
                  <a:cxn ang="0">
                    <a:pos x="238" y="1"/>
                  </a:cxn>
                  <a:cxn ang="0">
                    <a:pos x="301" y="17"/>
                  </a:cxn>
                  <a:cxn ang="0">
                    <a:pos x="354" y="49"/>
                  </a:cxn>
                  <a:cxn ang="0">
                    <a:pos x="396" y="96"/>
                  </a:cxn>
                  <a:cxn ang="0">
                    <a:pos x="422" y="152"/>
                  </a:cxn>
                  <a:cxn ang="0">
                    <a:pos x="432" y="216"/>
                  </a:cxn>
                  <a:cxn ang="0">
                    <a:pos x="431" y="238"/>
                  </a:cxn>
                  <a:cxn ang="0">
                    <a:pos x="415" y="300"/>
                  </a:cxn>
                  <a:cxn ang="0">
                    <a:pos x="383" y="353"/>
                  </a:cxn>
                  <a:cxn ang="0">
                    <a:pos x="337" y="395"/>
                  </a:cxn>
                  <a:cxn ang="0">
                    <a:pos x="280" y="422"/>
                  </a:cxn>
                  <a:cxn ang="0">
                    <a:pos x="217" y="432"/>
                  </a:cxn>
                  <a:cxn ang="0">
                    <a:pos x="194" y="431"/>
                  </a:cxn>
                  <a:cxn ang="0">
                    <a:pos x="133" y="415"/>
                  </a:cxn>
                  <a:cxn ang="0">
                    <a:pos x="79" y="382"/>
                  </a:cxn>
                  <a:cxn ang="0">
                    <a:pos x="37" y="337"/>
                  </a:cxn>
                  <a:cxn ang="0">
                    <a:pos x="10" y="280"/>
                  </a:cxn>
                  <a:cxn ang="0">
                    <a:pos x="0" y="216"/>
                  </a:cxn>
                  <a:cxn ang="0">
                    <a:pos x="49" y="216"/>
                  </a:cxn>
                  <a:cxn ang="0">
                    <a:pos x="56" y="266"/>
                  </a:cxn>
                  <a:cxn ang="0">
                    <a:pos x="77" y="310"/>
                  </a:cxn>
                  <a:cxn ang="0">
                    <a:pos x="110" y="346"/>
                  </a:cxn>
                  <a:cxn ang="0">
                    <a:pos x="151" y="370"/>
                  </a:cxn>
                  <a:cxn ang="0">
                    <a:pos x="199" y="383"/>
                  </a:cxn>
                  <a:cxn ang="0">
                    <a:pos x="217" y="383"/>
                  </a:cxn>
                  <a:cxn ang="0">
                    <a:pos x="266" y="376"/>
                  </a:cxn>
                  <a:cxn ang="0">
                    <a:pos x="310" y="355"/>
                  </a:cxn>
                  <a:cxn ang="0">
                    <a:pos x="346" y="323"/>
                  </a:cxn>
                  <a:cxn ang="0">
                    <a:pos x="371" y="281"/>
                  </a:cxn>
                  <a:cxn ang="0">
                    <a:pos x="384" y="233"/>
                  </a:cxn>
                  <a:cxn ang="0">
                    <a:pos x="384" y="216"/>
                  </a:cxn>
                  <a:cxn ang="0">
                    <a:pos x="376" y="166"/>
                  </a:cxn>
                  <a:cxn ang="0">
                    <a:pos x="356" y="122"/>
                  </a:cxn>
                  <a:cxn ang="0">
                    <a:pos x="323" y="86"/>
                  </a:cxn>
                  <a:cxn ang="0">
                    <a:pos x="281" y="61"/>
                  </a:cxn>
                  <a:cxn ang="0">
                    <a:pos x="234" y="49"/>
                  </a:cxn>
                  <a:cxn ang="0">
                    <a:pos x="217" y="48"/>
                  </a:cxn>
                  <a:cxn ang="0">
                    <a:pos x="166" y="56"/>
                  </a:cxn>
                  <a:cxn ang="0">
                    <a:pos x="123" y="76"/>
                  </a:cxn>
                  <a:cxn ang="0">
                    <a:pos x="86" y="110"/>
                  </a:cxn>
                  <a:cxn ang="0">
                    <a:pos x="62" y="151"/>
                  </a:cxn>
                  <a:cxn ang="0">
                    <a:pos x="50" y="199"/>
                  </a:cxn>
                </a:cxnLst>
                <a:rect l="0" t="0" r="r" b="b"/>
                <a:pathLst>
                  <a:path w="432" h="432">
                    <a:moveTo>
                      <a:pt x="0" y="216"/>
                    </a:moveTo>
                    <a:lnTo>
                      <a:pt x="0" y="216"/>
                    </a:lnTo>
                    <a:lnTo>
                      <a:pt x="1" y="194"/>
                    </a:lnTo>
                    <a:lnTo>
                      <a:pt x="4" y="172"/>
                    </a:lnTo>
                    <a:lnTo>
                      <a:pt x="10" y="152"/>
                    </a:lnTo>
                    <a:lnTo>
                      <a:pt x="17" y="132"/>
                    </a:lnTo>
                    <a:lnTo>
                      <a:pt x="26" y="113"/>
                    </a:lnTo>
                    <a:lnTo>
                      <a:pt x="37" y="96"/>
                    </a:lnTo>
                    <a:lnTo>
                      <a:pt x="50" y="78"/>
                    </a:lnTo>
                    <a:lnTo>
                      <a:pt x="64" y="63"/>
                    </a:lnTo>
                    <a:lnTo>
                      <a:pt x="79" y="49"/>
                    </a:lnTo>
                    <a:lnTo>
                      <a:pt x="96" y="36"/>
                    </a:lnTo>
                    <a:lnTo>
                      <a:pt x="113" y="26"/>
                    </a:lnTo>
                    <a:lnTo>
                      <a:pt x="133" y="17"/>
                    </a:lnTo>
                    <a:lnTo>
                      <a:pt x="152" y="9"/>
                    </a:lnTo>
                    <a:lnTo>
                      <a:pt x="173" y="4"/>
                    </a:lnTo>
                    <a:lnTo>
                      <a:pt x="194" y="1"/>
                    </a:lnTo>
                    <a:lnTo>
                      <a:pt x="217" y="0"/>
                    </a:lnTo>
                    <a:lnTo>
                      <a:pt x="217" y="0"/>
                    </a:lnTo>
                    <a:lnTo>
                      <a:pt x="217" y="0"/>
                    </a:lnTo>
                    <a:lnTo>
                      <a:pt x="238" y="1"/>
                    </a:lnTo>
                    <a:lnTo>
                      <a:pt x="260" y="4"/>
                    </a:lnTo>
                    <a:lnTo>
                      <a:pt x="280" y="9"/>
                    </a:lnTo>
                    <a:lnTo>
                      <a:pt x="301" y="17"/>
                    </a:lnTo>
                    <a:lnTo>
                      <a:pt x="319" y="26"/>
                    </a:lnTo>
                    <a:lnTo>
                      <a:pt x="337" y="36"/>
                    </a:lnTo>
                    <a:lnTo>
                      <a:pt x="354" y="49"/>
                    </a:lnTo>
                    <a:lnTo>
                      <a:pt x="369" y="63"/>
                    </a:lnTo>
                    <a:lnTo>
                      <a:pt x="383" y="78"/>
                    </a:lnTo>
                    <a:lnTo>
                      <a:pt x="396" y="96"/>
                    </a:lnTo>
                    <a:lnTo>
                      <a:pt x="406" y="113"/>
                    </a:lnTo>
                    <a:lnTo>
                      <a:pt x="415" y="132"/>
                    </a:lnTo>
                    <a:lnTo>
                      <a:pt x="422" y="152"/>
                    </a:lnTo>
                    <a:lnTo>
                      <a:pt x="428" y="172"/>
                    </a:lnTo>
                    <a:lnTo>
                      <a:pt x="431" y="194"/>
                    </a:lnTo>
                    <a:lnTo>
                      <a:pt x="432" y="216"/>
                    </a:lnTo>
                    <a:lnTo>
                      <a:pt x="432" y="216"/>
                    </a:lnTo>
                    <a:lnTo>
                      <a:pt x="432" y="216"/>
                    </a:lnTo>
                    <a:lnTo>
                      <a:pt x="431" y="238"/>
                    </a:lnTo>
                    <a:lnTo>
                      <a:pt x="428" y="259"/>
                    </a:lnTo>
                    <a:lnTo>
                      <a:pt x="422" y="280"/>
                    </a:lnTo>
                    <a:lnTo>
                      <a:pt x="415" y="300"/>
                    </a:lnTo>
                    <a:lnTo>
                      <a:pt x="406" y="319"/>
                    </a:lnTo>
                    <a:lnTo>
                      <a:pt x="396" y="337"/>
                    </a:lnTo>
                    <a:lnTo>
                      <a:pt x="383" y="353"/>
                    </a:lnTo>
                    <a:lnTo>
                      <a:pt x="369" y="368"/>
                    </a:lnTo>
                    <a:lnTo>
                      <a:pt x="354" y="382"/>
                    </a:lnTo>
                    <a:lnTo>
                      <a:pt x="337" y="395"/>
                    </a:lnTo>
                    <a:lnTo>
                      <a:pt x="319" y="406"/>
                    </a:lnTo>
                    <a:lnTo>
                      <a:pt x="301" y="415"/>
                    </a:lnTo>
                    <a:lnTo>
                      <a:pt x="280" y="422"/>
                    </a:lnTo>
                    <a:lnTo>
                      <a:pt x="260" y="427"/>
                    </a:lnTo>
                    <a:lnTo>
                      <a:pt x="238" y="431"/>
                    </a:lnTo>
                    <a:lnTo>
                      <a:pt x="217" y="432"/>
                    </a:lnTo>
                    <a:lnTo>
                      <a:pt x="217" y="432"/>
                    </a:lnTo>
                    <a:lnTo>
                      <a:pt x="217" y="432"/>
                    </a:lnTo>
                    <a:lnTo>
                      <a:pt x="194" y="431"/>
                    </a:lnTo>
                    <a:lnTo>
                      <a:pt x="173" y="427"/>
                    </a:lnTo>
                    <a:lnTo>
                      <a:pt x="152" y="422"/>
                    </a:lnTo>
                    <a:lnTo>
                      <a:pt x="133" y="415"/>
                    </a:lnTo>
                    <a:lnTo>
                      <a:pt x="113" y="406"/>
                    </a:lnTo>
                    <a:lnTo>
                      <a:pt x="96" y="395"/>
                    </a:lnTo>
                    <a:lnTo>
                      <a:pt x="79" y="382"/>
                    </a:lnTo>
                    <a:lnTo>
                      <a:pt x="64" y="368"/>
                    </a:lnTo>
                    <a:lnTo>
                      <a:pt x="50" y="353"/>
                    </a:lnTo>
                    <a:lnTo>
                      <a:pt x="37" y="337"/>
                    </a:lnTo>
                    <a:lnTo>
                      <a:pt x="26" y="319"/>
                    </a:lnTo>
                    <a:lnTo>
                      <a:pt x="17" y="300"/>
                    </a:lnTo>
                    <a:lnTo>
                      <a:pt x="10" y="280"/>
                    </a:lnTo>
                    <a:lnTo>
                      <a:pt x="4" y="259"/>
                    </a:lnTo>
                    <a:lnTo>
                      <a:pt x="1" y="238"/>
                    </a:lnTo>
                    <a:lnTo>
                      <a:pt x="0" y="216"/>
                    </a:lnTo>
                    <a:lnTo>
                      <a:pt x="0" y="216"/>
                    </a:lnTo>
                    <a:close/>
                    <a:moveTo>
                      <a:pt x="49" y="216"/>
                    </a:moveTo>
                    <a:lnTo>
                      <a:pt x="49" y="216"/>
                    </a:lnTo>
                    <a:lnTo>
                      <a:pt x="50" y="233"/>
                    </a:lnTo>
                    <a:lnTo>
                      <a:pt x="52" y="250"/>
                    </a:lnTo>
                    <a:lnTo>
                      <a:pt x="56" y="266"/>
                    </a:lnTo>
                    <a:lnTo>
                      <a:pt x="62" y="281"/>
                    </a:lnTo>
                    <a:lnTo>
                      <a:pt x="69" y="296"/>
                    </a:lnTo>
                    <a:lnTo>
                      <a:pt x="77" y="310"/>
                    </a:lnTo>
                    <a:lnTo>
                      <a:pt x="86" y="323"/>
                    </a:lnTo>
                    <a:lnTo>
                      <a:pt x="97" y="335"/>
                    </a:lnTo>
                    <a:lnTo>
                      <a:pt x="110" y="346"/>
                    </a:lnTo>
                    <a:lnTo>
                      <a:pt x="123" y="355"/>
                    </a:lnTo>
                    <a:lnTo>
                      <a:pt x="136" y="364"/>
                    </a:lnTo>
                    <a:lnTo>
                      <a:pt x="151" y="370"/>
                    </a:lnTo>
                    <a:lnTo>
                      <a:pt x="166" y="376"/>
                    </a:lnTo>
                    <a:lnTo>
                      <a:pt x="182" y="380"/>
                    </a:lnTo>
                    <a:lnTo>
                      <a:pt x="199" y="383"/>
                    </a:lnTo>
                    <a:lnTo>
                      <a:pt x="217" y="383"/>
                    </a:lnTo>
                    <a:lnTo>
                      <a:pt x="217" y="383"/>
                    </a:lnTo>
                    <a:lnTo>
                      <a:pt x="217" y="383"/>
                    </a:lnTo>
                    <a:lnTo>
                      <a:pt x="234" y="383"/>
                    </a:lnTo>
                    <a:lnTo>
                      <a:pt x="250" y="380"/>
                    </a:lnTo>
                    <a:lnTo>
                      <a:pt x="266" y="376"/>
                    </a:lnTo>
                    <a:lnTo>
                      <a:pt x="281" y="370"/>
                    </a:lnTo>
                    <a:lnTo>
                      <a:pt x="296" y="364"/>
                    </a:lnTo>
                    <a:lnTo>
                      <a:pt x="310" y="355"/>
                    </a:lnTo>
                    <a:lnTo>
                      <a:pt x="323" y="346"/>
                    </a:lnTo>
                    <a:lnTo>
                      <a:pt x="335" y="335"/>
                    </a:lnTo>
                    <a:lnTo>
                      <a:pt x="346" y="323"/>
                    </a:lnTo>
                    <a:lnTo>
                      <a:pt x="356" y="310"/>
                    </a:lnTo>
                    <a:lnTo>
                      <a:pt x="364" y="296"/>
                    </a:lnTo>
                    <a:lnTo>
                      <a:pt x="371" y="281"/>
                    </a:lnTo>
                    <a:lnTo>
                      <a:pt x="376" y="266"/>
                    </a:lnTo>
                    <a:lnTo>
                      <a:pt x="380" y="250"/>
                    </a:lnTo>
                    <a:lnTo>
                      <a:pt x="384" y="233"/>
                    </a:lnTo>
                    <a:lnTo>
                      <a:pt x="384" y="216"/>
                    </a:lnTo>
                    <a:lnTo>
                      <a:pt x="384" y="216"/>
                    </a:lnTo>
                    <a:lnTo>
                      <a:pt x="384" y="216"/>
                    </a:lnTo>
                    <a:lnTo>
                      <a:pt x="384" y="199"/>
                    </a:lnTo>
                    <a:lnTo>
                      <a:pt x="380" y="182"/>
                    </a:lnTo>
                    <a:lnTo>
                      <a:pt x="376" y="166"/>
                    </a:lnTo>
                    <a:lnTo>
                      <a:pt x="371" y="151"/>
                    </a:lnTo>
                    <a:lnTo>
                      <a:pt x="364" y="135"/>
                    </a:lnTo>
                    <a:lnTo>
                      <a:pt x="356" y="122"/>
                    </a:lnTo>
                    <a:lnTo>
                      <a:pt x="346" y="110"/>
                    </a:lnTo>
                    <a:lnTo>
                      <a:pt x="335" y="97"/>
                    </a:lnTo>
                    <a:lnTo>
                      <a:pt x="323" y="86"/>
                    </a:lnTo>
                    <a:lnTo>
                      <a:pt x="310" y="76"/>
                    </a:lnTo>
                    <a:lnTo>
                      <a:pt x="296" y="69"/>
                    </a:lnTo>
                    <a:lnTo>
                      <a:pt x="281" y="61"/>
                    </a:lnTo>
                    <a:lnTo>
                      <a:pt x="266" y="56"/>
                    </a:lnTo>
                    <a:lnTo>
                      <a:pt x="250" y="51"/>
                    </a:lnTo>
                    <a:lnTo>
                      <a:pt x="234" y="49"/>
                    </a:lnTo>
                    <a:lnTo>
                      <a:pt x="217" y="48"/>
                    </a:lnTo>
                    <a:lnTo>
                      <a:pt x="217" y="48"/>
                    </a:lnTo>
                    <a:lnTo>
                      <a:pt x="217" y="48"/>
                    </a:lnTo>
                    <a:lnTo>
                      <a:pt x="199" y="49"/>
                    </a:lnTo>
                    <a:lnTo>
                      <a:pt x="182" y="51"/>
                    </a:lnTo>
                    <a:lnTo>
                      <a:pt x="166" y="56"/>
                    </a:lnTo>
                    <a:lnTo>
                      <a:pt x="151" y="61"/>
                    </a:lnTo>
                    <a:lnTo>
                      <a:pt x="136" y="69"/>
                    </a:lnTo>
                    <a:lnTo>
                      <a:pt x="123" y="76"/>
                    </a:lnTo>
                    <a:lnTo>
                      <a:pt x="110" y="86"/>
                    </a:lnTo>
                    <a:lnTo>
                      <a:pt x="97" y="97"/>
                    </a:lnTo>
                    <a:lnTo>
                      <a:pt x="86" y="110"/>
                    </a:lnTo>
                    <a:lnTo>
                      <a:pt x="77" y="122"/>
                    </a:lnTo>
                    <a:lnTo>
                      <a:pt x="69" y="135"/>
                    </a:lnTo>
                    <a:lnTo>
                      <a:pt x="62" y="151"/>
                    </a:lnTo>
                    <a:lnTo>
                      <a:pt x="56" y="166"/>
                    </a:lnTo>
                    <a:lnTo>
                      <a:pt x="52" y="182"/>
                    </a:lnTo>
                    <a:lnTo>
                      <a:pt x="50" y="199"/>
                    </a:lnTo>
                    <a:lnTo>
                      <a:pt x="49" y="216"/>
                    </a:lnTo>
                    <a:lnTo>
                      <a:pt x="49" y="2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7" name="Freeform 365"/>
              <p:cNvSpPr>
                <a:spLocks noEditPoints="1"/>
              </p:cNvSpPr>
              <p:nvPr/>
            </p:nvSpPr>
            <p:spPr bwMode="auto">
              <a:xfrm>
                <a:off x="2043113" y="4533900"/>
                <a:ext cx="239713" cy="69850"/>
              </a:xfrm>
              <a:custGeom>
                <a:avLst/>
                <a:gdLst/>
                <a:ahLst/>
                <a:cxnLst>
                  <a:cxn ang="0">
                    <a:pos x="429" y="23"/>
                  </a:cxn>
                  <a:cxn ang="0">
                    <a:pos x="417" y="13"/>
                  </a:cxn>
                  <a:cxn ang="0">
                    <a:pos x="403" y="6"/>
                  </a:cxn>
                  <a:cxn ang="0">
                    <a:pos x="389" y="1"/>
                  </a:cxn>
                  <a:cxn ang="0">
                    <a:pos x="374" y="0"/>
                  </a:cxn>
                  <a:cxn ang="0">
                    <a:pos x="360" y="1"/>
                  </a:cxn>
                  <a:cxn ang="0">
                    <a:pos x="345" y="5"/>
                  </a:cxn>
                  <a:cxn ang="0">
                    <a:pos x="331" y="11"/>
                  </a:cxn>
                  <a:cxn ang="0">
                    <a:pos x="319" y="21"/>
                  </a:cxn>
                  <a:cxn ang="0">
                    <a:pos x="338" y="29"/>
                  </a:cxn>
                  <a:cxn ang="0">
                    <a:pos x="371" y="52"/>
                  </a:cxn>
                  <a:cxn ang="0">
                    <a:pos x="401" y="80"/>
                  </a:cxn>
                  <a:cxn ang="0">
                    <a:pos x="425" y="112"/>
                  </a:cxn>
                  <a:cxn ang="0">
                    <a:pos x="436" y="130"/>
                  </a:cxn>
                  <a:cxn ang="0">
                    <a:pos x="443" y="118"/>
                  </a:cxn>
                  <a:cxn ang="0">
                    <a:pos x="450" y="104"/>
                  </a:cxn>
                  <a:cxn ang="0">
                    <a:pos x="452" y="90"/>
                  </a:cxn>
                  <a:cxn ang="0">
                    <a:pos x="451" y="62"/>
                  </a:cxn>
                  <a:cxn ang="0">
                    <a:pos x="446" y="48"/>
                  </a:cxn>
                  <a:cxn ang="0">
                    <a:pos x="439" y="35"/>
                  </a:cxn>
                  <a:cxn ang="0">
                    <a:pos x="429" y="23"/>
                  </a:cxn>
                  <a:cxn ang="0">
                    <a:pos x="24" y="23"/>
                  </a:cxn>
                  <a:cxn ang="0">
                    <a:pos x="19" y="28"/>
                  </a:cxn>
                  <a:cxn ang="0">
                    <a:pos x="10" y="41"/>
                  </a:cxn>
                  <a:cxn ang="0">
                    <a:pos x="5" y="54"/>
                  </a:cxn>
                  <a:cxn ang="0">
                    <a:pos x="1" y="69"/>
                  </a:cxn>
                  <a:cxn ang="0">
                    <a:pos x="1" y="91"/>
                  </a:cxn>
                  <a:cxn ang="0">
                    <a:pos x="5" y="105"/>
                  </a:cxn>
                  <a:cxn ang="0">
                    <a:pos x="10" y="118"/>
                  </a:cxn>
                  <a:cxn ang="0">
                    <a:pos x="19" y="131"/>
                  </a:cxn>
                  <a:cxn ang="0">
                    <a:pos x="28" y="112"/>
                  </a:cxn>
                  <a:cxn ang="0">
                    <a:pos x="53" y="80"/>
                  </a:cxn>
                  <a:cxn ang="0">
                    <a:pos x="82" y="52"/>
                  </a:cxn>
                  <a:cxn ang="0">
                    <a:pos x="117" y="30"/>
                  </a:cxn>
                  <a:cxn ang="0">
                    <a:pos x="135" y="21"/>
                  </a:cxn>
                  <a:cxn ang="0">
                    <a:pos x="122" y="11"/>
                  </a:cxn>
                  <a:cxn ang="0">
                    <a:pos x="108" y="5"/>
                  </a:cxn>
                  <a:cxn ang="0">
                    <a:pos x="94" y="1"/>
                  </a:cxn>
                  <a:cxn ang="0">
                    <a:pos x="79" y="0"/>
                  </a:cxn>
                  <a:cxn ang="0">
                    <a:pos x="64" y="1"/>
                  </a:cxn>
                  <a:cxn ang="0">
                    <a:pos x="50" y="6"/>
                  </a:cxn>
                  <a:cxn ang="0">
                    <a:pos x="36" y="13"/>
                  </a:cxn>
                  <a:cxn ang="0">
                    <a:pos x="24" y="23"/>
                  </a:cxn>
                </a:cxnLst>
                <a:rect l="0" t="0" r="r" b="b"/>
                <a:pathLst>
                  <a:path w="453" h="131">
                    <a:moveTo>
                      <a:pt x="429" y="23"/>
                    </a:moveTo>
                    <a:lnTo>
                      <a:pt x="429" y="23"/>
                    </a:lnTo>
                    <a:lnTo>
                      <a:pt x="424" y="17"/>
                    </a:lnTo>
                    <a:lnTo>
                      <a:pt x="417" y="13"/>
                    </a:lnTo>
                    <a:lnTo>
                      <a:pt x="411" y="9"/>
                    </a:lnTo>
                    <a:lnTo>
                      <a:pt x="403" y="6"/>
                    </a:lnTo>
                    <a:lnTo>
                      <a:pt x="397" y="3"/>
                    </a:lnTo>
                    <a:lnTo>
                      <a:pt x="389" y="1"/>
                    </a:lnTo>
                    <a:lnTo>
                      <a:pt x="382" y="0"/>
                    </a:lnTo>
                    <a:lnTo>
                      <a:pt x="374" y="0"/>
                    </a:lnTo>
                    <a:lnTo>
                      <a:pt x="367" y="0"/>
                    </a:lnTo>
                    <a:lnTo>
                      <a:pt x="360" y="1"/>
                    </a:lnTo>
                    <a:lnTo>
                      <a:pt x="353" y="2"/>
                    </a:lnTo>
                    <a:lnTo>
                      <a:pt x="345" y="5"/>
                    </a:lnTo>
                    <a:lnTo>
                      <a:pt x="339" y="8"/>
                    </a:lnTo>
                    <a:lnTo>
                      <a:pt x="331" y="11"/>
                    </a:lnTo>
                    <a:lnTo>
                      <a:pt x="325" y="15"/>
                    </a:lnTo>
                    <a:lnTo>
                      <a:pt x="319" y="21"/>
                    </a:lnTo>
                    <a:lnTo>
                      <a:pt x="319" y="21"/>
                    </a:lnTo>
                    <a:lnTo>
                      <a:pt x="338" y="29"/>
                    </a:lnTo>
                    <a:lnTo>
                      <a:pt x="355" y="40"/>
                    </a:lnTo>
                    <a:lnTo>
                      <a:pt x="371" y="52"/>
                    </a:lnTo>
                    <a:lnTo>
                      <a:pt x="387" y="65"/>
                    </a:lnTo>
                    <a:lnTo>
                      <a:pt x="401" y="80"/>
                    </a:lnTo>
                    <a:lnTo>
                      <a:pt x="414" y="95"/>
                    </a:lnTo>
                    <a:lnTo>
                      <a:pt x="425" y="112"/>
                    </a:lnTo>
                    <a:lnTo>
                      <a:pt x="436" y="130"/>
                    </a:lnTo>
                    <a:lnTo>
                      <a:pt x="436" y="130"/>
                    </a:lnTo>
                    <a:lnTo>
                      <a:pt x="440" y="123"/>
                    </a:lnTo>
                    <a:lnTo>
                      <a:pt x="443" y="118"/>
                    </a:lnTo>
                    <a:lnTo>
                      <a:pt x="446" y="110"/>
                    </a:lnTo>
                    <a:lnTo>
                      <a:pt x="450" y="104"/>
                    </a:lnTo>
                    <a:lnTo>
                      <a:pt x="451" y="97"/>
                    </a:lnTo>
                    <a:lnTo>
                      <a:pt x="452" y="90"/>
                    </a:lnTo>
                    <a:lnTo>
                      <a:pt x="453" y="76"/>
                    </a:lnTo>
                    <a:lnTo>
                      <a:pt x="451" y="62"/>
                    </a:lnTo>
                    <a:lnTo>
                      <a:pt x="448" y="54"/>
                    </a:lnTo>
                    <a:lnTo>
                      <a:pt x="446" y="48"/>
                    </a:lnTo>
                    <a:lnTo>
                      <a:pt x="443" y="41"/>
                    </a:lnTo>
                    <a:lnTo>
                      <a:pt x="439" y="35"/>
                    </a:lnTo>
                    <a:lnTo>
                      <a:pt x="434" y="28"/>
                    </a:lnTo>
                    <a:lnTo>
                      <a:pt x="429" y="23"/>
                    </a:lnTo>
                    <a:lnTo>
                      <a:pt x="429" y="23"/>
                    </a:lnTo>
                    <a:close/>
                    <a:moveTo>
                      <a:pt x="24" y="23"/>
                    </a:moveTo>
                    <a:lnTo>
                      <a:pt x="24" y="23"/>
                    </a:lnTo>
                    <a:lnTo>
                      <a:pt x="19" y="28"/>
                    </a:lnTo>
                    <a:lnTo>
                      <a:pt x="14" y="35"/>
                    </a:lnTo>
                    <a:lnTo>
                      <a:pt x="10" y="41"/>
                    </a:lnTo>
                    <a:lnTo>
                      <a:pt x="7" y="48"/>
                    </a:lnTo>
                    <a:lnTo>
                      <a:pt x="5" y="54"/>
                    </a:lnTo>
                    <a:lnTo>
                      <a:pt x="2" y="62"/>
                    </a:lnTo>
                    <a:lnTo>
                      <a:pt x="1" y="69"/>
                    </a:lnTo>
                    <a:lnTo>
                      <a:pt x="0" y="76"/>
                    </a:lnTo>
                    <a:lnTo>
                      <a:pt x="1" y="91"/>
                    </a:lnTo>
                    <a:lnTo>
                      <a:pt x="2" y="97"/>
                    </a:lnTo>
                    <a:lnTo>
                      <a:pt x="5" y="105"/>
                    </a:lnTo>
                    <a:lnTo>
                      <a:pt x="7" y="111"/>
                    </a:lnTo>
                    <a:lnTo>
                      <a:pt x="10" y="118"/>
                    </a:lnTo>
                    <a:lnTo>
                      <a:pt x="14" y="124"/>
                    </a:lnTo>
                    <a:lnTo>
                      <a:pt x="19" y="131"/>
                    </a:lnTo>
                    <a:lnTo>
                      <a:pt x="19" y="131"/>
                    </a:lnTo>
                    <a:lnTo>
                      <a:pt x="28" y="112"/>
                    </a:lnTo>
                    <a:lnTo>
                      <a:pt x="40" y="96"/>
                    </a:lnTo>
                    <a:lnTo>
                      <a:pt x="53" y="80"/>
                    </a:lnTo>
                    <a:lnTo>
                      <a:pt x="67" y="66"/>
                    </a:lnTo>
                    <a:lnTo>
                      <a:pt x="82" y="52"/>
                    </a:lnTo>
                    <a:lnTo>
                      <a:pt x="98" y="40"/>
                    </a:lnTo>
                    <a:lnTo>
                      <a:pt x="117" y="30"/>
                    </a:lnTo>
                    <a:lnTo>
                      <a:pt x="135" y="21"/>
                    </a:lnTo>
                    <a:lnTo>
                      <a:pt x="135" y="21"/>
                    </a:lnTo>
                    <a:lnTo>
                      <a:pt x="129" y="16"/>
                    </a:lnTo>
                    <a:lnTo>
                      <a:pt x="122" y="11"/>
                    </a:lnTo>
                    <a:lnTo>
                      <a:pt x="116" y="8"/>
                    </a:lnTo>
                    <a:lnTo>
                      <a:pt x="108" y="5"/>
                    </a:lnTo>
                    <a:lnTo>
                      <a:pt x="102" y="2"/>
                    </a:lnTo>
                    <a:lnTo>
                      <a:pt x="94" y="1"/>
                    </a:lnTo>
                    <a:lnTo>
                      <a:pt x="87" y="0"/>
                    </a:lnTo>
                    <a:lnTo>
                      <a:pt x="79" y="0"/>
                    </a:lnTo>
                    <a:lnTo>
                      <a:pt x="71" y="0"/>
                    </a:lnTo>
                    <a:lnTo>
                      <a:pt x="64" y="1"/>
                    </a:lnTo>
                    <a:lnTo>
                      <a:pt x="56" y="3"/>
                    </a:lnTo>
                    <a:lnTo>
                      <a:pt x="50" y="6"/>
                    </a:lnTo>
                    <a:lnTo>
                      <a:pt x="42" y="9"/>
                    </a:lnTo>
                    <a:lnTo>
                      <a:pt x="36" y="13"/>
                    </a:lnTo>
                    <a:lnTo>
                      <a:pt x="29" y="17"/>
                    </a:lnTo>
                    <a:lnTo>
                      <a:pt x="24" y="23"/>
                    </a:lnTo>
                    <a:lnTo>
                      <a:pt x="24" y="2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8" name="Freeform 366"/>
              <p:cNvSpPr>
                <a:spLocks/>
              </p:cNvSpPr>
              <p:nvPr/>
            </p:nvSpPr>
            <p:spPr bwMode="auto">
              <a:xfrm>
                <a:off x="2151063" y="4500563"/>
                <a:ext cx="28575" cy="28575"/>
              </a:xfrm>
              <a:custGeom>
                <a:avLst/>
                <a:gdLst/>
                <a:ahLst/>
                <a:cxnLst>
                  <a:cxn ang="0">
                    <a:pos x="54" y="27"/>
                  </a:cxn>
                  <a:cxn ang="0">
                    <a:pos x="53" y="32"/>
                  </a:cxn>
                  <a:cxn ang="0">
                    <a:pos x="52" y="37"/>
                  </a:cxn>
                  <a:cxn ang="0">
                    <a:pos x="48" y="42"/>
                  </a:cxn>
                  <a:cxn ang="0">
                    <a:pos x="45" y="46"/>
                  </a:cxn>
                  <a:cxn ang="0">
                    <a:pos x="42" y="49"/>
                  </a:cxn>
                  <a:cxn ang="0">
                    <a:pos x="36" y="51"/>
                  </a:cxn>
                  <a:cxn ang="0">
                    <a:pos x="32" y="54"/>
                  </a:cxn>
                  <a:cxn ang="0">
                    <a:pos x="27" y="54"/>
                  </a:cxn>
                  <a:cxn ang="0">
                    <a:pos x="21" y="54"/>
                  </a:cxn>
                  <a:cxn ang="0">
                    <a:pos x="16" y="51"/>
                  </a:cxn>
                  <a:cxn ang="0">
                    <a:pos x="12" y="49"/>
                  </a:cxn>
                  <a:cxn ang="0">
                    <a:pos x="7" y="46"/>
                  </a:cxn>
                  <a:cxn ang="0">
                    <a:pos x="4" y="42"/>
                  </a:cxn>
                  <a:cxn ang="0">
                    <a:pos x="2" y="37"/>
                  </a:cxn>
                  <a:cxn ang="0">
                    <a:pos x="0" y="32"/>
                  </a:cxn>
                  <a:cxn ang="0">
                    <a:pos x="0" y="27"/>
                  </a:cxn>
                  <a:cxn ang="0">
                    <a:pos x="0" y="21"/>
                  </a:cxn>
                  <a:cxn ang="0">
                    <a:pos x="2" y="16"/>
                  </a:cxn>
                  <a:cxn ang="0">
                    <a:pos x="4" y="12"/>
                  </a:cxn>
                  <a:cxn ang="0">
                    <a:pos x="7" y="7"/>
                  </a:cxn>
                  <a:cxn ang="0">
                    <a:pos x="12" y="4"/>
                  </a:cxn>
                  <a:cxn ang="0">
                    <a:pos x="16" y="2"/>
                  </a:cxn>
                  <a:cxn ang="0">
                    <a:pos x="21" y="1"/>
                  </a:cxn>
                  <a:cxn ang="0">
                    <a:pos x="27" y="0"/>
                  </a:cxn>
                  <a:cxn ang="0">
                    <a:pos x="32" y="1"/>
                  </a:cxn>
                  <a:cxn ang="0">
                    <a:pos x="36" y="2"/>
                  </a:cxn>
                  <a:cxn ang="0">
                    <a:pos x="42" y="4"/>
                  </a:cxn>
                  <a:cxn ang="0">
                    <a:pos x="45" y="7"/>
                  </a:cxn>
                  <a:cxn ang="0">
                    <a:pos x="48" y="12"/>
                  </a:cxn>
                  <a:cxn ang="0">
                    <a:pos x="52" y="16"/>
                  </a:cxn>
                  <a:cxn ang="0">
                    <a:pos x="53" y="21"/>
                  </a:cxn>
                  <a:cxn ang="0">
                    <a:pos x="54" y="27"/>
                  </a:cxn>
                </a:cxnLst>
                <a:rect l="0" t="0" r="r" b="b"/>
                <a:pathLst>
                  <a:path w="54" h="54">
                    <a:moveTo>
                      <a:pt x="54" y="27"/>
                    </a:moveTo>
                    <a:lnTo>
                      <a:pt x="54" y="27"/>
                    </a:lnTo>
                    <a:lnTo>
                      <a:pt x="53" y="32"/>
                    </a:lnTo>
                    <a:lnTo>
                      <a:pt x="53" y="32"/>
                    </a:lnTo>
                    <a:lnTo>
                      <a:pt x="52" y="37"/>
                    </a:lnTo>
                    <a:lnTo>
                      <a:pt x="52" y="37"/>
                    </a:lnTo>
                    <a:lnTo>
                      <a:pt x="48" y="42"/>
                    </a:lnTo>
                    <a:lnTo>
                      <a:pt x="48" y="42"/>
                    </a:lnTo>
                    <a:lnTo>
                      <a:pt x="45" y="46"/>
                    </a:lnTo>
                    <a:lnTo>
                      <a:pt x="45" y="46"/>
                    </a:lnTo>
                    <a:lnTo>
                      <a:pt x="42" y="49"/>
                    </a:lnTo>
                    <a:lnTo>
                      <a:pt x="42" y="49"/>
                    </a:lnTo>
                    <a:lnTo>
                      <a:pt x="36" y="51"/>
                    </a:lnTo>
                    <a:lnTo>
                      <a:pt x="36" y="51"/>
                    </a:lnTo>
                    <a:lnTo>
                      <a:pt x="32" y="54"/>
                    </a:lnTo>
                    <a:lnTo>
                      <a:pt x="32" y="54"/>
                    </a:lnTo>
                    <a:lnTo>
                      <a:pt x="27" y="54"/>
                    </a:lnTo>
                    <a:lnTo>
                      <a:pt x="27" y="54"/>
                    </a:lnTo>
                    <a:lnTo>
                      <a:pt x="21" y="54"/>
                    </a:lnTo>
                    <a:lnTo>
                      <a:pt x="21" y="54"/>
                    </a:lnTo>
                    <a:lnTo>
                      <a:pt x="16" y="51"/>
                    </a:lnTo>
                    <a:lnTo>
                      <a:pt x="16" y="51"/>
                    </a:lnTo>
                    <a:lnTo>
                      <a:pt x="12" y="49"/>
                    </a:lnTo>
                    <a:lnTo>
                      <a:pt x="12" y="49"/>
                    </a:lnTo>
                    <a:lnTo>
                      <a:pt x="7" y="46"/>
                    </a:lnTo>
                    <a:lnTo>
                      <a:pt x="7" y="46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32" y="1"/>
                    </a:lnTo>
                    <a:lnTo>
                      <a:pt x="32" y="1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42" y="4"/>
                    </a:lnTo>
                    <a:lnTo>
                      <a:pt x="42" y="4"/>
                    </a:lnTo>
                    <a:lnTo>
                      <a:pt x="45" y="7"/>
                    </a:lnTo>
                    <a:lnTo>
                      <a:pt x="45" y="7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52" y="16"/>
                    </a:lnTo>
                    <a:lnTo>
                      <a:pt x="52" y="16"/>
                    </a:lnTo>
                    <a:lnTo>
                      <a:pt x="53" y="21"/>
                    </a:lnTo>
                    <a:lnTo>
                      <a:pt x="53" y="21"/>
                    </a:lnTo>
                    <a:lnTo>
                      <a:pt x="54" y="27"/>
                    </a:lnTo>
                    <a:lnTo>
                      <a:pt x="54" y="2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9" name="Rectangle 367"/>
              <p:cNvSpPr>
                <a:spLocks noChangeArrowheads="1"/>
              </p:cNvSpPr>
              <p:nvPr/>
            </p:nvSpPr>
            <p:spPr bwMode="auto">
              <a:xfrm>
                <a:off x="2160588" y="4524375"/>
                <a:ext cx="7938" cy="22225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0" name="Freeform 368"/>
              <p:cNvSpPr>
                <a:spLocks/>
              </p:cNvSpPr>
              <p:nvPr/>
            </p:nvSpPr>
            <p:spPr bwMode="auto">
              <a:xfrm>
                <a:off x="2101850" y="4749800"/>
                <a:ext cx="44450" cy="36513"/>
              </a:xfrm>
              <a:custGeom>
                <a:avLst/>
                <a:gdLst/>
                <a:ahLst/>
                <a:cxnLst>
                  <a:cxn ang="0">
                    <a:pos x="2" y="63"/>
                  </a:cxn>
                  <a:cxn ang="0">
                    <a:pos x="2" y="63"/>
                  </a:cxn>
                  <a:cxn ang="0">
                    <a:pos x="0" y="58"/>
                  </a:cxn>
                  <a:cxn ang="0">
                    <a:pos x="0" y="52"/>
                  </a:cxn>
                  <a:cxn ang="0">
                    <a:pos x="2" y="47"/>
                  </a:cxn>
                  <a:cxn ang="0">
                    <a:pos x="6" y="43"/>
                  </a:cxn>
                  <a:cxn ang="0">
                    <a:pos x="6" y="43"/>
                  </a:cxn>
                  <a:cxn ang="0">
                    <a:pos x="62" y="3"/>
                  </a:cxn>
                  <a:cxn ang="0">
                    <a:pos x="62" y="3"/>
                  </a:cxn>
                  <a:cxn ang="0">
                    <a:pos x="67" y="1"/>
                  </a:cxn>
                  <a:cxn ang="0">
                    <a:pos x="73" y="0"/>
                  </a:cxn>
                  <a:cxn ang="0">
                    <a:pos x="79" y="2"/>
                  </a:cxn>
                  <a:cxn ang="0">
                    <a:pos x="83" y="6"/>
                  </a:cxn>
                  <a:cxn ang="0">
                    <a:pos x="83" y="6"/>
                  </a:cxn>
                  <a:cxn ang="0">
                    <a:pos x="83" y="6"/>
                  </a:cxn>
                  <a:cxn ang="0">
                    <a:pos x="85" y="11"/>
                  </a:cxn>
                  <a:cxn ang="0">
                    <a:pos x="85" y="17"/>
                  </a:cxn>
                  <a:cxn ang="0">
                    <a:pos x="83" y="22"/>
                  </a:cxn>
                  <a:cxn ang="0">
                    <a:pos x="79" y="26"/>
                  </a:cxn>
                  <a:cxn ang="0">
                    <a:pos x="79" y="26"/>
                  </a:cxn>
                  <a:cxn ang="0">
                    <a:pos x="23" y="67"/>
                  </a:cxn>
                  <a:cxn ang="0">
                    <a:pos x="23" y="67"/>
                  </a:cxn>
                  <a:cxn ang="0">
                    <a:pos x="20" y="70"/>
                  </a:cxn>
                  <a:cxn ang="0">
                    <a:pos x="14" y="70"/>
                  </a:cxn>
                  <a:cxn ang="0">
                    <a:pos x="14" y="70"/>
                  </a:cxn>
                  <a:cxn ang="0">
                    <a:pos x="14" y="70"/>
                  </a:cxn>
                  <a:cxn ang="0">
                    <a:pos x="11" y="70"/>
                  </a:cxn>
                  <a:cxn ang="0">
                    <a:pos x="8" y="68"/>
                  </a:cxn>
                  <a:cxn ang="0">
                    <a:pos x="5" y="66"/>
                  </a:cxn>
                  <a:cxn ang="0">
                    <a:pos x="2" y="63"/>
                  </a:cxn>
                  <a:cxn ang="0">
                    <a:pos x="2" y="63"/>
                  </a:cxn>
                </a:cxnLst>
                <a:rect l="0" t="0" r="r" b="b"/>
                <a:pathLst>
                  <a:path w="85" h="70">
                    <a:moveTo>
                      <a:pt x="2" y="63"/>
                    </a:moveTo>
                    <a:lnTo>
                      <a:pt x="2" y="63"/>
                    </a:lnTo>
                    <a:lnTo>
                      <a:pt x="0" y="58"/>
                    </a:lnTo>
                    <a:lnTo>
                      <a:pt x="0" y="52"/>
                    </a:lnTo>
                    <a:lnTo>
                      <a:pt x="2" y="47"/>
                    </a:lnTo>
                    <a:lnTo>
                      <a:pt x="6" y="43"/>
                    </a:lnTo>
                    <a:lnTo>
                      <a:pt x="6" y="43"/>
                    </a:lnTo>
                    <a:lnTo>
                      <a:pt x="62" y="3"/>
                    </a:lnTo>
                    <a:lnTo>
                      <a:pt x="62" y="3"/>
                    </a:lnTo>
                    <a:lnTo>
                      <a:pt x="67" y="1"/>
                    </a:lnTo>
                    <a:lnTo>
                      <a:pt x="73" y="0"/>
                    </a:lnTo>
                    <a:lnTo>
                      <a:pt x="79" y="2"/>
                    </a:lnTo>
                    <a:lnTo>
                      <a:pt x="83" y="6"/>
                    </a:lnTo>
                    <a:lnTo>
                      <a:pt x="83" y="6"/>
                    </a:lnTo>
                    <a:lnTo>
                      <a:pt x="83" y="6"/>
                    </a:lnTo>
                    <a:lnTo>
                      <a:pt x="85" y="11"/>
                    </a:lnTo>
                    <a:lnTo>
                      <a:pt x="85" y="17"/>
                    </a:lnTo>
                    <a:lnTo>
                      <a:pt x="83" y="22"/>
                    </a:lnTo>
                    <a:lnTo>
                      <a:pt x="79" y="26"/>
                    </a:lnTo>
                    <a:lnTo>
                      <a:pt x="79" y="26"/>
                    </a:lnTo>
                    <a:lnTo>
                      <a:pt x="23" y="67"/>
                    </a:lnTo>
                    <a:lnTo>
                      <a:pt x="23" y="67"/>
                    </a:lnTo>
                    <a:lnTo>
                      <a:pt x="20" y="70"/>
                    </a:lnTo>
                    <a:lnTo>
                      <a:pt x="14" y="70"/>
                    </a:lnTo>
                    <a:lnTo>
                      <a:pt x="14" y="70"/>
                    </a:lnTo>
                    <a:lnTo>
                      <a:pt x="14" y="70"/>
                    </a:lnTo>
                    <a:lnTo>
                      <a:pt x="11" y="70"/>
                    </a:lnTo>
                    <a:lnTo>
                      <a:pt x="8" y="68"/>
                    </a:lnTo>
                    <a:lnTo>
                      <a:pt x="5" y="66"/>
                    </a:lnTo>
                    <a:lnTo>
                      <a:pt x="2" y="63"/>
                    </a:lnTo>
                    <a:lnTo>
                      <a:pt x="2" y="6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1" name="Freeform 369"/>
              <p:cNvSpPr>
                <a:spLocks/>
              </p:cNvSpPr>
              <p:nvPr/>
            </p:nvSpPr>
            <p:spPr bwMode="auto">
              <a:xfrm>
                <a:off x="2181225" y="4749800"/>
                <a:ext cx="46038" cy="36513"/>
              </a:xfrm>
              <a:custGeom>
                <a:avLst/>
                <a:gdLst/>
                <a:ahLst/>
                <a:cxnLst>
                  <a:cxn ang="0">
                    <a:pos x="63" y="67"/>
                  </a:cxn>
                  <a:cxn ang="0">
                    <a:pos x="7" y="26"/>
                  </a:cxn>
                  <a:cxn ang="0">
                    <a:pos x="7" y="26"/>
                  </a:cxn>
                  <a:cxn ang="0">
                    <a:pos x="2" y="22"/>
                  </a:cxn>
                  <a:cxn ang="0">
                    <a:pos x="0" y="17"/>
                  </a:cxn>
                  <a:cxn ang="0">
                    <a:pos x="0" y="11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8" y="2"/>
                  </a:cxn>
                  <a:cxn ang="0">
                    <a:pos x="13" y="0"/>
                  </a:cxn>
                  <a:cxn ang="0">
                    <a:pos x="18" y="1"/>
                  </a:cxn>
                  <a:cxn ang="0">
                    <a:pos x="24" y="3"/>
                  </a:cxn>
                  <a:cxn ang="0">
                    <a:pos x="24" y="3"/>
                  </a:cxn>
                  <a:cxn ang="0">
                    <a:pos x="80" y="43"/>
                  </a:cxn>
                  <a:cxn ang="0">
                    <a:pos x="80" y="43"/>
                  </a:cxn>
                  <a:cxn ang="0">
                    <a:pos x="84" y="47"/>
                  </a:cxn>
                  <a:cxn ang="0">
                    <a:pos x="86" y="52"/>
                  </a:cxn>
                  <a:cxn ang="0">
                    <a:pos x="85" y="58"/>
                  </a:cxn>
                  <a:cxn ang="0">
                    <a:pos x="83" y="63"/>
                  </a:cxn>
                  <a:cxn ang="0">
                    <a:pos x="83" y="63"/>
                  </a:cxn>
                  <a:cxn ang="0">
                    <a:pos x="83" y="63"/>
                  </a:cxn>
                  <a:cxn ang="0">
                    <a:pos x="81" y="66"/>
                  </a:cxn>
                  <a:cxn ang="0">
                    <a:pos x="78" y="68"/>
                  </a:cxn>
                  <a:cxn ang="0">
                    <a:pos x="74" y="70"/>
                  </a:cxn>
                  <a:cxn ang="0">
                    <a:pos x="71" y="70"/>
                  </a:cxn>
                  <a:cxn ang="0">
                    <a:pos x="71" y="70"/>
                  </a:cxn>
                  <a:cxn ang="0">
                    <a:pos x="71" y="70"/>
                  </a:cxn>
                  <a:cxn ang="0">
                    <a:pos x="67" y="70"/>
                  </a:cxn>
                  <a:cxn ang="0">
                    <a:pos x="63" y="67"/>
                  </a:cxn>
                  <a:cxn ang="0">
                    <a:pos x="63" y="67"/>
                  </a:cxn>
                </a:cxnLst>
                <a:rect l="0" t="0" r="r" b="b"/>
                <a:pathLst>
                  <a:path w="86" h="70">
                    <a:moveTo>
                      <a:pt x="63" y="67"/>
                    </a:moveTo>
                    <a:lnTo>
                      <a:pt x="7" y="26"/>
                    </a:lnTo>
                    <a:lnTo>
                      <a:pt x="7" y="26"/>
                    </a:lnTo>
                    <a:lnTo>
                      <a:pt x="2" y="22"/>
                    </a:lnTo>
                    <a:lnTo>
                      <a:pt x="0" y="17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8" y="2"/>
                    </a:lnTo>
                    <a:lnTo>
                      <a:pt x="13" y="0"/>
                    </a:lnTo>
                    <a:lnTo>
                      <a:pt x="18" y="1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80" y="43"/>
                    </a:lnTo>
                    <a:lnTo>
                      <a:pt x="80" y="43"/>
                    </a:lnTo>
                    <a:lnTo>
                      <a:pt x="84" y="47"/>
                    </a:lnTo>
                    <a:lnTo>
                      <a:pt x="86" y="52"/>
                    </a:lnTo>
                    <a:lnTo>
                      <a:pt x="85" y="58"/>
                    </a:lnTo>
                    <a:lnTo>
                      <a:pt x="83" y="63"/>
                    </a:lnTo>
                    <a:lnTo>
                      <a:pt x="83" y="63"/>
                    </a:lnTo>
                    <a:lnTo>
                      <a:pt x="83" y="63"/>
                    </a:lnTo>
                    <a:lnTo>
                      <a:pt x="81" y="66"/>
                    </a:lnTo>
                    <a:lnTo>
                      <a:pt x="78" y="68"/>
                    </a:lnTo>
                    <a:lnTo>
                      <a:pt x="74" y="70"/>
                    </a:lnTo>
                    <a:lnTo>
                      <a:pt x="71" y="70"/>
                    </a:lnTo>
                    <a:lnTo>
                      <a:pt x="71" y="70"/>
                    </a:lnTo>
                    <a:lnTo>
                      <a:pt x="71" y="70"/>
                    </a:lnTo>
                    <a:lnTo>
                      <a:pt x="67" y="70"/>
                    </a:lnTo>
                    <a:lnTo>
                      <a:pt x="63" y="67"/>
                    </a:lnTo>
                    <a:lnTo>
                      <a:pt x="63" y="6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2" name="Freeform 370"/>
              <p:cNvSpPr>
                <a:spLocks/>
              </p:cNvSpPr>
              <p:nvPr/>
            </p:nvSpPr>
            <p:spPr bwMode="auto">
              <a:xfrm>
                <a:off x="2160588" y="4578350"/>
                <a:ext cx="9525" cy="85725"/>
              </a:xfrm>
              <a:custGeom>
                <a:avLst/>
                <a:gdLst/>
                <a:ahLst/>
                <a:cxnLst>
                  <a:cxn ang="0">
                    <a:pos x="19" y="149"/>
                  </a:cxn>
                  <a:cxn ang="0">
                    <a:pos x="19" y="149"/>
                  </a:cxn>
                  <a:cxn ang="0">
                    <a:pos x="18" y="153"/>
                  </a:cxn>
                  <a:cxn ang="0">
                    <a:pos x="16" y="157"/>
                  </a:cxn>
                  <a:cxn ang="0">
                    <a:pos x="14" y="159"/>
                  </a:cxn>
                  <a:cxn ang="0">
                    <a:pos x="10" y="160"/>
                  </a:cxn>
                  <a:cxn ang="0">
                    <a:pos x="10" y="160"/>
                  </a:cxn>
                  <a:cxn ang="0">
                    <a:pos x="10" y="160"/>
                  </a:cxn>
                  <a:cxn ang="0">
                    <a:pos x="5" y="159"/>
                  </a:cxn>
                  <a:cxn ang="0">
                    <a:pos x="2" y="157"/>
                  </a:cxn>
                  <a:cxn ang="0">
                    <a:pos x="0" y="153"/>
                  </a:cxn>
                  <a:cxn ang="0">
                    <a:pos x="0" y="14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7"/>
                  </a:cxn>
                  <a:cxn ang="0">
                    <a:pos x="2" y="3"/>
                  </a:cxn>
                  <a:cxn ang="0">
                    <a:pos x="5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4" y="0"/>
                  </a:cxn>
                  <a:cxn ang="0">
                    <a:pos x="16" y="3"/>
                  </a:cxn>
                  <a:cxn ang="0">
                    <a:pos x="18" y="7"/>
                  </a:cxn>
                  <a:cxn ang="0">
                    <a:pos x="19" y="11"/>
                  </a:cxn>
                  <a:cxn ang="0">
                    <a:pos x="19" y="149"/>
                  </a:cxn>
                </a:cxnLst>
                <a:rect l="0" t="0" r="r" b="b"/>
                <a:pathLst>
                  <a:path w="19" h="160">
                    <a:moveTo>
                      <a:pt x="19" y="149"/>
                    </a:moveTo>
                    <a:lnTo>
                      <a:pt x="19" y="149"/>
                    </a:lnTo>
                    <a:lnTo>
                      <a:pt x="18" y="153"/>
                    </a:lnTo>
                    <a:lnTo>
                      <a:pt x="16" y="157"/>
                    </a:lnTo>
                    <a:lnTo>
                      <a:pt x="14" y="159"/>
                    </a:lnTo>
                    <a:lnTo>
                      <a:pt x="10" y="160"/>
                    </a:lnTo>
                    <a:lnTo>
                      <a:pt x="10" y="160"/>
                    </a:lnTo>
                    <a:lnTo>
                      <a:pt x="10" y="160"/>
                    </a:lnTo>
                    <a:lnTo>
                      <a:pt x="5" y="159"/>
                    </a:lnTo>
                    <a:lnTo>
                      <a:pt x="2" y="157"/>
                    </a:lnTo>
                    <a:lnTo>
                      <a:pt x="0" y="153"/>
                    </a:lnTo>
                    <a:lnTo>
                      <a:pt x="0" y="14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2" y="3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6" y="3"/>
                    </a:lnTo>
                    <a:lnTo>
                      <a:pt x="18" y="7"/>
                    </a:lnTo>
                    <a:lnTo>
                      <a:pt x="19" y="11"/>
                    </a:lnTo>
                    <a:lnTo>
                      <a:pt x="19" y="14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3" name="Freeform 371"/>
              <p:cNvSpPr>
                <a:spLocks/>
              </p:cNvSpPr>
              <p:nvPr/>
            </p:nvSpPr>
            <p:spPr bwMode="auto">
              <a:xfrm>
                <a:off x="2160588" y="4652963"/>
                <a:ext cx="57150" cy="11113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00" y="0"/>
                  </a:cxn>
                  <a:cxn ang="0">
                    <a:pos x="104" y="1"/>
                  </a:cxn>
                  <a:cxn ang="0">
                    <a:pos x="106" y="4"/>
                  </a:cxn>
                  <a:cxn ang="0">
                    <a:pos x="107" y="7"/>
                  </a:cxn>
                  <a:cxn ang="0">
                    <a:pos x="108" y="11"/>
                  </a:cxn>
                  <a:cxn ang="0">
                    <a:pos x="108" y="11"/>
                  </a:cxn>
                  <a:cxn ang="0">
                    <a:pos x="108" y="11"/>
                  </a:cxn>
                  <a:cxn ang="0">
                    <a:pos x="107" y="14"/>
                  </a:cxn>
                  <a:cxn ang="0">
                    <a:pos x="106" y="18"/>
                  </a:cxn>
                  <a:cxn ang="0">
                    <a:pos x="104" y="20"/>
                  </a:cxn>
                  <a:cxn ang="0">
                    <a:pos x="100" y="21"/>
                  </a:cxn>
                  <a:cxn ang="0">
                    <a:pos x="7" y="21"/>
                  </a:cxn>
                  <a:cxn ang="0">
                    <a:pos x="7" y="21"/>
                  </a:cxn>
                  <a:cxn ang="0">
                    <a:pos x="4" y="20"/>
                  </a:cxn>
                  <a:cxn ang="0">
                    <a:pos x="2" y="18"/>
                  </a:cxn>
                  <a:cxn ang="0">
                    <a:pos x="0" y="14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7"/>
                  </a:cxn>
                  <a:cxn ang="0">
                    <a:pos x="2" y="4"/>
                  </a:cxn>
                  <a:cxn ang="0">
                    <a:pos x="4" y="1"/>
                  </a:cxn>
                  <a:cxn ang="0">
                    <a:pos x="7" y="0"/>
                  </a:cxn>
                  <a:cxn ang="0">
                    <a:pos x="100" y="0"/>
                  </a:cxn>
                </a:cxnLst>
                <a:rect l="0" t="0" r="r" b="b"/>
                <a:pathLst>
                  <a:path w="108" h="21">
                    <a:moveTo>
                      <a:pt x="100" y="0"/>
                    </a:moveTo>
                    <a:lnTo>
                      <a:pt x="100" y="0"/>
                    </a:lnTo>
                    <a:lnTo>
                      <a:pt x="104" y="1"/>
                    </a:lnTo>
                    <a:lnTo>
                      <a:pt x="106" y="4"/>
                    </a:lnTo>
                    <a:lnTo>
                      <a:pt x="107" y="7"/>
                    </a:lnTo>
                    <a:lnTo>
                      <a:pt x="108" y="11"/>
                    </a:lnTo>
                    <a:lnTo>
                      <a:pt x="108" y="11"/>
                    </a:lnTo>
                    <a:lnTo>
                      <a:pt x="108" y="11"/>
                    </a:lnTo>
                    <a:lnTo>
                      <a:pt x="107" y="14"/>
                    </a:lnTo>
                    <a:lnTo>
                      <a:pt x="106" y="18"/>
                    </a:lnTo>
                    <a:lnTo>
                      <a:pt x="104" y="20"/>
                    </a:lnTo>
                    <a:lnTo>
                      <a:pt x="100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4" y="20"/>
                    </a:lnTo>
                    <a:lnTo>
                      <a:pt x="2" y="18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2" y="4"/>
                    </a:lnTo>
                    <a:lnTo>
                      <a:pt x="4" y="1"/>
                    </a:lnTo>
                    <a:lnTo>
                      <a:pt x="7" y="0"/>
                    </a:lnTo>
                    <a:lnTo>
                      <a:pt x="10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213" name="Group 212" descr="Gauge lines 4"/>
          <p:cNvGrpSpPr/>
          <p:nvPr/>
        </p:nvGrpSpPr>
        <p:grpSpPr>
          <a:xfrm>
            <a:off x="7786306" y="1907540"/>
            <a:ext cx="795297" cy="2337172"/>
            <a:chOff x="1206881" y="2615747"/>
            <a:chExt cx="348088" cy="2545490"/>
          </a:xfrm>
        </p:grpSpPr>
        <p:cxnSp>
          <p:nvCxnSpPr>
            <p:cNvPr id="214" name="Straight Connector 213"/>
            <p:cNvCxnSpPr/>
            <p:nvPr/>
          </p:nvCxnSpPr>
          <p:spPr>
            <a:xfrm>
              <a:off x="1206881" y="2666549"/>
              <a:ext cx="348088" cy="1588"/>
            </a:xfrm>
            <a:prstGeom prst="line">
              <a:avLst/>
            </a:prstGeom>
            <a:ln w="38100" cmpd="sng">
              <a:solidFill>
                <a:srgbClr val="000000">
                  <a:alpha val="3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>
              <a:off x="1206881" y="5104047"/>
              <a:ext cx="348088" cy="1588"/>
            </a:xfrm>
            <a:prstGeom prst="line">
              <a:avLst/>
            </a:prstGeom>
            <a:ln w="38100" cmpd="sng">
              <a:solidFill>
                <a:srgbClr val="000000">
                  <a:alpha val="3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>
              <a:off x="1206881" y="2937383"/>
              <a:ext cx="348088" cy="1588"/>
            </a:xfrm>
            <a:prstGeom prst="line">
              <a:avLst/>
            </a:prstGeom>
            <a:ln w="3175" cap="flat" cmpd="sng" algn="ctr">
              <a:solidFill>
                <a:srgbClr val="000000">
                  <a:alpha val="30000"/>
                </a:srgbClr>
              </a:solidFill>
              <a:prstDash val="dot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>
              <a:off x="1206881" y="3208217"/>
              <a:ext cx="348088" cy="1588"/>
            </a:xfrm>
            <a:prstGeom prst="line">
              <a:avLst/>
            </a:prstGeom>
            <a:ln w="3175" cap="flat" cmpd="sng" algn="ctr">
              <a:solidFill>
                <a:srgbClr val="000000">
                  <a:alpha val="30000"/>
                </a:srgbClr>
              </a:solidFill>
              <a:prstDash val="dot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>
              <a:off x="1206881" y="3479051"/>
              <a:ext cx="348088" cy="1588"/>
            </a:xfrm>
            <a:prstGeom prst="line">
              <a:avLst/>
            </a:prstGeom>
            <a:ln w="3175" cap="flat" cmpd="sng" algn="ctr">
              <a:solidFill>
                <a:srgbClr val="000000">
                  <a:alpha val="30000"/>
                </a:srgbClr>
              </a:solidFill>
              <a:prstDash val="dot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>
              <a:off x="1206881" y="3749885"/>
              <a:ext cx="348088" cy="1588"/>
            </a:xfrm>
            <a:prstGeom prst="line">
              <a:avLst/>
            </a:prstGeom>
            <a:ln w="3175" cap="flat" cmpd="sng" algn="ctr">
              <a:solidFill>
                <a:srgbClr val="000000">
                  <a:alpha val="30000"/>
                </a:srgbClr>
              </a:solidFill>
              <a:prstDash val="dot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1206881" y="4020719"/>
              <a:ext cx="348088" cy="1588"/>
            </a:xfrm>
            <a:prstGeom prst="line">
              <a:avLst/>
            </a:prstGeom>
            <a:ln w="3175" cap="flat" cmpd="sng" algn="ctr">
              <a:solidFill>
                <a:srgbClr val="000000">
                  <a:alpha val="30000"/>
                </a:srgbClr>
              </a:solidFill>
              <a:prstDash val="dot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>
              <a:off x="1206881" y="4291553"/>
              <a:ext cx="348088" cy="1588"/>
            </a:xfrm>
            <a:prstGeom prst="line">
              <a:avLst/>
            </a:prstGeom>
            <a:ln w="3175" cap="flat" cmpd="sng" algn="ctr">
              <a:solidFill>
                <a:srgbClr val="000000">
                  <a:alpha val="30000"/>
                </a:srgbClr>
              </a:solidFill>
              <a:prstDash val="dot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>
              <a:off x="1206881" y="4562387"/>
              <a:ext cx="348088" cy="1588"/>
            </a:xfrm>
            <a:prstGeom prst="line">
              <a:avLst/>
            </a:prstGeom>
            <a:ln w="3175" cap="flat" cmpd="sng" algn="ctr">
              <a:solidFill>
                <a:srgbClr val="000000">
                  <a:alpha val="30000"/>
                </a:srgbClr>
              </a:solidFill>
              <a:prstDash val="dot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1206881" y="4833221"/>
              <a:ext cx="348088" cy="1588"/>
            </a:xfrm>
            <a:prstGeom prst="line">
              <a:avLst/>
            </a:prstGeom>
            <a:ln w="3175" cap="flat" cmpd="sng" algn="ctr">
              <a:solidFill>
                <a:srgbClr val="000000">
                  <a:alpha val="30000"/>
                </a:srgbClr>
              </a:solidFill>
              <a:prstDash val="dot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4" name="Rounded Rectangle 223"/>
            <p:cNvSpPr/>
            <p:nvPr/>
          </p:nvSpPr>
          <p:spPr>
            <a:xfrm>
              <a:off x="1356171" y="2615747"/>
              <a:ext cx="49509" cy="2545490"/>
            </a:xfrm>
            <a:prstGeom prst="roundRect">
              <a:avLst>
                <a:gd name="adj" fmla="val 47865"/>
              </a:avLst>
            </a:prstGeom>
            <a:solidFill>
              <a:srgbClr val="000000"/>
            </a:solidFill>
            <a:ln w="12700">
              <a:gradFill flip="none" rotWithShape="1">
                <a:gsLst>
                  <a:gs pos="0">
                    <a:srgbClr val="282828"/>
                  </a:gs>
                  <a:gs pos="100000">
                    <a:srgbClr val="3C3C3C"/>
                  </a:gs>
                </a:gsLst>
                <a:lin ang="10800000" scaled="0"/>
                <a:tileRect/>
              </a:gradFill>
            </a:ln>
            <a:effectLst>
              <a:innerShdw blurRad="63500" dist="50800" dir="1350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3" name="Group 312" descr="Gauge Slider 4"/>
          <p:cNvGrpSpPr/>
          <p:nvPr/>
        </p:nvGrpSpPr>
        <p:grpSpPr>
          <a:xfrm>
            <a:off x="7456562" y="2329057"/>
            <a:ext cx="1489694" cy="236812"/>
            <a:chOff x="3544905" y="631949"/>
            <a:chExt cx="258071" cy="436727"/>
          </a:xfrm>
          <a:effectLst/>
        </p:grpSpPr>
        <p:sp>
          <p:nvSpPr>
            <p:cNvPr id="314" name="Rounded Rectangle 313"/>
            <p:cNvSpPr/>
            <p:nvPr/>
          </p:nvSpPr>
          <p:spPr>
            <a:xfrm>
              <a:off x="3544905" y="631949"/>
              <a:ext cx="258071" cy="43672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5" name="Rounded Rectangle 314"/>
            <p:cNvSpPr/>
            <p:nvPr/>
          </p:nvSpPr>
          <p:spPr>
            <a:xfrm>
              <a:off x="3554048" y="771631"/>
              <a:ext cx="239784" cy="157363"/>
            </a:xfrm>
            <a:prstGeom prst="roundRect">
              <a:avLst/>
            </a:prstGeom>
            <a:solidFill>
              <a:srgbClr val="FFD400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04" name="TextBox 303"/>
          <p:cNvSpPr txBox="1"/>
          <p:nvPr/>
        </p:nvSpPr>
        <p:spPr>
          <a:xfrm>
            <a:off x="7360614" y="4244711"/>
            <a:ext cx="1660144" cy="79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Distance Education Plan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54" name="Group 279" descr="Gears Icon"/>
          <p:cNvGrpSpPr/>
          <p:nvPr/>
        </p:nvGrpSpPr>
        <p:grpSpPr>
          <a:xfrm>
            <a:off x="9918297" y="817466"/>
            <a:ext cx="911749" cy="911749"/>
            <a:chOff x="9066212" y="2514600"/>
            <a:chExt cx="914400" cy="914400"/>
          </a:xfrm>
          <a:solidFill>
            <a:srgbClr val="FFFFFF"/>
          </a:solidFill>
          <a:effectLst/>
        </p:grpSpPr>
        <p:sp>
          <p:nvSpPr>
            <p:cNvPr id="155" name="Oval 154"/>
            <p:cNvSpPr/>
            <p:nvPr/>
          </p:nvSpPr>
          <p:spPr>
            <a:xfrm>
              <a:off x="9066212" y="2514600"/>
              <a:ext cx="914400" cy="914400"/>
            </a:xfrm>
            <a:prstGeom prst="ellipse">
              <a:avLst/>
            </a:prstGeom>
            <a:solidFill>
              <a:srgbClr val="FFD4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" name="Freeform 71"/>
            <p:cNvSpPr>
              <a:spLocks noEditPoints="1"/>
            </p:cNvSpPr>
            <p:nvPr/>
          </p:nvSpPr>
          <p:spPr bwMode="auto">
            <a:xfrm>
              <a:off x="9236550" y="2655289"/>
              <a:ext cx="596119" cy="585281"/>
            </a:xfrm>
            <a:custGeom>
              <a:avLst/>
              <a:gdLst/>
              <a:ahLst/>
              <a:cxnLst>
                <a:cxn ang="0">
                  <a:pos x="2762" y="601"/>
                </a:cxn>
                <a:cxn ang="0">
                  <a:pos x="2283" y="0"/>
                </a:cxn>
                <a:cxn ang="0">
                  <a:pos x="1262" y="325"/>
                </a:cxn>
                <a:cxn ang="0">
                  <a:pos x="1219" y="1087"/>
                </a:cxn>
                <a:cxn ang="0">
                  <a:pos x="1440" y="1801"/>
                </a:cxn>
                <a:cxn ang="0">
                  <a:pos x="1919" y="2402"/>
                </a:cxn>
                <a:cxn ang="0">
                  <a:pos x="2940" y="2077"/>
                </a:cxn>
                <a:cxn ang="0">
                  <a:pos x="2983" y="1315"/>
                </a:cxn>
                <a:cxn ang="0">
                  <a:pos x="2058" y="1619"/>
                </a:cxn>
                <a:cxn ang="0">
                  <a:pos x="1957" y="1595"/>
                </a:cxn>
                <a:cxn ang="0">
                  <a:pos x="1866" y="1549"/>
                </a:cxn>
                <a:cxn ang="0">
                  <a:pos x="1790" y="1483"/>
                </a:cxn>
                <a:cxn ang="0">
                  <a:pos x="1732" y="1401"/>
                </a:cxn>
                <a:cxn ang="0">
                  <a:pos x="1694" y="1306"/>
                </a:cxn>
                <a:cxn ang="0">
                  <a:pos x="1681" y="1201"/>
                </a:cxn>
                <a:cxn ang="0">
                  <a:pos x="1690" y="1117"/>
                </a:cxn>
                <a:cxn ang="0">
                  <a:pos x="1723" y="1019"/>
                </a:cxn>
                <a:cxn ang="0">
                  <a:pos x="1777" y="935"/>
                </a:cxn>
                <a:cxn ang="0">
                  <a:pos x="1850" y="865"/>
                </a:cxn>
                <a:cxn ang="0">
                  <a:pos x="1937" y="814"/>
                </a:cxn>
                <a:cxn ang="0">
                  <a:pos x="2037" y="786"/>
                </a:cxn>
                <a:cxn ang="0">
                  <a:pos x="2122" y="782"/>
                </a:cxn>
                <a:cxn ang="0">
                  <a:pos x="2225" y="801"/>
                </a:cxn>
                <a:cxn ang="0">
                  <a:pos x="2318" y="842"/>
                </a:cxn>
                <a:cxn ang="0">
                  <a:pos x="2397" y="905"/>
                </a:cxn>
                <a:cxn ang="0">
                  <a:pos x="2460" y="984"/>
                </a:cxn>
                <a:cxn ang="0">
                  <a:pos x="2501" y="1077"/>
                </a:cxn>
                <a:cxn ang="0">
                  <a:pos x="2520" y="1179"/>
                </a:cxn>
                <a:cxn ang="0">
                  <a:pos x="2516" y="1265"/>
                </a:cxn>
                <a:cxn ang="0">
                  <a:pos x="2488" y="1365"/>
                </a:cxn>
                <a:cxn ang="0">
                  <a:pos x="2437" y="1452"/>
                </a:cxn>
                <a:cxn ang="0">
                  <a:pos x="2367" y="1525"/>
                </a:cxn>
                <a:cxn ang="0">
                  <a:pos x="2283" y="1579"/>
                </a:cxn>
                <a:cxn ang="0">
                  <a:pos x="2185" y="1612"/>
                </a:cxn>
                <a:cxn ang="0">
                  <a:pos x="2101" y="1621"/>
                </a:cxn>
                <a:cxn ang="0">
                  <a:pos x="1250" y="1981"/>
                </a:cxn>
                <a:cxn ang="0">
                  <a:pos x="630" y="1776"/>
                </a:cxn>
                <a:cxn ang="0">
                  <a:pos x="337" y="2137"/>
                </a:cxn>
                <a:cxn ang="0">
                  <a:pos x="189" y="2567"/>
                </a:cxn>
                <a:cxn ang="0">
                  <a:pos x="210" y="3034"/>
                </a:cxn>
                <a:cxn ang="0">
                  <a:pos x="830" y="3240"/>
                </a:cxn>
                <a:cxn ang="0">
                  <a:pos x="1123" y="2880"/>
                </a:cxn>
                <a:cxn ang="0">
                  <a:pos x="1270" y="2450"/>
                </a:cxn>
                <a:cxn ang="0">
                  <a:pos x="684" y="2676"/>
                </a:cxn>
                <a:cxn ang="0">
                  <a:pos x="609" y="2640"/>
                </a:cxn>
                <a:cxn ang="0">
                  <a:pos x="561" y="2575"/>
                </a:cxn>
                <a:cxn ang="0">
                  <a:pos x="548" y="2508"/>
                </a:cxn>
                <a:cxn ang="0">
                  <a:pos x="568" y="2427"/>
                </a:cxn>
                <a:cxn ang="0">
                  <a:pos x="623" y="2366"/>
                </a:cxn>
                <a:cxn ang="0">
                  <a:pos x="701" y="2338"/>
                </a:cxn>
                <a:cxn ang="0">
                  <a:pos x="769" y="2345"/>
                </a:cxn>
                <a:cxn ang="0">
                  <a:pos x="839" y="2388"/>
                </a:cxn>
                <a:cxn ang="0">
                  <a:pos x="882" y="2458"/>
                </a:cxn>
                <a:cxn ang="0">
                  <a:pos x="888" y="2526"/>
                </a:cxn>
                <a:cxn ang="0">
                  <a:pos x="861" y="2604"/>
                </a:cxn>
                <a:cxn ang="0">
                  <a:pos x="800" y="2658"/>
                </a:cxn>
                <a:cxn ang="0">
                  <a:pos x="718" y="2679"/>
                </a:cxn>
              </a:cxnLst>
              <a:rect l="0" t="0" r="r" b="b"/>
              <a:pathLst>
                <a:path w="3300" h="3240">
                  <a:moveTo>
                    <a:pt x="2988" y="1104"/>
                  </a:moveTo>
                  <a:lnTo>
                    <a:pt x="3300" y="1002"/>
                  </a:lnTo>
                  <a:lnTo>
                    <a:pt x="3193" y="674"/>
                  </a:lnTo>
                  <a:lnTo>
                    <a:pt x="2881" y="775"/>
                  </a:lnTo>
                  <a:lnTo>
                    <a:pt x="2762" y="601"/>
                  </a:lnTo>
                  <a:lnTo>
                    <a:pt x="2954" y="336"/>
                  </a:lnTo>
                  <a:lnTo>
                    <a:pt x="2674" y="133"/>
                  </a:lnTo>
                  <a:lnTo>
                    <a:pt x="2482" y="398"/>
                  </a:lnTo>
                  <a:lnTo>
                    <a:pt x="2283" y="327"/>
                  </a:lnTo>
                  <a:lnTo>
                    <a:pt x="2283" y="0"/>
                  </a:lnTo>
                  <a:lnTo>
                    <a:pt x="1937" y="0"/>
                  </a:lnTo>
                  <a:lnTo>
                    <a:pt x="1937" y="327"/>
                  </a:lnTo>
                  <a:lnTo>
                    <a:pt x="1734" y="387"/>
                  </a:lnTo>
                  <a:lnTo>
                    <a:pt x="1542" y="121"/>
                  </a:lnTo>
                  <a:lnTo>
                    <a:pt x="1262" y="325"/>
                  </a:lnTo>
                  <a:lnTo>
                    <a:pt x="1454" y="591"/>
                  </a:lnTo>
                  <a:lnTo>
                    <a:pt x="1326" y="758"/>
                  </a:lnTo>
                  <a:lnTo>
                    <a:pt x="1014" y="657"/>
                  </a:lnTo>
                  <a:lnTo>
                    <a:pt x="907" y="985"/>
                  </a:lnTo>
                  <a:lnTo>
                    <a:pt x="1219" y="1087"/>
                  </a:lnTo>
                  <a:lnTo>
                    <a:pt x="1214" y="1298"/>
                  </a:lnTo>
                  <a:lnTo>
                    <a:pt x="902" y="1399"/>
                  </a:lnTo>
                  <a:lnTo>
                    <a:pt x="1009" y="1728"/>
                  </a:lnTo>
                  <a:lnTo>
                    <a:pt x="1321" y="1627"/>
                  </a:lnTo>
                  <a:lnTo>
                    <a:pt x="1440" y="1801"/>
                  </a:lnTo>
                  <a:lnTo>
                    <a:pt x="1248" y="2066"/>
                  </a:lnTo>
                  <a:lnTo>
                    <a:pt x="1526" y="2269"/>
                  </a:lnTo>
                  <a:lnTo>
                    <a:pt x="1720" y="2004"/>
                  </a:lnTo>
                  <a:lnTo>
                    <a:pt x="1919" y="2075"/>
                  </a:lnTo>
                  <a:lnTo>
                    <a:pt x="1919" y="2402"/>
                  </a:lnTo>
                  <a:lnTo>
                    <a:pt x="2265" y="2403"/>
                  </a:lnTo>
                  <a:lnTo>
                    <a:pt x="2265" y="2075"/>
                  </a:lnTo>
                  <a:lnTo>
                    <a:pt x="2467" y="2015"/>
                  </a:lnTo>
                  <a:lnTo>
                    <a:pt x="2660" y="2281"/>
                  </a:lnTo>
                  <a:lnTo>
                    <a:pt x="2940" y="2077"/>
                  </a:lnTo>
                  <a:lnTo>
                    <a:pt x="2747" y="1811"/>
                  </a:lnTo>
                  <a:lnTo>
                    <a:pt x="2876" y="1645"/>
                  </a:lnTo>
                  <a:lnTo>
                    <a:pt x="3188" y="1746"/>
                  </a:lnTo>
                  <a:lnTo>
                    <a:pt x="3295" y="1416"/>
                  </a:lnTo>
                  <a:lnTo>
                    <a:pt x="2983" y="1315"/>
                  </a:lnTo>
                  <a:lnTo>
                    <a:pt x="2988" y="1104"/>
                  </a:lnTo>
                  <a:close/>
                  <a:moveTo>
                    <a:pt x="2101" y="1621"/>
                  </a:moveTo>
                  <a:lnTo>
                    <a:pt x="2101" y="1621"/>
                  </a:lnTo>
                  <a:lnTo>
                    <a:pt x="2079" y="1620"/>
                  </a:lnTo>
                  <a:lnTo>
                    <a:pt x="2058" y="1619"/>
                  </a:lnTo>
                  <a:lnTo>
                    <a:pt x="2037" y="1616"/>
                  </a:lnTo>
                  <a:lnTo>
                    <a:pt x="2016" y="1612"/>
                  </a:lnTo>
                  <a:lnTo>
                    <a:pt x="1996" y="1608"/>
                  </a:lnTo>
                  <a:lnTo>
                    <a:pt x="1976" y="1601"/>
                  </a:lnTo>
                  <a:lnTo>
                    <a:pt x="1957" y="1595"/>
                  </a:lnTo>
                  <a:lnTo>
                    <a:pt x="1937" y="1588"/>
                  </a:lnTo>
                  <a:lnTo>
                    <a:pt x="1919" y="1579"/>
                  </a:lnTo>
                  <a:lnTo>
                    <a:pt x="1901" y="1570"/>
                  </a:lnTo>
                  <a:lnTo>
                    <a:pt x="1884" y="1560"/>
                  </a:lnTo>
                  <a:lnTo>
                    <a:pt x="1866" y="1549"/>
                  </a:lnTo>
                  <a:lnTo>
                    <a:pt x="1850" y="1538"/>
                  </a:lnTo>
                  <a:lnTo>
                    <a:pt x="1834" y="1525"/>
                  </a:lnTo>
                  <a:lnTo>
                    <a:pt x="1819" y="1512"/>
                  </a:lnTo>
                  <a:lnTo>
                    <a:pt x="1804" y="1498"/>
                  </a:lnTo>
                  <a:lnTo>
                    <a:pt x="1790" y="1483"/>
                  </a:lnTo>
                  <a:lnTo>
                    <a:pt x="1777" y="1468"/>
                  </a:lnTo>
                  <a:lnTo>
                    <a:pt x="1764" y="1452"/>
                  </a:lnTo>
                  <a:lnTo>
                    <a:pt x="1753" y="1436"/>
                  </a:lnTo>
                  <a:lnTo>
                    <a:pt x="1742" y="1418"/>
                  </a:lnTo>
                  <a:lnTo>
                    <a:pt x="1732" y="1401"/>
                  </a:lnTo>
                  <a:lnTo>
                    <a:pt x="1723" y="1383"/>
                  </a:lnTo>
                  <a:lnTo>
                    <a:pt x="1714" y="1365"/>
                  </a:lnTo>
                  <a:lnTo>
                    <a:pt x="1707" y="1345"/>
                  </a:lnTo>
                  <a:lnTo>
                    <a:pt x="1700" y="1326"/>
                  </a:lnTo>
                  <a:lnTo>
                    <a:pt x="1694" y="1306"/>
                  </a:lnTo>
                  <a:lnTo>
                    <a:pt x="1690" y="1286"/>
                  </a:lnTo>
                  <a:lnTo>
                    <a:pt x="1686" y="1265"/>
                  </a:lnTo>
                  <a:lnTo>
                    <a:pt x="1683" y="1244"/>
                  </a:lnTo>
                  <a:lnTo>
                    <a:pt x="1682" y="1223"/>
                  </a:lnTo>
                  <a:lnTo>
                    <a:pt x="1681" y="1201"/>
                  </a:lnTo>
                  <a:lnTo>
                    <a:pt x="1681" y="1201"/>
                  </a:lnTo>
                  <a:lnTo>
                    <a:pt x="1682" y="1179"/>
                  </a:lnTo>
                  <a:lnTo>
                    <a:pt x="1683" y="1158"/>
                  </a:lnTo>
                  <a:lnTo>
                    <a:pt x="1686" y="1137"/>
                  </a:lnTo>
                  <a:lnTo>
                    <a:pt x="1690" y="1117"/>
                  </a:lnTo>
                  <a:lnTo>
                    <a:pt x="1694" y="1096"/>
                  </a:lnTo>
                  <a:lnTo>
                    <a:pt x="1700" y="1077"/>
                  </a:lnTo>
                  <a:lnTo>
                    <a:pt x="1707" y="1057"/>
                  </a:lnTo>
                  <a:lnTo>
                    <a:pt x="1714" y="1037"/>
                  </a:lnTo>
                  <a:lnTo>
                    <a:pt x="1723" y="1019"/>
                  </a:lnTo>
                  <a:lnTo>
                    <a:pt x="1732" y="1001"/>
                  </a:lnTo>
                  <a:lnTo>
                    <a:pt x="1742" y="984"/>
                  </a:lnTo>
                  <a:lnTo>
                    <a:pt x="1753" y="966"/>
                  </a:lnTo>
                  <a:lnTo>
                    <a:pt x="1764" y="950"/>
                  </a:lnTo>
                  <a:lnTo>
                    <a:pt x="1777" y="935"/>
                  </a:lnTo>
                  <a:lnTo>
                    <a:pt x="1790" y="919"/>
                  </a:lnTo>
                  <a:lnTo>
                    <a:pt x="1804" y="905"/>
                  </a:lnTo>
                  <a:lnTo>
                    <a:pt x="1819" y="890"/>
                  </a:lnTo>
                  <a:lnTo>
                    <a:pt x="1834" y="877"/>
                  </a:lnTo>
                  <a:lnTo>
                    <a:pt x="1850" y="865"/>
                  </a:lnTo>
                  <a:lnTo>
                    <a:pt x="1866" y="853"/>
                  </a:lnTo>
                  <a:lnTo>
                    <a:pt x="1884" y="842"/>
                  </a:lnTo>
                  <a:lnTo>
                    <a:pt x="1901" y="833"/>
                  </a:lnTo>
                  <a:lnTo>
                    <a:pt x="1919" y="823"/>
                  </a:lnTo>
                  <a:lnTo>
                    <a:pt x="1937" y="814"/>
                  </a:lnTo>
                  <a:lnTo>
                    <a:pt x="1957" y="807"/>
                  </a:lnTo>
                  <a:lnTo>
                    <a:pt x="1976" y="801"/>
                  </a:lnTo>
                  <a:lnTo>
                    <a:pt x="1996" y="795"/>
                  </a:lnTo>
                  <a:lnTo>
                    <a:pt x="2016" y="790"/>
                  </a:lnTo>
                  <a:lnTo>
                    <a:pt x="2037" y="786"/>
                  </a:lnTo>
                  <a:lnTo>
                    <a:pt x="2058" y="783"/>
                  </a:lnTo>
                  <a:lnTo>
                    <a:pt x="2079" y="782"/>
                  </a:lnTo>
                  <a:lnTo>
                    <a:pt x="2101" y="781"/>
                  </a:lnTo>
                  <a:lnTo>
                    <a:pt x="2101" y="781"/>
                  </a:lnTo>
                  <a:lnTo>
                    <a:pt x="2122" y="782"/>
                  </a:lnTo>
                  <a:lnTo>
                    <a:pt x="2144" y="783"/>
                  </a:lnTo>
                  <a:lnTo>
                    <a:pt x="2165" y="786"/>
                  </a:lnTo>
                  <a:lnTo>
                    <a:pt x="2185" y="790"/>
                  </a:lnTo>
                  <a:lnTo>
                    <a:pt x="2206" y="795"/>
                  </a:lnTo>
                  <a:lnTo>
                    <a:pt x="2225" y="801"/>
                  </a:lnTo>
                  <a:lnTo>
                    <a:pt x="2245" y="807"/>
                  </a:lnTo>
                  <a:lnTo>
                    <a:pt x="2265" y="814"/>
                  </a:lnTo>
                  <a:lnTo>
                    <a:pt x="2283" y="823"/>
                  </a:lnTo>
                  <a:lnTo>
                    <a:pt x="2301" y="833"/>
                  </a:lnTo>
                  <a:lnTo>
                    <a:pt x="2318" y="842"/>
                  </a:lnTo>
                  <a:lnTo>
                    <a:pt x="2336" y="853"/>
                  </a:lnTo>
                  <a:lnTo>
                    <a:pt x="2352" y="865"/>
                  </a:lnTo>
                  <a:lnTo>
                    <a:pt x="2367" y="877"/>
                  </a:lnTo>
                  <a:lnTo>
                    <a:pt x="2383" y="890"/>
                  </a:lnTo>
                  <a:lnTo>
                    <a:pt x="2397" y="905"/>
                  </a:lnTo>
                  <a:lnTo>
                    <a:pt x="2412" y="919"/>
                  </a:lnTo>
                  <a:lnTo>
                    <a:pt x="2425" y="935"/>
                  </a:lnTo>
                  <a:lnTo>
                    <a:pt x="2437" y="950"/>
                  </a:lnTo>
                  <a:lnTo>
                    <a:pt x="2449" y="966"/>
                  </a:lnTo>
                  <a:lnTo>
                    <a:pt x="2460" y="984"/>
                  </a:lnTo>
                  <a:lnTo>
                    <a:pt x="2469" y="1001"/>
                  </a:lnTo>
                  <a:lnTo>
                    <a:pt x="2479" y="1019"/>
                  </a:lnTo>
                  <a:lnTo>
                    <a:pt x="2488" y="1037"/>
                  </a:lnTo>
                  <a:lnTo>
                    <a:pt x="2495" y="1057"/>
                  </a:lnTo>
                  <a:lnTo>
                    <a:pt x="2501" y="1077"/>
                  </a:lnTo>
                  <a:lnTo>
                    <a:pt x="2507" y="1096"/>
                  </a:lnTo>
                  <a:lnTo>
                    <a:pt x="2512" y="1117"/>
                  </a:lnTo>
                  <a:lnTo>
                    <a:pt x="2516" y="1137"/>
                  </a:lnTo>
                  <a:lnTo>
                    <a:pt x="2519" y="1158"/>
                  </a:lnTo>
                  <a:lnTo>
                    <a:pt x="2520" y="1179"/>
                  </a:lnTo>
                  <a:lnTo>
                    <a:pt x="2521" y="1201"/>
                  </a:lnTo>
                  <a:lnTo>
                    <a:pt x="2521" y="1201"/>
                  </a:lnTo>
                  <a:lnTo>
                    <a:pt x="2520" y="1223"/>
                  </a:lnTo>
                  <a:lnTo>
                    <a:pt x="2519" y="1244"/>
                  </a:lnTo>
                  <a:lnTo>
                    <a:pt x="2516" y="1265"/>
                  </a:lnTo>
                  <a:lnTo>
                    <a:pt x="2512" y="1286"/>
                  </a:lnTo>
                  <a:lnTo>
                    <a:pt x="2507" y="1306"/>
                  </a:lnTo>
                  <a:lnTo>
                    <a:pt x="2501" y="1326"/>
                  </a:lnTo>
                  <a:lnTo>
                    <a:pt x="2495" y="1345"/>
                  </a:lnTo>
                  <a:lnTo>
                    <a:pt x="2488" y="1365"/>
                  </a:lnTo>
                  <a:lnTo>
                    <a:pt x="2479" y="1383"/>
                  </a:lnTo>
                  <a:lnTo>
                    <a:pt x="2469" y="1401"/>
                  </a:lnTo>
                  <a:lnTo>
                    <a:pt x="2460" y="1418"/>
                  </a:lnTo>
                  <a:lnTo>
                    <a:pt x="2449" y="1436"/>
                  </a:lnTo>
                  <a:lnTo>
                    <a:pt x="2437" y="1452"/>
                  </a:lnTo>
                  <a:lnTo>
                    <a:pt x="2425" y="1468"/>
                  </a:lnTo>
                  <a:lnTo>
                    <a:pt x="2412" y="1483"/>
                  </a:lnTo>
                  <a:lnTo>
                    <a:pt x="2397" y="1498"/>
                  </a:lnTo>
                  <a:lnTo>
                    <a:pt x="2383" y="1512"/>
                  </a:lnTo>
                  <a:lnTo>
                    <a:pt x="2367" y="1525"/>
                  </a:lnTo>
                  <a:lnTo>
                    <a:pt x="2352" y="1538"/>
                  </a:lnTo>
                  <a:lnTo>
                    <a:pt x="2336" y="1549"/>
                  </a:lnTo>
                  <a:lnTo>
                    <a:pt x="2318" y="1560"/>
                  </a:lnTo>
                  <a:lnTo>
                    <a:pt x="2301" y="1570"/>
                  </a:lnTo>
                  <a:lnTo>
                    <a:pt x="2283" y="1579"/>
                  </a:lnTo>
                  <a:lnTo>
                    <a:pt x="2265" y="1588"/>
                  </a:lnTo>
                  <a:lnTo>
                    <a:pt x="2245" y="1595"/>
                  </a:lnTo>
                  <a:lnTo>
                    <a:pt x="2225" y="1601"/>
                  </a:lnTo>
                  <a:lnTo>
                    <a:pt x="2206" y="1608"/>
                  </a:lnTo>
                  <a:lnTo>
                    <a:pt x="2185" y="1612"/>
                  </a:lnTo>
                  <a:lnTo>
                    <a:pt x="2165" y="1616"/>
                  </a:lnTo>
                  <a:lnTo>
                    <a:pt x="2144" y="1619"/>
                  </a:lnTo>
                  <a:lnTo>
                    <a:pt x="2122" y="1620"/>
                  </a:lnTo>
                  <a:lnTo>
                    <a:pt x="2101" y="1621"/>
                  </a:lnTo>
                  <a:lnTo>
                    <a:pt x="2101" y="1621"/>
                  </a:lnTo>
                  <a:close/>
                  <a:moveTo>
                    <a:pt x="1460" y="2388"/>
                  </a:moveTo>
                  <a:lnTo>
                    <a:pt x="1395" y="2187"/>
                  </a:lnTo>
                  <a:lnTo>
                    <a:pt x="1204" y="2249"/>
                  </a:lnTo>
                  <a:lnTo>
                    <a:pt x="1132" y="2143"/>
                  </a:lnTo>
                  <a:lnTo>
                    <a:pt x="1250" y="1981"/>
                  </a:lnTo>
                  <a:lnTo>
                    <a:pt x="1079" y="1858"/>
                  </a:lnTo>
                  <a:lnTo>
                    <a:pt x="961" y="2019"/>
                  </a:lnTo>
                  <a:lnTo>
                    <a:pt x="840" y="1976"/>
                  </a:lnTo>
                  <a:lnTo>
                    <a:pt x="840" y="1776"/>
                  </a:lnTo>
                  <a:lnTo>
                    <a:pt x="630" y="1776"/>
                  </a:lnTo>
                  <a:lnTo>
                    <a:pt x="630" y="1976"/>
                  </a:lnTo>
                  <a:lnTo>
                    <a:pt x="506" y="2012"/>
                  </a:lnTo>
                  <a:lnTo>
                    <a:pt x="389" y="1852"/>
                  </a:lnTo>
                  <a:lnTo>
                    <a:pt x="219" y="1975"/>
                  </a:lnTo>
                  <a:lnTo>
                    <a:pt x="337" y="2137"/>
                  </a:lnTo>
                  <a:lnTo>
                    <a:pt x="258" y="2239"/>
                  </a:lnTo>
                  <a:lnTo>
                    <a:pt x="68" y="2177"/>
                  </a:lnTo>
                  <a:lnTo>
                    <a:pt x="3" y="2376"/>
                  </a:lnTo>
                  <a:lnTo>
                    <a:pt x="192" y="2438"/>
                  </a:lnTo>
                  <a:lnTo>
                    <a:pt x="189" y="2567"/>
                  </a:lnTo>
                  <a:lnTo>
                    <a:pt x="0" y="2629"/>
                  </a:lnTo>
                  <a:lnTo>
                    <a:pt x="65" y="2829"/>
                  </a:lnTo>
                  <a:lnTo>
                    <a:pt x="254" y="2768"/>
                  </a:lnTo>
                  <a:lnTo>
                    <a:pt x="327" y="2874"/>
                  </a:lnTo>
                  <a:lnTo>
                    <a:pt x="210" y="3034"/>
                  </a:lnTo>
                  <a:lnTo>
                    <a:pt x="380" y="3159"/>
                  </a:lnTo>
                  <a:lnTo>
                    <a:pt x="497" y="2997"/>
                  </a:lnTo>
                  <a:lnTo>
                    <a:pt x="619" y="3040"/>
                  </a:lnTo>
                  <a:lnTo>
                    <a:pt x="619" y="3240"/>
                  </a:lnTo>
                  <a:lnTo>
                    <a:pt x="830" y="3240"/>
                  </a:lnTo>
                  <a:lnTo>
                    <a:pt x="830" y="3040"/>
                  </a:lnTo>
                  <a:lnTo>
                    <a:pt x="953" y="3003"/>
                  </a:lnTo>
                  <a:lnTo>
                    <a:pt x="1069" y="3165"/>
                  </a:lnTo>
                  <a:lnTo>
                    <a:pt x="1240" y="3041"/>
                  </a:lnTo>
                  <a:lnTo>
                    <a:pt x="1123" y="2880"/>
                  </a:lnTo>
                  <a:lnTo>
                    <a:pt x="1201" y="2778"/>
                  </a:lnTo>
                  <a:lnTo>
                    <a:pt x="1391" y="2840"/>
                  </a:lnTo>
                  <a:lnTo>
                    <a:pt x="1456" y="2639"/>
                  </a:lnTo>
                  <a:lnTo>
                    <a:pt x="1266" y="2577"/>
                  </a:lnTo>
                  <a:lnTo>
                    <a:pt x="1270" y="2450"/>
                  </a:lnTo>
                  <a:lnTo>
                    <a:pt x="1460" y="2388"/>
                  </a:lnTo>
                  <a:close/>
                  <a:moveTo>
                    <a:pt x="718" y="2679"/>
                  </a:moveTo>
                  <a:lnTo>
                    <a:pt x="718" y="2679"/>
                  </a:lnTo>
                  <a:lnTo>
                    <a:pt x="701" y="2678"/>
                  </a:lnTo>
                  <a:lnTo>
                    <a:pt x="684" y="2676"/>
                  </a:lnTo>
                  <a:lnTo>
                    <a:pt x="668" y="2672"/>
                  </a:lnTo>
                  <a:lnTo>
                    <a:pt x="652" y="2666"/>
                  </a:lnTo>
                  <a:lnTo>
                    <a:pt x="637" y="2658"/>
                  </a:lnTo>
                  <a:lnTo>
                    <a:pt x="623" y="2650"/>
                  </a:lnTo>
                  <a:lnTo>
                    <a:pt x="609" y="2640"/>
                  </a:lnTo>
                  <a:lnTo>
                    <a:pt x="598" y="2630"/>
                  </a:lnTo>
                  <a:lnTo>
                    <a:pt x="587" y="2617"/>
                  </a:lnTo>
                  <a:lnTo>
                    <a:pt x="576" y="2604"/>
                  </a:lnTo>
                  <a:lnTo>
                    <a:pt x="568" y="2590"/>
                  </a:lnTo>
                  <a:lnTo>
                    <a:pt x="561" y="2575"/>
                  </a:lnTo>
                  <a:lnTo>
                    <a:pt x="555" y="2559"/>
                  </a:lnTo>
                  <a:lnTo>
                    <a:pt x="551" y="2543"/>
                  </a:lnTo>
                  <a:lnTo>
                    <a:pt x="549" y="2526"/>
                  </a:lnTo>
                  <a:lnTo>
                    <a:pt x="548" y="2508"/>
                  </a:lnTo>
                  <a:lnTo>
                    <a:pt x="548" y="2508"/>
                  </a:lnTo>
                  <a:lnTo>
                    <a:pt x="549" y="2491"/>
                  </a:lnTo>
                  <a:lnTo>
                    <a:pt x="551" y="2474"/>
                  </a:lnTo>
                  <a:lnTo>
                    <a:pt x="555" y="2458"/>
                  </a:lnTo>
                  <a:lnTo>
                    <a:pt x="561" y="2441"/>
                  </a:lnTo>
                  <a:lnTo>
                    <a:pt x="568" y="2427"/>
                  </a:lnTo>
                  <a:lnTo>
                    <a:pt x="576" y="2413"/>
                  </a:lnTo>
                  <a:lnTo>
                    <a:pt x="587" y="2399"/>
                  </a:lnTo>
                  <a:lnTo>
                    <a:pt x="598" y="2388"/>
                  </a:lnTo>
                  <a:lnTo>
                    <a:pt x="609" y="2376"/>
                  </a:lnTo>
                  <a:lnTo>
                    <a:pt x="623" y="2366"/>
                  </a:lnTo>
                  <a:lnTo>
                    <a:pt x="637" y="2358"/>
                  </a:lnTo>
                  <a:lnTo>
                    <a:pt x="652" y="2351"/>
                  </a:lnTo>
                  <a:lnTo>
                    <a:pt x="668" y="2345"/>
                  </a:lnTo>
                  <a:lnTo>
                    <a:pt x="684" y="2340"/>
                  </a:lnTo>
                  <a:lnTo>
                    <a:pt x="701" y="2338"/>
                  </a:lnTo>
                  <a:lnTo>
                    <a:pt x="718" y="2337"/>
                  </a:lnTo>
                  <a:lnTo>
                    <a:pt x="718" y="2337"/>
                  </a:lnTo>
                  <a:lnTo>
                    <a:pt x="736" y="2338"/>
                  </a:lnTo>
                  <a:lnTo>
                    <a:pt x="752" y="2340"/>
                  </a:lnTo>
                  <a:lnTo>
                    <a:pt x="769" y="2345"/>
                  </a:lnTo>
                  <a:lnTo>
                    <a:pt x="785" y="2351"/>
                  </a:lnTo>
                  <a:lnTo>
                    <a:pt x="800" y="2358"/>
                  </a:lnTo>
                  <a:lnTo>
                    <a:pt x="814" y="2366"/>
                  </a:lnTo>
                  <a:lnTo>
                    <a:pt x="828" y="2376"/>
                  </a:lnTo>
                  <a:lnTo>
                    <a:pt x="839" y="2388"/>
                  </a:lnTo>
                  <a:lnTo>
                    <a:pt x="850" y="2399"/>
                  </a:lnTo>
                  <a:lnTo>
                    <a:pt x="861" y="2413"/>
                  </a:lnTo>
                  <a:lnTo>
                    <a:pt x="869" y="2427"/>
                  </a:lnTo>
                  <a:lnTo>
                    <a:pt x="876" y="2441"/>
                  </a:lnTo>
                  <a:lnTo>
                    <a:pt x="882" y="2458"/>
                  </a:lnTo>
                  <a:lnTo>
                    <a:pt x="886" y="2474"/>
                  </a:lnTo>
                  <a:lnTo>
                    <a:pt x="888" y="2491"/>
                  </a:lnTo>
                  <a:lnTo>
                    <a:pt x="889" y="2508"/>
                  </a:lnTo>
                  <a:lnTo>
                    <a:pt x="889" y="2508"/>
                  </a:lnTo>
                  <a:lnTo>
                    <a:pt x="888" y="2526"/>
                  </a:lnTo>
                  <a:lnTo>
                    <a:pt x="886" y="2543"/>
                  </a:lnTo>
                  <a:lnTo>
                    <a:pt x="882" y="2559"/>
                  </a:lnTo>
                  <a:lnTo>
                    <a:pt x="876" y="2575"/>
                  </a:lnTo>
                  <a:lnTo>
                    <a:pt x="869" y="2590"/>
                  </a:lnTo>
                  <a:lnTo>
                    <a:pt x="861" y="2604"/>
                  </a:lnTo>
                  <a:lnTo>
                    <a:pt x="850" y="2617"/>
                  </a:lnTo>
                  <a:lnTo>
                    <a:pt x="839" y="2630"/>
                  </a:lnTo>
                  <a:lnTo>
                    <a:pt x="828" y="2640"/>
                  </a:lnTo>
                  <a:lnTo>
                    <a:pt x="814" y="2650"/>
                  </a:lnTo>
                  <a:lnTo>
                    <a:pt x="800" y="2658"/>
                  </a:lnTo>
                  <a:lnTo>
                    <a:pt x="785" y="2666"/>
                  </a:lnTo>
                  <a:lnTo>
                    <a:pt x="769" y="2672"/>
                  </a:lnTo>
                  <a:lnTo>
                    <a:pt x="752" y="2676"/>
                  </a:lnTo>
                  <a:lnTo>
                    <a:pt x="736" y="2678"/>
                  </a:lnTo>
                  <a:lnTo>
                    <a:pt x="718" y="2679"/>
                  </a:lnTo>
                  <a:lnTo>
                    <a:pt x="718" y="26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28" name="Group 227" descr="Gauge lines 5"/>
          <p:cNvGrpSpPr/>
          <p:nvPr/>
        </p:nvGrpSpPr>
        <p:grpSpPr>
          <a:xfrm>
            <a:off x="9970496" y="1865978"/>
            <a:ext cx="795297" cy="2415911"/>
            <a:chOff x="1206881" y="2615747"/>
            <a:chExt cx="348088" cy="2545490"/>
          </a:xfrm>
        </p:grpSpPr>
        <p:cxnSp>
          <p:nvCxnSpPr>
            <p:cNvPr id="229" name="Straight Connector 228"/>
            <p:cNvCxnSpPr/>
            <p:nvPr/>
          </p:nvCxnSpPr>
          <p:spPr>
            <a:xfrm>
              <a:off x="1206881" y="2666549"/>
              <a:ext cx="348088" cy="1588"/>
            </a:xfrm>
            <a:prstGeom prst="line">
              <a:avLst/>
            </a:prstGeom>
            <a:ln w="38100" cmpd="sng">
              <a:solidFill>
                <a:srgbClr val="000000">
                  <a:alpha val="3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>
              <a:off x="1206881" y="5104047"/>
              <a:ext cx="348088" cy="1588"/>
            </a:xfrm>
            <a:prstGeom prst="line">
              <a:avLst/>
            </a:prstGeom>
            <a:ln w="38100" cmpd="sng">
              <a:solidFill>
                <a:srgbClr val="000000">
                  <a:alpha val="3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>
              <a:off x="1206881" y="2937383"/>
              <a:ext cx="348088" cy="1588"/>
            </a:xfrm>
            <a:prstGeom prst="line">
              <a:avLst/>
            </a:prstGeom>
            <a:ln w="3175" cap="flat" cmpd="sng" algn="ctr">
              <a:solidFill>
                <a:srgbClr val="000000">
                  <a:alpha val="30000"/>
                </a:srgbClr>
              </a:solidFill>
              <a:prstDash val="dot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>
              <a:off x="1206881" y="3208217"/>
              <a:ext cx="348088" cy="1588"/>
            </a:xfrm>
            <a:prstGeom prst="line">
              <a:avLst/>
            </a:prstGeom>
            <a:ln w="3175" cap="flat" cmpd="sng" algn="ctr">
              <a:solidFill>
                <a:srgbClr val="000000">
                  <a:alpha val="30000"/>
                </a:srgbClr>
              </a:solidFill>
              <a:prstDash val="dot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>
              <a:off x="1206881" y="3479051"/>
              <a:ext cx="348088" cy="1588"/>
            </a:xfrm>
            <a:prstGeom prst="line">
              <a:avLst/>
            </a:prstGeom>
            <a:ln w="3175" cap="flat" cmpd="sng" algn="ctr">
              <a:solidFill>
                <a:srgbClr val="000000">
                  <a:alpha val="30000"/>
                </a:srgbClr>
              </a:solidFill>
              <a:prstDash val="dot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>
              <a:off x="1206881" y="3749885"/>
              <a:ext cx="348088" cy="1588"/>
            </a:xfrm>
            <a:prstGeom prst="line">
              <a:avLst/>
            </a:prstGeom>
            <a:ln w="3175" cap="flat" cmpd="sng" algn="ctr">
              <a:solidFill>
                <a:srgbClr val="000000">
                  <a:alpha val="30000"/>
                </a:srgbClr>
              </a:solidFill>
              <a:prstDash val="dot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>
              <a:off x="1206881" y="4020719"/>
              <a:ext cx="348088" cy="1588"/>
            </a:xfrm>
            <a:prstGeom prst="line">
              <a:avLst/>
            </a:prstGeom>
            <a:ln w="3175" cap="flat" cmpd="sng" algn="ctr">
              <a:solidFill>
                <a:srgbClr val="000000">
                  <a:alpha val="30000"/>
                </a:srgbClr>
              </a:solidFill>
              <a:prstDash val="dot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>
              <a:off x="1206881" y="4291553"/>
              <a:ext cx="348088" cy="1588"/>
            </a:xfrm>
            <a:prstGeom prst="line">
              <a:avLst/>
            </a:prstGeom>
            <a:ln w="3175" cap="flat" cmpd="sng" algn="ctr">
              <a:solidFill>
                <a:srgbClr val="000000">
                  <a:alpha val="30000"/>
                </a:srgbClr>
              </a:solidFill>
              <a:prstDash val="dot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>
              <a:off x="1206881" y="4562387"/>
              <a:ext cx="348088" cy="1588"/>
            </a:xfrm>
            <a:prstGeom prst="line">
              <a:avLst/>
            </a:prstGeom>
            <a:ln w="3175" cap="flat" cmpd="sng" algn="ctr">
              <a:solidFill>
                <a:srgbClr val="000000">
                  <a:alpha val="30000"/>
                </a:srgbClr>
              </a:solidFill>
              <a:prstDash val="dot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>
              <a:off x="1206881" y="4833221"/>
              <a:ext cx="348088" cy="1588"/>
            </a:xfrm>
            <a:prstGeom prst="line">
              <a:avLst/>
            </a:prstGeom>
            <a:ln w="3175" cap="flat" cmpd="sng" algn="ctr">
              <a:solidFill>
                <a:srgbClr val="000000">
                  <a:alpha val="30000"/>
                </a:srgbClr>
              </a:solidFill>
              <a:prstDash val="dot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Rounded Rectangle 238"/>
            <p:cNvSpPr/>
            <p:nvPr/>
          </p:nvSpPr>
          <p:spPr>
            <a:xfrm>
              <a:off x="1356171" y="2615747"/>
              <a:ext cx="49509" cy="2545490"/>
            </a:xfrm>
            <a:prstGeom prst="roundRect">
              <a:avLst>
                <a:gd name="adj" fmla="val 47865"/>
              </a:avLst>
            </a:prstGeom>
            <a:solidFill>
              <a:srgbClr val="000000"/>
            </a:solidFill>
            <a:ln w="12700">
              <a:gradFill flip="none" rotWithShape="1">
                <a:gsLst>
                  <a:gs pos="0">
                    <a:srgbClr val="282828"/>
                  </a:gs>
                  <a:gs pos="100000">
                    <a:srgbClr val="3C3C3C"/>
                  </a:gs>
                </a:gsLst>
                <a:lin ang="10800000" scaled="0"/>
                <a:tileRect/>
              </a:gradFill>
            </a:ln>
            <a:effectLst>
              <a:innerShdw blurRad="63500" dist="50800" dir="1350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9" name="Group 318" descr="Gauge Slider 5"/>
          <p:cNvGrpSpPr/>
          <p:nvPr/>
        </p:nvGrpSpPr>
        <p:grpSpPr>
          <a:xfrm>
            <a:off x="9623297" y="2067386"/>
            <a:ext cx="1489694" cy="236812"/>
            <a:chOff x="3544905" y="631949"/>
            <a:chExt cx="258071" cy="436727"/>
          </a:xfrm>
          <a:effectLst/>
        </p:grpSpPr>
        <p:sp>
          <p:nvSpPr>
            <p:cNvPr id="320" name="Rounded Rectangle 319"/>
            <p:cNvSpPr/>
            <p:nvPr/>
          </p:nvSpPr>
          <p:spPr>
            <a:xfrm>
              <a:off x="3544905" y="631949"/>
              <a:ext cx="258071" cy="43672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1" name="Rounded Rectangle 320"/>
            <p:cNvSpPr/>
            <p:nvPr/>
          </p:nvSpPr>
          <p:spPr>
            <a:xfrm>
              <a:off x="3554048" y="771631"/>
              <a:ext cx="239784" cy="157363"/>
            </a:xfrm>
            <a:prstGeom prst="roundRect">
              <a:avLst/>
            </a:prstGeom>
            <a:solidFill>
              <a:srgbClr val="FFD400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05" name="TextBox 304"/>
          <p:cNvSpPr txBox="1"/>
          <p:nvPr/>
        </p:nvSpPr>
        <p:spPr>
          <a:xfrm>
            <a:off x="9538072" y="4297033"/>
            <a:ext cx="1660144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Integrated Plan </a:t>
            </a:r>
          </a:p>
          <a:p>
            <a:pPr algn="ctr">
              <a:lnSpc>
                <a:spcPct val="85000"/>
              </a:lnSpc>
            </a:pPr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(BSI, Equity, SSSP)</a:t>
            </a:r>
            <a:endParaRPr lang="en-US" sz="1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6" name="Rectangle 70"/>
          <p:cNvSpPr>
            <a:spLocks noChangeArrowheads="1"/>
          </p:cNvSpPr>
          <p:nvPr/>
        </p:nvSpPr>
        <p:spPr bwMode="auto">
          <a:xfrm>
            <a:off x="919134" y="5462965"/>
            <a:ext cx="10207624" cy="923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tIns="18288" rIns="27432" bIns="18288"/>
          <a:lstStyle/>
          <a:p>
            <a:pPr algn="ctr">
              <a:lnSpc>
                <a:spcPct val="85000"/>
              </a:lnSpc>
              <a:spcBef>
                <a:spcPts val="200"/>
              </a:spcBef>
            </a:pPr>
            <a:r>
              <a:rPr lang="en-US" sz="4000" b="1" dirty="0" smtClean="0">
                <a:latin typeface="Arial Black" charset="0"/>
                <a:ea typeface="Arial Black" charset="0"/>
                <a:cs typeface="Arial Black" charset="0"/>
              </a:rPr>
              <a:t>STRATEGIC PLANNING</a:t>
            </a:r>
            <a:endParaRPr lang="en-US" sz="4000" b="1" dirty="0">
              <a:latin typeface="Arial Black" charset="0"/>
              <a:ea typeface="Arial Black" charset="0"/>
              <a:cs typeface="Arial Black" charset="0"/>
            </a:endParaRPr>
          </a:p>
          <a:p>
            <a:pPr algn="ctr">
              <a:lnSpc>
                <a:spcPct val="200000"/>
              </a:lnSpc>
              <a:spcBef>
                <a:spcPts val="200"/>
              </a:spcBef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INTEGRATED PLANNING PROCESSES – IMPACTING STUDENT SUCCESS AND OUTCOMES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8" name="Straight Connector 7" descr="Slide title/subtitle text divider line."/>
          <p:cNvCxnSpPr/>
          <p:nvPr/>
        </p:nvCxnSpPr>
        <p:spPr>
          <a:xfrm>
            <a:off x="873850" y="6172200"/>
            <a:ext cx="102977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Bluebonnet Book Club | Harris County Public Library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992" y="995790"/>
            <a:ext cx="683955" cy="589616"/>
          </a:xfrm>
          <a:prstGeom prst="rect">
            <a:avLst/>
          </a:prstGeom>
        </p:spPr>
      </p:pic>
      <p:pic>
        <p:nvPicPr>
          <p:cNvPr id="6" name="Picture 5" descr="Incoglilo .: not so personal :.: Too much &lt;strong&gt;technology&lt;/strong&gt;?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123" y="981743"/>
            <a:ext cx="694940" cy="60605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147877" y="4629029"/>
            <a:ext cx="912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...</a:t>
            </a:r>
            <a:endParaRPr lang="en-US" dirty="0"/>
          </a:p>
        </p:txBody>
      </p:sp>
      <p:pic>
        <p:nvPicPr>
          <p:cNvPr id="13" name="Picture 12" descr="» mantenimiento correctivo Procedimientos de #construcció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805" y="5152805"/>
            <a:ext cx="1266671" cy="8811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 descr="Are Massive Open Online Courses Massive Opportunity or ...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156" y="995789"/>
            <a:ext cx="747596" cy="60448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335503" y="4678081"/>
            <a:ext cx="82833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Additional Plans and Grants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2727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7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2073E-7 -1.11111E-6 L 3.62073E-7 0.11273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25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578E-6 -1.11111E-6 L 1.38578E-6 0.17986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81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82027E-7 3.33333E-6 L -9.82027E-7 0.31273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625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1216E-6 -4.07407E-6 L 4.71216E-6 0.19908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" grpId="0"/>
      <p:bldP spid="302" grpId="0"/>
      <p:bldP spid="303" grpId="0"/>
      <p:bldP spid="304" grpId="0"/>
      <p:bldP spid="30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lack and white background team meeting image."/>
          <p:cNvPicPr>
            <a:picLocks noChangeAspect="1"/>
          </p:cNvPicPr>
          <p:nvPr/>
        </p:nvPicPr>
        <p:blipFill>
          <a:blip r:embed="rId3">
            <a:alphaModFix amt="1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contrast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6"/>
            <a:ext cx="12188825" cy="6856214"/>
          </a:xfrm>
          <a:prstGeom prst="rect">
            <a:avLst/>
          </a:prstGeom>
        </p:spPr>
      </p:pic>
      <p:grpSp>
        <p:nvGrpSpPr>
          <p:cNvPr id="2" name="Group 1" descr="Pie chart color wedges group."/>
          <p:cNvGrpSpPr/>
          <p:nvPr/>
        </p:nvGrpSpPr>
        <p:grpSpPr>
          <a:xfrm>
            <a:off x="7186933" y="2283224"/>
            <a:ext cx="2852695" cy="2919601"/>
            <a:chOff x="7186933" y="2283224"/>
            <a:chExt cx="2852695" cy="2919601"/>
          </a:xfrm>
        </p:grpSpPr>
        <p:sp>
          <p:nvSpPr>
            <p:cNvPr id="107" name="Freeform 5"/>
            <p:cNvSpPr>
              <a:spLocks/>
            </p:cNvSpPr>
            <p:nvPr/>
          </p:nvSpPr>
          <p:spPr bwMode="auto">
            <a:xfrm>
              <a:off x="7217852" y="2283224"/>
              <a:ext cx="1376344" cy="1682509"/>
            </a:xfrm>
            <a:custGeom>
              <a:avLst/>
              <a:gdLst/>
              <a:ahLst/>
              <a:cxnLst>
                <a:cxn ang="0">
                  <a:pos x="1698" y="2155"/>
                </a:cxn>
                <a:cxn ang="0">
                  <a:pos x="0" y="828"/>
                </a:cxn>
                <a:cxn ang="0">
                  <a:pos x="0" y="828"/>
                </a:cxn>
                <a:cxn ang="0">
                  <a:pos x="40" y="779"/>
                </a:cxn>
                <a:cxn ang="0">
                  <a:pos x="80" y="731"/>
                </a:cxn>
                <a:cxn ang="0">
                  <a:pos x="122" y="684"/>
                </a:cxn>
                <a:cxn ang="0">
                  <a:pos x="166" y="640"/>
                </a:cxn>
                <a:cxn ang="0">
                  <a:pos x="209" y="596"/>
                </a:cxn>
                <a:cxn ang="0">
                  <a:pos x="255" y="553"/>
                </a:cxn>
                <a:cxn ang="0">
                  <a:pos x="300" y="513"/>
                </a:cxn>
                <a:cxn ang="0">
                  <a:pos x="346" y="473"/>
                </a:cxn>
                <a:cxn ang="0">
                  <a:pos x="393" y="435"/>
                </a:cxn>
                <a:cxn ang="0">
                  <a:pos x="443" y="399"/>
                </a:cxn>
                <a:cxn ang="0">
                  <a:pos x="492" y="365"/>
                </a:cxn>
                <a:cxn ang="0">
                  <a:pos x="542" y="330"/>
                </a:cxn>
                <a:cxn ang="0">
                  <a:pos x="593" y="300"/>
                </a:cxn>
                <a:cxn ang="0">
                  <a:pos x="646" y="270"/>
                </a:cxn>
                <a:cxn ang="0">
                  <a:pos x="697" y="241"/>
                </a:cxn>
                <a:cxn ang="0">
                  <a:pos x="750" y="213"/>
                </a:cxn>
                <a:cxn ang="0">
                  <a:pos x="805" y="188"/>
                </a:cxn>
                <a:cxn ang="0">
                  <a:pos x="861" y="163"/>
                </a:cxn>
                <a:cxn ang="0">
                  <a:pos x="916" y="142"/>
                </a:cxn>
                <a:cxn ang="0">
                  <a:pos x="973" y="122"/>
                </a:cxn>
                <a:cxn ang="0">
                  <a:pos x="1030" y="103"/>
                </a:cxn>
                <a:cxn ang="0">
                  <a:pos x="1088" y="84"/>
                </a:cxn>
                <a:cxn ang="0">
                  <a:pos x="1145" y="68"/>
                </a:cxn>
                <a:cxn ang="0">
                  <a:pos x="1204" y="55"/>
                </a:cxn>
                <a:cxn ang="0">
                  <a:pos x="1265" y="42"/>
                </a:cxn>
                <a:cxn ang="0">
                  <a:pos x="1326" y="30"/>
                </a:cxn>
                <a:cxn ang="0">
                  <a:pos x="1387" y="21"/>
                </a:cxn>
                <a:cxn ang="0">
                  <a:pos x="1447" y="13"/>
                </a:cxn>
                <a:cxn ang="0">
                  <a:pos x="1510" y="8"/>
                </a:cxn>
                <a:cxn ang="0">
                  <a:pos x="1573" y="4"/>
                </a:cxn>
                <a:cxn ang="0">
                  <a:pos x="1635" y="2"/>
                </a:cxn>
                <a:cxn ang="0">
                  <a:pos x="1698" y="0"/>
                </a:cxn>
                <a:cxn ang="0">
                  <a:pos x="1698" y="2155"/>
                </a:cxn>
              </a:cxnLst>
              <a:rect l="0" t="0" r="r" b="b"/>
              <a:pathLst>
                <a:path w="1698" h="2155">
                  <a:moveTo>
                    <a:pt x="1698" y="2155"/>
                  </a:moveTo>
                  <a:lnTo>
                    <a:pt x="0" y="828"/>
                  </a:lnTo>
                  <a:lnTo>
                    <a:pt x="0" y="828"/>
                  </a:lnTo>
                  <a:lnTo>
                    <a:pt x="40" y="779"/>
                  </a:lnTo>
                  <a:lnTo>
                    <a:pt x="80" y="731"/>
                  </a:lnTo>
                  <a:lnTo>
                    <a:pt x="122" y="684"/>
                  </a:lnTo>
                  <a:lnTo>
                    <a:pt x="166" y="640"/>
                  </a:lnTo>
                  <a:lnTo>
                    <a:pt x="209" y="596"/>
                  </a:lnTo>
                  <a:lnTo>
                    <a:pt x="255" y="553"/>
                  </a:lnTo>
                  <a:lnTo>
                    <a:pt x="300" y="513"/>
                  </a:lnTo>
                  <a:lnTo>
                    <a:pt x="346" y="473"/>
                  </a:lnTo>
                  <a:lnTo>
                    <a:pt x="393" y="435"/>
                  </a:lnTo>
                  <a:lnTo>
                    <a:pt x="443" y="399"/>
                  </a:lnTo>
                  <a:lnTo>
                    <a:pt x="492" y="365"/>
                  </a:lnTo>
                  <a:lnTo>
                    <a:pt x="542" y="330"/>
                  </a:lnTo>
                  <a:lnTo>
                    <a:pt x="593" y="300"/>
                  </a:lnTo>
                  <a:lnTo>
                    <a:pt x="646" y="270"/>
                  </a:lnTo>
                  <a:lnTo>
                    <a:pt x="697" y="241"/>
                  </a:lnTo>
                  <a:lnTo>
                    <a:pt x="750" y="213"/>
                  </a:lnTo>
                  <a:lnTo>
                    <a:pt x="805" y="188"/>
                  </a:lnTo>
                  <a:lnTo>
                    <a:pt x="861" y="163"/>
                  </a:lnTo>
                  <a:lnTo>
                    <a:pt x="916" y="142"/>
                  </a:lnTo>
                  <a:lnTo>
                    <a:pt x="973" y="122"/>
                  </a:lnTo>
                  <a:lnTo>
                    <a:pt x="1030" y="103"/>
                  </a:lnTo>
                  <a:lnTo>
                    <a:pt x="1088" y="84"/>
                  </a:lnTo>
                  <a:lnTo>
                    <a:pt x="1145" y="68"/>
                  </a:lnTo>
                  <a:lnTo>
                    <a:pt x="1204" y="55"/>
                  </a:lnTo>
                  <a:lnTo>
                    <a:pt x="1265" y="42"/>
                  </a:lnTo>
                  <a:lnTo>
                    <a:pt x="1326" y="30"/>
                  </a:lnTo>
                  <a:lnTo>
                    <a:pt x="1387" y="21"/>
                  </a:lnTo>
                  <a:lnTo>
                    <a:pt x="1447" y="13"/>
                  </a:lnTo>
                  <a:lnTo>
                    <a:pt x="1510" y="8"/>
                  </a:lnTo>
                  <a:lnTo>
                    <a:pt x="1573" y="4"/>
                  </a:lnTo>
                  <a:lnTo>
                    <a:pt x="1635" y="2"/>
                  </a:lnTo>
                  <a:lnTo>
                    <a:pt x="1698" y="0"/>
                  </a:lnTo>
                  <a:lnTo>
                    <a:pt x="1698" y="2155"/>
                  </a:lnTo>
                  <a:close/>
                </a:path>
              </a:pathLst>
            </a:custGeom>
            <a:solidFill>
              <a:srgbClr val="7030A0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8" name="Freeform 6"/>
            <p:cNvSpPr>
              <a:spLocks/>
            </p:cNvSpPr>
            <p:nvPr/>
          </p:nvSpPr>
          <p:spPr bwMode="auto">
            <a:xfrm>
              <a:off x="7186933" y="3073136"/>
              <a:ext cx="1343307" cy="1232872"/>
            </a:xfrm>
            <a:custGeom>
              <a:avLst/>
              <a:gdLst/>
              <a:ahLst/>
              <a:cxnLst>
                <a:cxn ang="0">
                  <a:pos x="2159" y="1327"/>
                </a:cxn>
                <a:cxn ang="0">
                  <a:pos x="59" y="1811"/>
                </a:cxn>
                <a:cxn ang="0">
                  <a:pos x="59" y="1811"/>
                </a:cxn>
                <a:cxn ang="0">
                  <a:pos x="45" y="1751"/>
                </a:cxn>
                <a:cxn ang="0">
                  <a:pos x="34" y="1688"/>
                </a:cxn>
                <a:cxn ang="0">
                  <a:pos x="25" y="1627"/>
                </a:cxn>
                <a:cxn ang="0">
                  <a:pos x="15" y="1567"/>
                </a:cxn>
                <a:cxn ang="0">
                  <a:pos x="9" y="1506"/>
                </a:cxn>
                <a:cxn ang="0">
                  <a:pos x="4" y="1445"/>
                </a:cxn>
                <a:cxn ang="0">
                  <a:pos x="0" y="1384"/>
                </a:cxn>
                <a:cxn ang="0">
                  <a:pos x="0" y="1325"/>
                </a:cxn>
                <a:cxn ang="0">
                  <a:pos x="0" y="1265"/>
                </a:cxn>
                <a:cxn ang="0">
                  <a:pos x="0" y="1206"/>
                </a:cxn>
                <a:cxn ang="0">
                  <a:pos x="4" y="1147"/>
                </a:cxn>
                <a:cxn ang="0">
                  <a:pos x="9" y="1088"/>
                </a:cxn>
                <a:cxn ang="0">
                  <a:pos x="15" y="1031"/>
                </a:cxn>
                <a:cxn ang="0">
                  <a:pos x="25" y="972"/>
                </a:cxn>
                <a:cxn ang="0">
                  <a:pos x="34" y="915"/>
                </a:cxn>
                <a:cxn ang="0">
                  <a:pos x="45" y="858"/>
                </a:cxn>
                <a:cxn ang="0">
                  <a:pos x="59" y="801"/>
                </a:cxn>
                <a:cxn ang="0">
                  <a:pos x="74" y="746"/>
                </a:cxn>
                <a:cxn ang="0">
                  <a:pos x="91" y="689"/>
                </a:cxn>
                <a:cxn ang="0">
                  <a:pos x="110" y="634"/>
                </a:cxn>
                <a:cxn ang="0">
                  <a:pos x="131" y="579"/>
                </a:cxn>
                <a:cxn ang="0">
                  <a:pos x="152" y="524"/>
                </a:cxn>
                <a:cxn ang="0">
                  <a:pos x="175" y="471"/>
                </a:cxn>
                <a:cxn ang="0">
                  <a:pos x="201" y="416"/>
                </a:cxn>
                <a:cxn ang="0">
                  <a:pos x="228" y="363"/>
                </a:cxn>
                <a:cxn ang="0">
                  <a:pos x="256" y="309"/>
                </a:cxn>
                <a:cxn ang="0">
                  <a:pos x="287" y="256"/>
                </a:cxn>
                <a:cxn ang="0">
                  <a:pos x="317" y="205"/>
                </a:cxn>
                <a:cxn ang="0">
                  <a:pos x="351" y="154"/>
                </a:cxn>
                <a:cxn ang="0">
                  <a:pos x="385" y="102"/>
                </a:cxn>
                <a:cxn ang="0">
                  <a:pos x="423" y="51"/>
                </a:cxn>
                <a:cxn ang="0">
                  <a:pos x="461" y="0"/>
                </a:cxn>
                <a:cxn ang="0">
                  <a:pos x="2159" y="1327"/>
                </a:cxn>
              </a:cxnLst>
              <a:rect l="0" t="0" r="r" b="b"/>
              <a:pathLst>
                <a:path w="2159" h="1811">
                  <a:moveTo>
                    <a:pt x="2159" y="1327"/>
                  </a:moveTo>
                  <a:lnTo>
                    <a:pt x="59" y="1811"/>
                  </a:lnTo>
                  <a:lnTo>
                    <a:pt x="59" y="1811"/>
                  </a:lnTo>
                  <a:lnTo>
                    <a:pt x="45" y="1751"/>
                  </a:lnTo>
                  <a:lnTo>
                    <a:pt x="34" y="1688"/>
                  </a:lnTo>
                  <a:lnTo>
                    <a:pt x="25" y="1627"/>
                  </a:lnTo>
                  <a:lnTo>
                    <a:pt x="15" y="1567"/>
                  </a:lnTo>
                  <a:lnTo>
                    <a:pt x="9" y="1506"/>
                  </a:lnTo>
                  <a:lnTo>
                    <a:pt x="4" y="1445"/>
                  </a:lnTo>
                  <a:lnTo>
                    <a:pt x="0" y="1384"/>
                  </a:lnTo>
                  <a:lnTo>
                    <a:pt x="0" y="1325"/>
                  </a:lnTo>
                  <a:lnTo>
                    <a:pt x="0" y="1265"/>
                  </a:lnTo>
                  <a:lnTo>
                    <a:pt x="0" y="1206"/>
                  </a:lnTo>
                  <a:lnTo>
                    <a:pt x="4" y="1147"/>
                  </a:lnTo>
                  <a:lnTo>
                    <a:pt x="9" y="1088"/>
                  </a:lnTo>
                  <a:lnTo>
                    <a:pt x="15" y="1031"/>
                  </a:lnTo>
                  <a:lnTo>
                    <a:pt x="25" y="972"/>
                  </a:lnTo>
                  <a:lnTo>
                    <a:pt x="34" y="915"/>
                  </a:lnTo>
                  <a:lnTo>
                    <a:pt x="45" y="858"/>
                  </a:lnTo>
                  <a:lnTo>
                    <a:pt x="59" y="801"/>
                  </a:lnTo>
                  <a:lnTo>
                    <a:pt x="74" y="746"/>
                  </a:lnTo>
                  <a:lnTo>
                    <a:pt x="91" y="689"/>
                  </a:lnTo>
                  <a:lnTo>
                    <a:pt x="110" y="634"/>
                  </a:lnTo>
                  <a:lnTo>
                    <a:pt x="131" y="579"/>
                  </a:lnTo>
                  <a:lnTo>
                    <a:pt x="152" y="524"/>
                  </a:lnTo>
                  <a:lnTo>
                    <a:pt x="175" y="471"/>
                  </a:lnTo>
                  <a:lnTo>
                    <a:pt x="201" y="416"/>
                  </a:lnTo>
                  <a:lnTo>
                    <a:pt x="228" y="363"/>
                  </a:lnTo>
                  <a:lnTo>
                    <a:pt x="256" y="309"/>
                  </a:lnTo>
                  <a:lnTo>
                    <a:pt x="287" y="256"/>
                  </a:lnTo>
                  <a:lnTo>
                    <a:pt x="317" y="205"/>
                  </a:lnTo>
                  <a:lnTo>
                    <a:pt x="351" y="154"/>
                  </a:lnTo>
                  <a:lnTo>
                    <a:pt x="385" y="102"/>
                  </a:lnTo>
                  <a:lnTo>
                    <a:pt x="423" y="51"/>
                  </a:lnTo>
                  <a:lnTo>
                    <a:pt x="461" y="0"/>
                  </a:lnTo>
                  <a:lnTo>
                    <a:pt x="2159" y="1327"/>
                  </a:lnTo>
                  <a:close/>
                </a:path>
              </a:pathLst>
            </a:custGeom>
            <a:solidFill>
              <a:srgbClr val="0070C0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0" name="Freeform 8"/>
            <p:cNvSpPr>
              <a:spLocks/>
            </p:cNvSpPr>
            <p:nvPr/>
          </p:nvSpPr>
          <p:spPr bwMode="auto">
            <a:xfrm>
              <a:off x="8732191" y="3983192"/>
              <a:ext cx="315798" cy="254398"/>
            </a:xfrm>
            <a:custGeom>
              <a:avLst/>
              <a:gdLst/>
              <a:ahLst/>
              <a:cxnLst>
                <a:cxn ang="0">
                  <a:pos x="910" y="0"/>
                </a:cxn>
                <a:cxn ang="0">
                  <a:pos x="1856" y="1937"/>
                </a:cxn>
                <a:cxn ang="0">
                  <a:pos x="1856" y="1937"/>
                </a:cxn>
                <a:cxn ang="0">
                  <a:pos x="1797" y="1964"/>
                </a:cxn>
                <a:cxn ang="0">
                  <a:pos x="1740" y="1988"/>
                </a:cxn>
                <a:cxn ang="0">
                  <a:pos x="1683" y="2013"/>
                </a:cxn>
                <a:cxn ang="0">
                  <a:pos x="1626" y="2034"/>
                </a:cxn>
                <a:cxn ang="0">
                  <a:pos x="1567" y="2055"/>
                </a:cxn>
                <a:cxn ang="0">
                  <a:pos x="1510" y="2074"/>
                </a:cxn>
                <a:cxn ang="0">
                  <a:pos x="1451" y="2091"/>
                </a:cxn>
                <a:cxn ang="0">
                  <a:pos x="1394" y="2106"/>
                </a:cxn>
                <a:cxn ang="0">
                  <a:pos x="1335" y="2119"/>
                </a:cxn>
                <a:cxn ang="0">
                  <a:pos x="1278" y="2131"/>
                </a:cxn>
                <a:cxn ang="0">
                  <a:pos x="1220" y="2140"/>
                </a:cxn>
                <a:cxn ang="0">
                  <a:pos x="1163" y="2148"/>
                </a:cxn>
                <a:cxn ang="0">
                  <a:pos x="1104" y="2156"/>
                </a:cxn>
                <a:cxn ang="0">
                  <a:pos x="1045" y="2159"/>
                </a:cxn>
                <a:cxn ang="0">
                  <a:pos x="988" y="2163"/>
                </a:cxn>
                <a:cxn ang="0">
                  <a:pos x="929" y="2165"/>
                </a:cxn>
                <a:cxn ang="0">
                  <a:pos x="870" y="2163"/>
                </a:cxn>
                <a:cxn ang="0">
                  <a:pos x="813" y="2161"/>
                </a:cxn>
                <a:cxn ang="0">
                  <a:pos x="754" y="2157"/>
                </a:cxn>
                <a:cxn ang="0">
                  <a:pos x="695" y="2152"/>
                </a:cxn>
                <a:cxn ang="0">
                  <a:pos x="638" y="2146"/>
                </a:cxn>
                <a:cxn ang="0">
                  <a:pos x="580" y="2137"/>
                </a:cxn>
                <a:cxn ang="0">
                  <a:pos x="521" y="2125"/>
                </a:cxn>
                <a:cxn ang="0">
                  <a:pos x="464" y="2114"/>
                </a:cxn>
                <a:cxn ang="0">
                  <a:pos x="405" y="2099"/>
                </a:cxn>
                <a:cxn ang="0">
                  <a:pos x="348" y="2083"/>
                </a:cxn>
                <a:cxn ang="0">
                  <a:pos x="289" y="2066"/>
                </a:cxn>
                <a:cxn ang="0">
                  <a:pos x="230" y="2047"/>
                </a:cxn>
                <a:cxn ang="0">
                  <a:pos x="173" y="2026"/>
                </a:cxn>
                <a:cxn ang="0">
                  <a:pos x="114" y="2004"/>
                </a:cxn>
                <a:cxn ang="0">
                  <a:pos x="57" y="1979"/>
                </a:cxn>
                <a:cxn ang="0">
                  <a:pos x="0" y="1952"/>
                </a:cxn>
                <a:cxn ang="0">
                  <a:pos x="910" y="0"/>
                </a:cxn>
              </a:cxnLst>
              <a:rect l="0" t="0" r="r" b="b"/>
              <a:pathLst>
                <a:path w="1856" h="2165">
                  <a:moveTo>
                    <a:pt x="910" y="0"/>
                  </a:moveTo>
                  <a:lnTo>
                    <a:pt x="1856" y="1937"/>
                  </a:lnTo>
                  <a:lnTo>
                    <a:pt x="1856" y="1937"/>
                  </a:lnTo>
                  <a:lnTo>
                    <a:pt x="1797" y="1964"/>
                  </a:lnTo>
                  <a:lnTo>
                    <a:pt x="1740" y="1988"/>
                  </a:lnTo>
                  <a:lnTo>
                    <a:pt x="1683" y="2013"/>
                  </a:lnTo>
                  <a:lnTo>
                    <a:pt x="1626" y="2034"/>
                  </a:lnTo>
                  <a:lnTo>
                    <a:pt x="1567" y="2055"/>
                  </a:lnTo>
                  <a:lnTo>
                    <a:pt x="1510" y="2074"/>
                  </a:lnTo>
                  <a:lnTo>
                    <a:pt x="1451" y="2091"/>
                  </a:lnTo>
                  <a:lnTo>
                    <a:pt x="1394" y="2106"/>
                  </a:lnTo>
                  <a:lnTo>
                    <a:pt x="1335" y="2119"/>
                  </a:lnTo>
                  <a:lnTo>
                    <a:pt x="1278" y="2131"/>
                  </a:lnTo>
                  <a:lnTo>
                    <a:pt x="1220" y="2140"/>
                  </a:lnTo>
                  <a:lnTo>
                    <a:pt x="1163" y="2148"/>
                  </a:lnTo>
                  <a:lnTo>
                    <a:pt x="1104" y="2156"/>
                  </a:lnTo>
                  <a:lnTo>
                    <a:pt x="1045" y="2159"/>
                  </a:lnTo>
                  <a:lnTo>
                    <a:pt x="988" y="2163"/>
                  </a:lnTo>
                  <a:lnTo>
                    <a:pt x="929" y="2165"/>
                  </a:lnTo>
                  <a:lnTo>
                    <a:pt x="870" y="2163"/>
                  </a:lnTo>
                  <a:lnTo>
                    <a:pt x="813" y="2161"/>
                  </a:lnTo>
                  <a:lnTo>
                    <a:pt x="754" y="2157"/>
                  </a:lnTo>
                  <a:lnTo>
                    <a:pt x="695" y="2152"/>
                  </a:lnTo>
                  <a:lnTo>
                    <a:pt x="638" y="2146"/>
                  </a:lnTo>
                  <a:lnTo>
                    <a:pt x="580" y="2137"/>
                  </a:lnTo>
                  <a:lnTo>
                    <a:pt x="521" y="2125"/>
                  </a:lnTo>
                  <a:lnTo>
                    <a:pt x="464" y="2114"/>
                  </a:lnTo>
                  <a:lnTo>
                    <a:pt x="405" y="2099"/>
                  </a:lnTo>
                  <a:lnTo>
                    <a:pt x="348" y="2083"/>
                  </a:lnTo>
                  <a:lnTo>
                    <a:pt x="289" y="2066"/>
                  </a:lnTo>
                  <a:lnTo>
                    <a:pt x="230" y="2047"/>
                  </a:lnTo>
                  <a:lnTo>
                    <a:pt x="173" y="2026"/>
                  </a:lnTo>
                  <a:lnTo>
                    <a:pt x="114" y="2004"/>
                  </a:lnTo>
                  <a:lnTo>
                    <a:pt x="57" y="1979"/>
                  </a:lnTo>
                  <a:lnTo>
                    <a:pt x="0" y="1952"/>
                  </a:lnTo>
                  <a:lnTo>
                    <a:pt x="91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1" name="Freeform 9"/>
            <p:cNvSpPr>
              <a:spLocks/>
            </p:cNvSpPr>
            <p:nvPr/>
          </p:nvSpPr>
          <p:spPr bwMode="auto">
            <a:xfrm>
              <a:off x="8585193" y="3987128"/>
              <a:ext cx="1323021" cy="12156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08" y="448"/>
                </a:cxn>
                <a:cxn ang="0">
                  <a:pos x="2108" y="448"/>
                </a:cxn>
                <a:cxn ang="0">
                  <a:pos x="2095" y="509"/>
                </a:cxn>
                <a:cxn ang="0">
                  <a:pos x="2079" y="572"/>
                </a:cxn>
                <a:cxn ang="0">
                  <a:pos x="2060" y="631"/>
                </a:cxn>
                <a:cxn ang="0">
                  <a:pos x="2043" y="691"/>
                </a:cxn>
                <a:cxn ang="0">
                  <a:pos x="2022" y="748"/>
                </a:cxn>
                <a:cxn ang="0">
                  <a:pos x="2001" y="807"/>
                </a:cxn>
                <a:cxn ang="0">
                  <a:pos x="1977" y="864"/>
                </a:cxn>
                <a:cxn ang="0">
                  <a:pos x="1952" y="919"/>
                </a:cxn>
                <a:cxn ang="0">
                  <a:pos x="1926" y="974"/>
                </a:cxn>
                <a:cxn ang="0">
                  <a:pos x="1899" y="1028"/>
                </a:cxn>
                <a:cxn ang="0">
                  <a:pos x="1870" y="1081"/>
                </a:cxn>
                <a:cxn ang="0">
                  <a:pos x="1838" y="1132"/>
                </a:cxn>
                <a:cxn ang="0">
                  <a:pos x="1808" y="1183"/>
                </a:cxn>
                <a:cxn ang="0">
                  <a:pos x="1774" y="1233"/>
                </a:cxn>
                <a:cxn ang="0">
                  <a:pos x="1739" y="1282"/>
                </a:cxn>
                <a:cxn ang="0">
                  <a:pos x="1703" y="1329"/>
                </a:cxn>
                <a:cxn ang="0">
                  <a:pos x="1665" y="1377"/>
                </a:cxn>
                <a:cxn ang="0">
                  <a:pos x="1625" y="1423"/>
                </a:cxn>
                <a:cxn ang="0">
                  <a:pos x="1586" y="1466"/>
                </a:cxn>
                <a:cxn ang="0">
                  <a:pos x="1544" y="1510"/>
                </a:cxn>
                <a:cxn ang="0">
                  <a:pos x="1502" y="1552"/>
                </a:cxn>
                <a:cxn ang="0">
                  <a:pos x="1456" y="1593"/>
                </a:cxn>
                <a:cxn ang="0">
                  <a:pos x="1411" y="1633"/>
                </a:cxn>
                <a:cxn ang="0">
                  <a:pos x="1365" y="1671"/>
                </a:cxn>
                <a:cxn ang="0">
                  <a:pos x="1316" y="1709"/>
                </a:cxn>
                <a:cxn ang="0">
                  <a:pos x="1267" y="1745"/>
                </a:cxn>
                <a:cxn ang="0">
                  <a:pos x="1217" y="1781"/>
                </a:cxn>
                <a:cxn ang="0">
                  <a:pos x="1164" y="1814"/>
                </a:cxn>
                <a:cxn ang="0">
                  <a:pos x="1111" y="1848"/>
                </a:cxn>
                <a:cxn ang="0">
                  <a:pos x="1058" y="1878"/>
                </a:cxn>
                <a:cxn ang="0">
                  <a:pos x="1001" y="1909"/>
                </a:cxn>
                <a:cxn ang="0">
                  <a:pos x="946" y="1937"/>
                </a:cxn>
                <a:cxn ang="0">
                  <a:pos x="0" y="0"/>
                </a:cxn>
              </a:cxnLst>
              <a:rect l="0" t="0" r="r" b="b"/>
              <a:pathLst>
                <a:path w="2108" h="1937">
                  <a:moveTo>
                    <a:pt x="0" y="0"/>
                  </a:moveTo>
                  <a:lnTo>
                    <a:pt x="2108" y="448"/>
                  </a:lnTo>
                  <a:lnTo>
                    <a:pt x="2108" y="448"/>
                  </a:lnTo>
                  <a:lnTo>
                    <a:pt x="2095" y="509"/>
                  </a:lnTo>
                  <a:lnTo>
                    <a:pt x="2079" y="572"/>
                  </a:lnTo>
                  <a:lnTo>
                    <a:pt x="2060" y="631"/>
                  </a:lnTo>
                  <a:lnTo>
                    <a:pt x="2043" y="691"/>
                  </a:lnTo>
                  <a:lnTo>
                    <a:pt x="2022" y="748"/>
                  </a:lnTo>
                  <a:lnTo>
                    <a:pt x="2001" y="807"/>
                  </a:lnTo>
                  <a:lnTo>
                    <a:pt x="1977" y="864"/>
                  </a:lnTo>
                  <a:lnTo>
                    <a:pt x="1952" y="919"/>
                  </a:lnTo>
                  <a:lnTo>
                    <a:pt x="1926" y="974"/>
                  </a:lnTo>
                  <a:lnTo>
                    <a:pt x="1899" y="1028"/>
                  </a:lnTo>
                  <a:lnTo>
                    <a:pt x="1870" y="1081"/>
                  </a:lnTo>
                  <a:lnTo>
                    <a:pt x="1838" y="1132"/>
                  </a:lnTo>
                  <a:lnTo>
                    <a:pt x="1808" y="1183"/>
                  </a:lnTo>
                  <a:lnTo>
                    <a:pt x="1774" y="1233"/>
                  </a:lnTo>
                  <a:lnTo>
                    <a:pt x="1739" y="1282"/>
                  </a:lnTo>
                  <a:lnTo>
                    <a:pt x="1703" y="1329"/>
                  </a:lnTo>
                  <a:lnTo>
                    <a:pt x="1665" y="1377"/>
                  </a:lnTo>
                  <a:lnTo>
                    <a:pt x="1625" y="1423"/>
                  </a:lnTo>
                  <a:lnTo>
                    <a:pt x="1586" y="1466"/>
                  </a:lnTo>
                  <a:lnTo>
                    <a:pt x="1544" y="1510"/>
                  </a:lnTo>
                  <a:lnTo>
                    <a:pt x="1502" y="1552"/>
                  </a:lnTo>
                  <a:lnTo>
                    <a:pt x="1456" y="1593"/>
                  </a:lnTo>
                  <a:lnTo>
                    <a:pt x="1411" y="1633"/>
                  </a:lnTo>
                  <a:lnTo>
                    <a:pt x="1365" y="1671"/>
                  </a:lnTo>
                  <a:lnTo>
                    <a:pt x="1316" y="1709"/>
                  </a:lnTo>
                  <a:lnTo>
                    <a:pt x="1267" y="1745"/>
                  </a:lnTo>
                  <a:lnTo>
                    <a:pt x="1217" y="1781"/>
                  </a:lnTo>
                  <a:lnTo>
                    <a:pt x="1164" y="1814"/>
                  </a:lnTo>
                  <a:lnTo>
                    <a:pt x="1111" y="1848"/>
                  </a:lnTo>
                  <a:lnTo>
                    <a:pt x="1058" y="1878"/>
                  </a:lnTo>
                  <a:lnTo>
                    <a:pt x="1001" y="1909"/>
                  </a:lnTo>
                  <a:lnTo>
                    <a:pt x="946" y="19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400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2" name="Freeform 10"/>
            <p:cNvSpPr>
              <a:spLocks/>
            </p:cNvSpPr>
            <p:nvPr/>
          </p:nvSpPr>
          <p:spPr bwMode="auto">
            <a:xfrm rot="21380883">
              <a:off x="8574435" y="2942568"/>
              <a:ext cx="1465193" cy="1380010"/>
            </a:xfrm>
            <a:custGeom>
              <a:avLst/>
              <a:gdLst/>
              <a:ahLst/>
              <a:cxnLst>
                <a:cxn ang="0">
                  <a:pos x="0" y="1356"/>
                </a:cxn>
                <a:cxn ang="0">
                  <a:pos x="1675" y="0"/>
                </a:cxn>
                <a:cxn ang="0">
                  <a:pos x="1675" y="0"/>
                </a:cxn>
                <a:cxn ang="0">
                  <a:pos x="1715" y="50"/>
                </a:cxn>
                <a:cxn ang="0">
                  <a:pos x="1753" y="99"/>
                </a:cxn>
                <a:cxn ang="0">
                  <a:pos x="1787" y="150"/>
                </a:cxn>
                <a:cxn ang="0">
                  <a:pos x="1823" y="202"/>
                </a:cxn>
                <a:cxn ang="0">
                  <a:pos x="1855" y="253"/>
                </a:cxn>
                <a:cxn ang="0">
                  <a:pos x="1886" y="306"/>
                </a:cxn>
                <a:cxn ang="0">
                  <a:pos x="1916" y="357"/>
                </a:cxn>
                <a:cxn ang="0">
                  <a:pos x="1943" y="411"/>
                </a:cxn>
                <a:cxn ang="0">
                  <a:pos x="1969" y="464"/>
                </a:cxn>
                <a:cxn ang="0">
                  <a:pos x="1994" y="519"/>
                </a:cxn>
                <a:cxn ang="0">
                  <a:pos x="2017" y="572"/>
                </a:cxn>
                <a:cxn ang="0">
                  <a:pos x="2038" y="627"/>
                </a:cxn>
                <a:cxn ang="0">
                  <a:pos x="2057" y="682"/>
                </a:cxn>
                <a:cxn ang="0">
                  <a:pos x="2074" y="739"/>
                </a:cxn>
                <a:cxn ang="0">
                  <a:pos x="2091" y="794"/>
                </a:cxn>
                <a:cxn ang="0">
                  <a:pos x="2104" y="851"/>
                </a:cxn>
                <a:cxn ang="0">
                  <a:pos x="2117" y="908"/>
                </a:cxn>
                <a:cxn ang="0">
                  <a:pos x="2129" y="965"/>
                </a:cxn>
                <a:cxn ang="0">
                  <a:pos x="2138" y="1022"/>
                </a:cxn>
                <a:cxn ang="0">
                  <a:pos x="2146" y="1081"/>
                </a:cxn>
                <a:cxn ang="0">
                  <a:pos x="2152" y="1138"/>
                </a:cxn>
                <a:cxn ang="0">
                  <a:pos x="2157" y="1197"/>
                </a:cxn>
                <a:cxn ang="0">
                  <a:pos x="2159" y="1258"/>
                </a:cxn>
                <a:cxn ang="0">
                  <a:pos x="2161" y="1316"/>
                </a:cxn>
                <a:cxn ang="0">
                  <a:pos x="2159" y="1375"/>
                </a:cxn>
                <a:cxn ang="0">
                  <a:pos x="2157" y="1436"/>
                </a:cxn>
                <a:cxn ang="0">
                  <a:pos x="2153" y="1497"/>
                </a:cxn>
                <a:cxn ang="0">
                  <a:pos x="2148" y="1558"/>
                </a:cxn>
                <a:cxn ang="0">
                  <a:pos x="2140" y="1618"/>
                </a:cxn>
                <a:cxn ang="0">
                  <a:pos x="2131" y="1681"/>
                </a:cxn>
                <a:cxn ang="0">
                  <a:pos x="2121" y="1742"/>
                </a:cxn>
                <a:cxn ang="0">
                  <a:pos x="2108" y="1804"/>
                </a:cxn>
                <a:cxn ang="0">
                  <a:pos x="0" y="1356"/>
                </a:cxn>
              </a:cxnLst>
              <a:rect l="0" t="0" r="r" b="b"/>
              <a:pathLst>
                <a:path w="2161" h="1804">
                  <a:moveTo>
                    <a:pt x="0" y="1356"/>
                  </a:moveTo>
                  <a:lnTo>
                    <a:pt x="1675" y="0"/>
                  </a:lnTo>
                  <a:lnTo>
                    <a:pt x="1675" y="0"/>
                  </a:lnTo>
                  <a:lnTo>
                    <a:pt x="1715" y="50"/>
                  </a:lnTo>
                  <a:lnTo>
                    <a:pt x="1753" y="99"/>
                  </a:lnTo>
                  <a:lnTo>
                    <a:pt x="1787" y="150"/>
                  </a:lnTo>
                  <a:lnTo>
                    <a:pt x="1823" y="202"/>
                  </a:lnTo>
                  <a:lnTo>
                    <a:pt x="1855" y="253"/>
                  </a:lnTo>
                  <a:lnTo>
                    <a:pt x="1886" y="306"/>
                  </a:lnTo>
                  <a:lnTo>
                    <a:pt x="1916" y="357"/>
                  </a:lnTo>
                  <a:lnTo>
                    <a:pt x="1943" y="411"/>
                  </a:lnTo>
                  <a:lnTo>
                    <a:pt x="1969" y="464"/>
                  </a:lnTo>
                  <a:lnTo>
                    <a:pt x="1994" y="519"/>
                  </a:lnTo>
                  <a:lnTo>
                    <a:pt x="2017" y="572"/>
                  </a:lnTo>
                  <a:lnTo>
                    <a:pt x="2038" y="627"/>
                  </a:lnTo>
                  <a:lnTo>
                    <a:pt x="2057" y="682"/>
                  </a:lnTo>
                  <a:lnTo>
                    <a:pt x="2074" y="739"/>
                  </a:lnTo>
                  <a:lnTo>
                    <a:pt x="2091" y="794"/>
                  </a:lnTo>
                  <a:lnTo>
                    <a:pt x="2104" y="851"/>
                  </a:lnTo>
                  <a:lnTo>
                    <a:pt x="2117" y="908"/>
                  </a:lnTo>
                  <a:lnTo>
                    <a:pt x="2129" y="965"/>
                  </a:lnTo>
                  <a:lnTo>
                    <a:pt x="2138" y="1022"/>
                  </a:lnTo>
                  <a:lnTo>
                    <a:pt x="2146" y="1081"/>
                  </a:lnTo>
                  <a:lnTo>
                    <a:pt x="2152" y="1138"/>
                  </a:lnTo>
                  <a:lnTo>
                    <a:pt x="2157" y="1197"/>
                  </a:lnTo>
                  <a:lnTo>
                    <a:pt x="2159" y="1258"/>
                  </a:lnTo>
                  <a:lnTo>
                    <a:pt x="2161" y="1316"/>
                  </a:lnTo>
                  <a:lnTo>
                    <a:pt x="2159" y="1375"/>
                  </a:lnTo>
                  <a:lnTo>
                    <a:pt x="2157" y="1436"/>
                  </a:lnTo>
                  <a:lnTo>
                    <a:pt x="2153" y="1497"/>
                  </a:lnTo>
                  <a:lnTo>
                    <a:pt x="2148" y="1558"/>
                  </a:lnTo>
                  <a:lnTo>
                    <a:pt x="2140" y="1618"/>
                  </a:lnTo>
                  <a:lnTo>
                    <a:pt x="2131" y="1681"/>
                  </a:lnTo>
                  <a:lnTo>
                    <a:pt x="2121" y="1742"/>
                  </a:lnTo>
                  <a:lnTo>
                    <a:pt x="2108" y="1804"/>
                  </a:lnTo>
                  <a:lnTo>
                    <a:pt x="0" y="1356"/>
                  </a:lnTo>
                  <a:close/>
                </a:path>
              </a:pathLst>
            </a:custGeom>
            <a:solidFill>
              <a:srgbClr val="FF7E00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3" name="Freeform 11"/>
            <p:cNvSpPr>
              <a:spLocks/>
            </p:cNvSpPr>
            <p:nvPr/>
          </p:nvSpPr>
          <p:spPr bwMode="auto">
            <a:xfrm>
              <a:off x="8574994" y="2294884"/>
              <a:ext cx="1319907" cy="1640591"/>
            </a:xfrm>
            <a:custGeom>
              <a:avLst/>
              <a:gdLst/>
              <a:ahLst/>
              <a:cxnLst>
                <a:cxn ang="0">
                  <a:pos x="0" y="215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65" y="2"/>
                </a:cxn>
                <a:cxn ang="0">
                  <a:pos x="127" y="4"/>
                </a:cxn>
                <a:cxn ang="0">
                  <a:pos x="188" y="8"/>
                </a:cxn>
                <a:cxn ang="0">
                  <a:pos x="251" y="13"/>
                </a:cxn>
                <a:cxn ang="0">
                  <a:pos x="311" y="21"/>
                </a:cxn>
                <a:cxn ang="0">
                  <a:pos x="370" y="28"/>
                </a:cxn>
                <a:cxn ang="0">
                  <a:pos x="429" y="40"/>
                </a:cxn>
                <a:cxn ang="0">
                  <a:pos x="488" y="51"/>
                </a:cxn>
                <a:cxn ang="0">
                  <a:pos x="547" y="65"/>
                </a:cxn>
                <a:cxn ang="0">
                  <a:pos x="604" y="80"/>
                </a:cxn>
                <a:cxn ang="0">
                  <a:pos x="661" y="95"/>
                </a:cxn>
                <a:cxn ang="0">
                  <a:pos x="716" y="114"/>
                </a:cxn>
                <a:cxn ang="0">
                  <a:pos x="771" y="133"/>
                </a:cxn>
                <a:cxn ang="0">
                  <a:pos x="826" y="154"/>
                </a:cxn>
                <a:cxn ang="0">
                  <a:pos x="879" y="177"/>
                </a:cxn>
                <a:cxn ang="0">
                  <a:pos x="932" y="201"/>
                </a:cxn>
                <a:cxn ang="0">
                  <a:pos x="984" y="228"/>
                </a:cxn>
                <a:cxn ang="0">
                  <a:pos x="1035" y="254"/>
                </a:cxn>
                <a:cxn ang="0">
                  <a:pos x="1086" y="283"/>
                </a:cxn>
                <a:cxn ang="0">
                  <a:pos x="1136" y="313"/>
                </a:cxn>
                <a:cxn ang="0">
                  <a:pos x="1185" y="346"/>
                </a:cxn>
                <a:cxn ang="0">
                  <a:pos x="1234" y="380"/>
                </a:cxn>
                <a:cxn ang="0">
                  <a:pos x="1282" y="414"/>
                </a:cxn>
                <a:cxn ang="0">
                  <a:pos x="1329" y="452"/>
                </a:cxn>
                <a:cxn ang="0">
                  <a:pos x="1375" y="490"/>
                </a:cxn>
                <a:cxn ang="0">
                  <a:pos x="1420" y="530"/>
                </a:cxn>
                <a:cxn ang="0">
                  <a:pos x="1464" y="570"/>
                </a:cxn>
                <a:cxn ang="0">
                  <a:pos x="1508" y="613"/>
                </a:cxn>
                <a:cxn ang="0">
                  <a:pos x="1551" y="657"/>
                </a:cxn>
                <a:cxn ang="0">
                  <a:pos x="1593" y="703"/>
                </a:cxn>
                <a:cxn ang="0">
                  <a:pos x="1635" y="750"/>
                </a:cxn>
                <a:cxn ang="0">
                  <a:pos x="1675" y="799"/>
                </a:cxn>
                <a:cxn ang="0">
                  <a:pos x="0" y="2155"/>
                </a:cxn>
              </a:cxnLst>
              <a:rect l="0" t="0" r="r" b="b"/>
              <a:pathLst>
                <a:path w="1675" h="2155">
                  <a:moveTo>
                    <a:pt x="0" y="215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5" y="2"/>
                  </a:lnTo>
                  <a:lnTo>
                    <a:pt x="127" y="4"/>
                  </a:lnTo>
                  <a:lnTo>
                    <a:pt x="188" y="8"/>
                  </a:lnTo>
                  <a:lnTo>
                    <a:pt x="251" y="13"/>
                  </a:lnTo>
                  <a:lnTo>
                    <a:pt x="311" y="21"/>
                  </a:lnTo>
                  <a:lnTo>
                    <a:pt x="370" y="28"/>
                  </a:lnTo>
                  <a:lnTo>
                    <a:pt x="429" y="40"/>
                  </a:lnTo>
                  <a:lnTo>
                    <a:pt x="488" y="51"/>
                  </a:lnTo>
                  <a:lnTo>
                    <a:pt x="547" y="65"/>
                  </a:lnTo>
                  <a:lnTo>
                    <a:pt x="604" y="80"/>
                  </a:lnTo>
                  <a:lnTo>
                    <a:pt x="661" y="95"/>
                  </a:lnTo>
                  <a:lnTo>
                    <a:pt x="716" y="114"/>
                  </a:lnTo>
                  <a:lnTo>
                    <a:pt x="771" y="133"/>
                  </a:lnTo>
                  <a:lnTo>
                    <a:pt x="826" y="154"/>
                  </a:lnTo>
                  <a:lnTo>
                    <a:pt x="879" y="177"/>
                  </a:lnTo>
                  <a:lnTo>
                    <a:pt x="932" y="201"/>
                  </a:lnTo>
                  <a:lnTo>
                    <a:pt x="984" y="228"/>
                  </a:lnTo>
                  <a:lnTo>
                    <a:pt x="1035" y="254"/>
                  </a:lnTo>
                  <a:lnTo>
                    <a:pt x="1086" y="283"/>
                  </a:lnTo>
                  <a:lnTo>
                    <a:pt x="1136" y="313"/>
                  </a:lnTo>
                  <a:lnTo>
                    <a:pt x="1185" y="346"/>
                  </a:lnTo>
                  <a:lnTo>
                    <a:pt x="1234" y="380"/>
                  </a:lnTo>
                  <a:lnTo>
                    <a:pt x="1282" y="414"/>
                  </a:lnTo>
                  <a:lnTo>
                    <a:pt x="1329" y="452"/>
                  </a:lnTo>
                  <a:lnTo>
                    <a:pt x="1375" y="490"/>
                  </a:lnTo>
                  <a:lnTo>
                    <a:pt x="1420" y="530"/>
                  </a:lnTo>
                  <a:lnTo>
                    <a:pt x="1464" y="570"/>
                  </a:lnTo>
                  <a:lnTo>
                    <a:pt x="1508" y="613"/>
                  </a:lnTo>
                  <a:lnTo>
                    <a:pt x="1551" y="657"/>
                  </a:lnTo>
                  <a:lnTo>
                    <a:pt x="1593" y="703"/>
                  </a:lnTo>
                  <a:lnTo>
                    <a:pt x="1635" y="750"/>
                  </a:lnTo>
                  <a:lnTo>
                    <a:pt x="1675" y="799"/>
                  </a:lnTo>
                  <a:lnTo>
                    <a:pt x="0" y="2155"/>
                  </a:lnTo>
                  <a:close/>
                </a:path>
              </a:pathLst>
            </a:custGeom>
            <a:solidFill>
              <a:srgbClr val="EF2D00"/>
            </a:solidFill>
            <a:ln w="3175" cmpd="sng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" name="Title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3</a:t>
            </a:r>
          </a:p>
        </p:txBody>
      </p:sp>
      <p:grpSp>
        <p:nvGrpSpPr>
          <p:cNvPr id="90" name="Group 29" descr="Pie chart black outline and divider lines group."/>
          <p:cNvGrpSpPr/>
          <p:nvPr/>
        </p:nvGrpSpPr>
        <p:grpSpPr>
          <a:xfrm>
            <a:off x="6592347" y="2001577"/>
            <a:ext cx="3956080" cy="3956080"/>
            <a:chOff x="2466978" y="1296990"/>
            <a:chExt cx="4242816" cy="4242816"/>
          </a:xfrm>
          <a:noFill/>
        </p:grpSpPr>
        <p:sp>
          <p:nvSpPr>
            <p:cNvPr id="98" name="Freeform 5"/>
            <p:cNvSpPr>
              <a:spLocks/>
            </p:cNvSpPr>
            <p:nvPr/>
          </p:nvSpPr>
          <p:spPr bwMode="auto">
            <a:xfrm>
              <a:off x="2919742" y="1296990"/>
              <a:ext cx="1667662" cy="2116497"/>
            </a:xfrm>
            <a:custGeom>
              <a:avLst/>
              <a:gdLst/>
              <a:ahLst/>
              <a:cxnLst>
                <a:cxn ang="0">
                  <a:pos x="1698" y="2155"/>
                </a:cxn>
                <a:cxn ang="0">
                  <a:pos x="0" y="828"/>
                </a:cxn>
                <a:cxn ang="0">
                  <a:pos x="0" y="828"/>
                </a:cxn>
                <a:cxn ang="0">
                  <a:pos x="40" y="779"/>
                </a:cxn>
                <a:cxn ang="0">
                  <a:pos x="80" y="731"/>
                </a:cxn>
                <a:cxn ang="0">
                  <a:pos x="122" y="684"/>
                </a:cxn>
                <a:cxn ang="0">
                  <a:pos x="166" y="640"/>
                </a:cxn>
                <a:cxn ang="0">
                  <a:pos x="209" y="596"/>
                </a:cxn>
                <a:cxn ang="0">
                  <a:pos x="255" y="553"/>
                </a:cxn>
                <a:cxn ang="0">
                  <a:pos x="300" y="513"/>
                </a:cxn>
                <a:cxn ang="0">
                  <a:pos x="346" y="473"/>
                </a:cxn>
                <a:cxn ang="0">
                  <a:pos x="393" y="435"/>
                </a:cxn>
                <a:cxn ang="0">
                  <a:pos x="443" y="399"/>
                </a:cxn>
                <a:cxn ang="0">
                  <a:pos x="492" y="365"/>
                </a:cxn>
                <a:cxn ang="0">
                  <a:pos x="542" y="330"/>
                </a:cxn>
                <a:cxn ang="0">
                  <a:pos x="593" y="300"/>
                </a:cxn>
                <a:cxn ang="0">
                  <a:pos x="646" y="270"/>
                </a:cxn>
                <a:cxn ang="0">
                  <a:pos x="697" y="241"/>
                </a:cxn>
                <a:cxn ang="0">
                  <a:pos x="750" y="213"/>
                </a:cxn>
                <a:cxn ang="0">
                  <a:pos x="805" y="188"/>
                </a:cxn>
                <a:cxn ang="0">
                  <a:pos x="861" y="163"/>
                </a:cxn>
                <a:cxn ang="0">
                  <a:pos x="916" y="142"/>
                </a:cxn>
                <a:cxn ang="0">
                  <a:pos x="973" y="122"/>
                </a:cxn>
                <a:cxn ang="0">
                  <a:pos x="1030" y="103"/>
                </a:cxn>
                <a:cxn ang="0">
                  <a:pos x="1088" y="84"/>
                </a:cxn>
                <a:cxn ang="0">
                  <a:pos x="1145" y="68"/>
                </a:cxn>
                <a:cxn ang="0">
                  <a:pos x="1204" y="55"/>
                </a:cxn>
                <a:cxn ang="0">
                  <a:pos x="1265" y="42"/>
                </a:cxn>
                <a:cxn ang="0">
                  <a:pos x="1326" y="30"/>
                </a:cxn>
                <a:cxn ang="0">
                  <a:pos x="1387" y="21"/>
                </a:cxn>
                <a:cxn ang="0">
                  <a:pos x="1447" y="13"/>
                </a:cxn>
                <a:cxn ang="0">
                  <a:pos x="1510" y="8"/>
                </a:cxn>
                <a:cxn ang="0">
                  <a:pos x="1573" y="4"/>
                </a:cxn>
                <a:cxn ang="0">
                  <a:pos x="1635" y="2"/>
                </a:cxn>
                <a:cxn ang="0">
                  <a:pos x="1698" y="0"/>
                </a:cxn>
                <a:cxn ang="0">
                  <a:pos x="1698" y="2155"/>
                </a:cxn>
              </a:cxnLst>
              <a:rect l="0" t="0" r="r" b="b"/>
              <a:pathLst>
                <a:path w="1698" h="2155">
                  <a:moveTo>
                    <a:pt x="1698" y="2155"/>
                  </a:moveTo>
                  <a:lnTo>
                    <a:pt x="0" y="828"/>
                  </a:lnTo>
                  <a:lnTo>
                    <a:pt x="0" y="828"/>
                  </a:lnTo>
                  <a:lnTo>
                    <a:pt x="40" y="779"/>
                  </a:lnTo>
                  <a:lnTo>
                    <a:pt x="80" y="731"/>
                  </a:lnTo>
                  <a:lnTo>
                    <a:pt x="122" y="684"/>
                  </a:lnTo>
                  <a:lnTo>
                    <a:pt x="166" y="640"/>
                  </a:lnTo>
                  <a:lnTo>
                    <a:pt x="209" y="596"/>
                  </a:lnTo>
                  <a:lnTo>
                    <a:pt x="255" y="553"/>
                  </a:lnTo>
                  <a:lnTo>
                    <a:pt x="300" y="513"/>
                  </a:lnTo>
                  <a:lnTo>
                    <a:pt x="346" y="473"/>
                  </a:lnTo>
                  <a:lnTo>
                    <a:pt x="393" y="435"/>
                  </a:lnTo>
                  <a:lnTo>
                    <a:pt x="443" y="399"/>
                  </a:lnTo>
                  <a:lnTo>
                    <a:pt x="492" y="365"/>
                  </a:lnTo>
                  <a:lnTo>
                    <a:pt x="542" y="330"/>
                  </a:lnTo>
                  <a:lnTo>
                    <a:pt x="593" y="300"/>
                  </a:lnTo>
                  <a:lnTo>
                    <a:pt x="646" y="270"/>
                  </a:lnTo>
                  <a:lnTo>
                    <a:pt x="697" y="241"/>
                  </a:lnTo>
                  <a:lnTo>
                    <a:pt x="750" y="213"/>
                  </a:lnTo>
                  <a:lnTo>
                    <a:pt x="805" y="188"/>
                  </a:lnTo>
                  <a:lnTo>
                    <a:pt x="861" y="163"/>
                  </a:lnTo>
                  <a:lnTo>
                    <a:pt x="916" y="142"/>
                  </a:lnTo>
                  <a:lnTo>
                    <a:pt x="973" y="122"/>
                  </a:lnTo>
                  <a:lnTo>
                    <a:pt x="1030" y="103"/>
                  </a:lnTo>
                  <a:lnTo>
                    <a:pt x="1088" y="84"/>
                  </a:lnTo>
                  <a:lnTo>
                    <a:pt x="1145" y="68"/>
                  </a:lnTo>
                  <a:lnTo>
                    <a:pt x="1204" y="55"/>
                  </a:lnTo>
                  <a:lnTo>
                    <a:pt x="1265" y="42"/>
                  </a:lnTo>
                  <a:lnTo>
                    <a:pt x="1326" y="30"/>
                  </a:lnTo>
                  <a:lnTo>
                    <a:pt x="1387" y="21"/>
                  </a:lnTo>
                  <a:lnTo>
                    <a:pt x="1447" y="13"/>
                  </a:lnTo>
                  <a:lnTo>
                    <a:pt x="1510" y="8"/>
                  </a:lnTo>
                  <a:lnTo>
                    <a:pt x="1573" y="4"/>
                  </a:lnTo>
                  <a:lnTo>
                    <a:pt x="1635" y="2"/>
                  </a:lnTo>
                  <a:lnTo>
                    <a:pt x="1698" y="0"/>
                  </a:lnTo>
                  <a:lnTo>
                    <a:pt x="1698" y="2155"/>
                  </a:lnTo>
                  <a:close/>
                </a:path>
              </a:pathLst>
            </a:custGeom>
            <a:grp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9" name="Freeform 6"/>
            <p:cNvSpPr>
              <a:spLocks/>
            </p:cNvSpPr>
            <p:nvPr/>
          </p:nvSpPr>
          <p:spPr bwMode="auto">
            <a:xfrm>
              <a:off x="2466978" y="2110196"/>
              <a:ext cx="2120426" cy="1778644"/>
            </a:xfrm>
            <a:custGeom>
              <a:avLst/>
              <a:gdLst/>
              <a:ahLst/>
              <a:cxnLst>
                <a:cxn ang="0">
                  <a:pos x="2159" y="1327"/>
                </a:cxn>
                <a:cxn ang="0">
                  <a:pos x="59" y="1811"/>
                </a:cxn>
                <a:cxn ang="0">
                  <a:pos x="59" y="1811"/>
                </a:cxn>
                <a:cxn ang="0">
                  <a:pos x="45" y="1751"/>
                </a:cxn>
                <a:cxn ang="0">
                  <a:pos x="34" y="1688"/>
                </a:cxn>
                <a:cxn ang="0">
                  <a:pos x="25" y="1627"/>
                </a:cxn>
                <a:cxn ang="0">
                  <a:pos x="15" y="1567"/>
                </a:cxn>
                <a:cxn ang="0">
                  <a:pos x="9" y="1506"/>
                </a:cxn>
                <a:cxn ang="0">
                  <a:pos x="4" y="1445"/>
                </a:cxn>
                <a:cxn ang="0">
                  <a:pos x="0" y="1384"/>
                </a:cxn>
                <a:cxn ang="0">
                  <a:pos x="0" y="1325"/>
                </a:cxn>
                <a:cxn ang="0">
                  <a:pos x="0" y="1265"/>
                </a:cxn>
                <a:cxn ang="0">
                  <a:pos x="0" y="1206"/>
                </a:cxn>
                <a:cxn ang="0">
                  <a:pos x="4" y="1147"/>
                </a:cxn>
                <a:cxn ang="0">
                  <a:pos x="9" y="1088"/>
                </a:cxn>
                <a:cxn ang="0">
                  <a:pos x="15" y="1031"/>
                </a:cxn>
                <a:cxn ang="0">
                  <a:pos x="25" y="972"/>
                </a:cxn>
                <a:cxn ang="0">
                  <a:pos x="34" y="915"/>
                </a:cxn>
                <a:cxn ang="0">
                  <a:pos x="45" y="858"/>
                </a:cxn>
                <a:cxn ang="0">
                  <a:pos x="59" y="801"/>
                </a:cxn>
                <a:cxn ang="0">
                  <a:pos x="74" y="746"/>
                </a:cxn>
                <a:cxn ang="0">
                  <a:pos x="91" y="689"/>
                </a:cxn>
                <a:cxn ang="0">
                  <a:pos x="110" y="634"/>
                </a:cxn>
                <a:cxn ang="0">
                  <a:pos x="131" y="579"/>
                </a:cxn>
                <a:cxn ang="0">
                  <a:pos x="152" y="524"/>
                </a:cxn>
                <a:cxn ang="0">
                  <a:pos x="175" y="471"/>
                </a:cxn>
                <a:cxn ang="0">
                  <a:pos x="201" y="416"/>
                </a:cxn>
                <a:cxn ang="0">
                  <a:pos x="228" y="363"/>
                </a:cxn>
                <a:cxn ang="0">
                  <a:pos x="256" y="309"/>
                </a:cxn>
                <a:cxn ang="0">
                  <a:pos x="287" y="256"/>
                </a:cxn>
                <a:cxn ang="0">
                  <a:pos x="317" y="205"/>
                </a:cxn>
                <a:cxn ang="0">
                  <a:pos x="351" y="154"/>
                </a:cxn>
                <a:cxn ang="0">
                  <a:pos x="385" y="102"/>
                </a:cxn>
                <a:cxn ang="0">
                  <a:pos x="423" y="51"/>
                </a:cxn>
                <a:cxn ang="0">
                  <a:pos x="461" y="0"/>
                </a:cxn>
                <a:cxn ang="0">
                  <a:pos x="2159" y="1327"/>
                </a:cxn>
              </a:cxnLst>
              <a:rect l="0" t="0" r="r" b="b"/>
              <a:pathLst>
                <a:path w="2159" h="1811">
                  <a:moveTo>
                    <a:pt x="2159" y="1327"/>
                  </a:moveTo>
                  <a:lnTo>
                    <a:pt x="59" y="1811"/>
                  </a:lnTo>
                  <a:lnTo>
                    <a:pt x="59" y="1811"/>
                  </a:lnTo>
                  <a:lnTo>
                    <a:pt x="45" y="1751"/>
                  </a:lnTo>
                  <a:lnTo>
                    <a:pt x="34" y="1688"/>
                  </a:lnTo>
                  <a:lnTo>
                    <a:pt x="25" y="1627"/>
                  </a:lnTo>
                  <a:lnTo>
                    <a:pt x="15" y="1567"/>
                  </a:lnTo>
                  <a:lnTo>
                    <a:pt x="9" y="1506"/>
                  </a:lnTo>
                  <a:lnTo>
                    <a:pt x="4" y="1445"/>
                  </a:lnTo>
                  <a:lnTo>
                    <a:pt x="0" y="1384"/>
                  </a:lnTo>
                  <a:lnTo>
                    <a:pt x="0" y="1325"/>
                  </a:lnTo>
                  <a:lnTo>
                    <a:pt x="0" y="1265"/>
                  </a:lnTo>
                  <a:lnTo>
                    <a:pt x="0" y="1206"/>
                  </a:lnTo>
                  <a:lnTo>
                    <a:pt x="4" y="1147"/>
                  </a:lnTo>
                  <a:lnTo>
                    <a:pt x="9" y="1088"/>
                  </a:lnTo>
                  <a:lnTo>
                    <a:pt x="15" y="1031"/>
                  </a:lnTo>
                  <a:lnTo>
                    <a:pt x="25" y="972"/>
                  </a:lnTo>
                  <a:lnTo>
                    <a:pt x="34" y="915"/>
                  </a:lnTo>
                  <a:lnTo>
                    <a:pt x="45" y="858"/>
                  </a:lnTo>
                  <a:lnTo>
                    <a:pt x="59" y="801"/>
                  </a:lnTo>
                  <a:lnTo>
                    <a:pt x="74" y="746"/>
                  </a:lnTo>
                  <a:lnTo>
                    <a:pt x="91" y="689"/>
                  </a:lnTo>
                  <a:lnTo>
                    <a:pt x="110" y="634"/>
                  </a:lnTo>
                  <a:lnTo>
                    <a:pt x="131" y="579"/>
                  </a:lnTo>
                  <a:lnTo>
                    <a:pt x="152" y="524"/>
                  </a:lnTo>
                  <a:lnTo>
                    <a:pt x="175" y="471"/>
                  </a:lnTo>
                  <a:lnTo>
                    <a:pt x="201" y="416"/>
                  </a:lnTo>
                  <a:lnTo>
                    <a:pt x="228" y="363"/>
                  </a:lnTo>
                  <a:lnTo>
                    <a:pt x="256" y="309"/>
                  </a:lnTo>
                  <a:lnTo>
                    <a:pt x="287" y="256"/>
                  </a:lnTo>
                  <a:lnTo>
                    <a:pt x="317" y="205"/>
                  </a:lnTo>
                  <a:lnTo>
                    <a:pt x="351" y="154"/>
                  </a:lnTo>
                  <a:lnTo>
                    <a:pt x="385" y="102"/>
                  </a:lnTo>
                  <a:lnTo>
                    <a:pt x="423" y="51"/>
                  </a:lnTo>
                  <a:lnTo>
                    <a:pt x="461" y="0"/>
                  </a:lnTo>
                  <a:lnTo>
                    <a:pt x="2159" y="1327"/>
                  </a:lnTo>
                  <a:close/>
                </a:path>
              </a:pathLst>
            </a:custGeom>
            <a:grp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0" name="Freeform 7"/>
            <p:cNvSpPr>
              <a:spLocks/>
            </p:cNvSpPr>
            <p:nvPr/>
          </p:nvSpPr>
          <p:spPr bwMode="auto">
            <a:xfrm>
              <a:off x="2524924" y="3413487"/>
              <a:ext cx="2062480" cy="1917124"/>
            </a:xfrm>
            <a:custGeom>
              <a:avLst/>
              <a:gdLst/>
              <a:ahLst/>
              <a:cxnLst>
                <a:cxn ang="0">
                  <a:pos x="2100" y="0"/>
                </a:cxn>
                <a:cxn ang="0">
                  <a:pos x="1190" y="1952"/>
                </a:cxn>
                <a:cxn ang="0">
                  <a:pos x="1190" y="1952"/>
                </a:cxn>
                <a:cxn ang="0">
                  <a:pos x="1132" y="1926"/>
                </a:cxn>
                <a:cxn ang="0">
                  <a:pos x="1076" y="1897"/>
                </a:cxn>
                <a:cxn ang="0">
                  <a:pos x="1021" y="1867"/>
                </a:cxn>
                <a:cxn ang="0">
                  <a:pos x="968" y="1835"/>
                </a:cxn>
                <a:cxn ang="0">
                  <a:pos x="915" y="1802"/>
                </a:cxn>
                <a:cxn ang="0">
                  <a:pos x="864" y="1768"/>
                </a:cxn>
                <a:cxn ang="0">
                  <a:pos x="814" y="1732"/>
                </a:cxn>
                <a:cxn ang="0">
                  <a:pos x="765" y="1696"/>
                </a:cxn>
                <a:cxn ang="0">
                  <a:pos x="718" y="1658"/>
                </a:cxn>
                <a:cxn ang="0">
                  <a:pos x="672" y="1618"/>
                </a:cxn>
                <a:cxn ang="0">
                  <a:pos x="626" y="1578"/>
                </a:cxn>
                <a:cxn ang="0">
                  <a:pos x="583" y="1536"/>
                </a:cxn>
                <a:cxn ang="0">
                  <a:pos x="541" y="1495"/>
                </a:cxn>
                <a:cxn ang="0">
                  <a:pos x="499" y="1451"/>
                </a:cxn>
                <a:cxn ang="0">
                  <a:pos x="459" y="1405"/>
                </a:cxn>
                <a:cxn ang="0">
                  <a:pos x="421" y="1360"/>
                </a:cxn>
                <a:cxn ang="0">
                  <a:pos x="385" y="1312"/>
                </a:cxn>
                <a:cxn ang="0">
                  <a:pos x="349" y="1265"/>
                </a:cxn>
                <a:cxn ang="0">
                  <a:pos x="315" y="1216"/>
                </a:cxn>
                <a:cxn ang="0">
                  <a:pos x="281" y="1164"/>
                </a:cxn>
                <a:cxn ang="0">
                  <a:pos x="250" y="1113"/>
                </a:cxn>
                <a:cxn ang="0">
                  <a:pos x="220" y="1062"/>
                </a:cxn>
                <a:cxn ang="0">
                  <a:pos x="192" y="1007"/>
                </a:cxn>
                <a:cxn ang="0">
                  <a:pos x="165" y="954"/>
                </a:cxn>
                <a:cxn ang="0">
                  <a:pos x="138" y="898"/>
                </a:cxn>
                <a:cxn ang="0">
                  <a:pos x="114" y="841"/>
                </a:cxn>
                <a:cxn ang="0">
                  <a:pos x="91" y="784"/>
                </a:cxn>
                <a:cxn ang="0">
                  <a:pos x="70" y="726"/>
                </a:cxn>
                <a:cxn ang="0">
                  <a:pos x="51" y="667"/>
                </a:cxn>
                <a:cxn ang="0">
                  <a:pos x="32" y="608"/>
                </a:cxn>
                <a:cxn ang="0">
                  <a:pos x="15" y="547"/>
                </a:cxn>
                <a:cxn ang="0">
                  <a:pos x="0" y="484"/>
                </a:cxn>
                <a:cxn ang="0">
                  <a:pos x="2100" y="0"/>
                </a:cxn>
              </a:cxnLst>
              <a:rect l="0" t="0" r="r" b="b"/>
              <a:pathLst>
                <a:path w="2100" h="1952">
                  <a:moveTo>
                    <a:pt x="2100" y="0"/>
                  </a:moveTo>
                  <a:lnTo>
                    <a:pt x="1190" y="1952"/>
                  </a:lnTo>
                  <a:lnTo>
                    <a:pt x="1190" y="1952"/>
                  </a:lnTo>
                  <a:lnTo>
                    <a:pt x="1132" y="1926"/>
                  </a:lnTo>
                  <a:lnTo>
                    <a:pt x="1076" y="1897"/>
                  </a:lnTo>
                  <a:lnTo>
                    <a:pt x="1021" y="1867"/>
                  </a:lnTo>
                  <a:lnTo>
                    <a:pt x="968" y="1835"/>
                  </a:lnTo>
                  <a:lnTo>
                    <a:pt x="915" y="1802"/>
                  </a:lnTo>
                  <a:lnTo>
                    <a:pt x="864" y="1768"/>
                  </a:lnTo>
                  <a:lnTo>
                    <a:pt x="814" y="1732"/>
                  </a:lnTo>
                  <a:lnTo>
                    <a:pt x="765" y="1696"/>
                  </a:lnTo>
                  <a:lnTo>
                    <a:pt x="718" y="1658"/>
                  </a:lnTo>
                  <a:lnTo>
                    <a:pt x="672" y="1618"/>
                  </a:lnTo>
                  <a:lnTo>
                    <a:pt x="626" y="1578"/>
                  </a:lnTo>
                  <a:lnTo>
                    <a:pt x="583" y="1536"/>
                  </a:lnTo>
                  <a:lnTo>
                    <a:pt x="541" y="1495"/>
                  </a:lnTo>
                  <a:lnTo>
                    <a:pt x="499" y="1451"/>
                  </a:lnTo>
                  <a:lnTo>
                    <a:pt x="459" y="1405"/>
                  </a:lnTo>
                  <a:lnTo>
                    <a:pt x="421" y="1360"/>
                  </a:lnTo>
                  <a:lnTo>
                    <a:pt x="385" y="1312"/>
                  </a:lnTo>
                  <a:lnTo>
                    <a:pt x="349" y="1265"/>
                  </a:lnTo>
                  <a:lnTo>
                    <a:pt x="315" y="1216"/>
                  </a:lnTo>
                  <a:lnTo>
                    <a:pt x="281" y="1164"/>
                  </a:lnTo>
                  <a:lnTo>
                    <a:pt x="250" y="1113"/>
                  </a:lnTo>
                  <a:lnTo>
                    <a:pt x="220" y="1062"/>
                  </a:lnTo>
                  <a:lnTo>
                    <a:pt x="192" y="1007"/>
                  </a:lnTo>
                  <a:lnTo>
                    <a:pt x="165" y="954"/>
                  </a:lnTo>
                  <a:lnTo>
                    <a:pt x="138" y="898"/>
                  </a:lnTo>
                  <a:lnTo>
                    <a:pt x="114" y="841"/>
                  </a:lnTo>
                  <a:lnTo>
                    <a:pt x="91" y="784"/>
                  </a:lnTo>
                  <a:lnTo>
                    <a:pt x="70" y="726"/>
                  </a:lnTo>
                  <a:lnTo>
                    <a:pt x="51" y="667"/>
                  </a:lnTo>
                  <a:lnTo>
                    <a:pt x="32" y="608"/>
                  </a:lnTo>
                  <a:lnTo>
                    <a:pt x="15" y="547"/>
                  </a:lnTo>
                  <a:lnTo>
                    <a:pt x="0" y="484"/>
                  </a:lnTo>
                  <a:lnTo>
                    <a:pt x="2100" y="0"/>
                  </a:lnTo>
                  <a:close/>
                </a:path>
              </a:pathLst>
            </a:custGeom>
            <a:grp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1" name="Freeform 8"/>
            <p:cNvSpPr>
              <a:spLocks/>
            </p:cNvSpPr>
            <p:nvPr/>
          </p:nvSpPr>
          <p:spPr bwMode="auto">
            <a:xfrm>
              <a:off x="3700210" y="3413487"/>
              <a:ext cx="1816293" cy="2126319"/>
            </a:xfrm>
            <a:custGeom>
              <a:avLst/>
              <a:gdLst/>
              <a:ahLst/>
              <a:cxnLst>
                <a:cxn ang="0">
                  <a:pos x="910" y="0"/>
                </a:cxn>
                <a:cxn ang="0">
                  <a:pos x="1856" y="1937"/>
                </a:cxn>
                <a:cxn ang="0">
                  <a:pos x="1856" y="1937"/>
                </a:cxn>
                <a:cxn ang="0">
                  <a:pos x="1797" y="1964"/>
                </a:cxn>
                <a:cxn ang="0">
                  <a:pos x="1740" y="1988"/>
                </a:cxn>
                <a:cxn ang="0">
                  <a:pos x="1683" y="2013"/>
                </a:cxn>
                <a:cxn ang="0">
                  <a:pos x="1626" y="2034"/>
                </a:cxn>
                <a:cxn ang="0">
                  <a:pos x="1567" y="2055"/>
                </a:cxn>
                <a:cxn ang="0">
                  <a:pos x="1510" y="2074"/>
                </a:cxn>
                <a:cxn ang="0">
                  <a:pos x="1451" y="2091"/>
                </a:cxn>
                <a:cxn ang="0">
                  <a:pos x="1394" y="2106"/>
                </a:cxn>
                <a:cxn ang="0">
                  <a:pos x="1335" y="2119"/>
                </a:cxn>
                <a:cxn ang="0">
                  <a:pos x="1278" y="2131"/>
                </a:cxn>
                <a:cxn ang="0">
                  <a:pos x="1220" y="2140"/>
                </a:cxn>
                <a:cxn ang="0">
                  <a:pos x="1163" y="2148"/>
                </a:cxn>
                <a:cxn ang="0">
                  <a:pos x="1104" y="2156"/>
                </a:cxn>
                <a:cxn ang="0">
                  <a:pos x="1045" y="2159"/>
                </a:cxn>
                <a:cxn ang="0">
                  <a:pos x="988" y="2163"/>
                </a:cxn>
                <a:cxn ang="0">
                  <a:pos x="929" y="2165"/>
                </a:cxn>
                <a:cxn ang="0">
                  <a:pos x="870" y="2163"/>
                </a:cxn>
                <a:cxn ang="0">
                  <a:pos x="813" y="2161"/>
                </a:cxn>
                <a:cxn ang="0">
                  <a:pos x="754" y="2157"/>
                </a:cxn>
                <a:cxn ang="0">
                  <a:pos x="695" y="2152"/>
                </a:cxn>
                <a:cxn ang="0">
                  <a:pos x="638" y="2146"/>
                </a:cxn>
                <a:cxn ang="0">
                  <a:pos x="580" y="2137"/>
                </a:cxn>
                <a:cxn ang="0">
                  <a:pos x="521" y="2125"/>
                </a:cxn>
                <a:cxn ang="0">
                  <a:pos x="464" y="2114"/>
                </a:cxn>
                <a:cxn ang="0">
                  <a:pos x="405" y="2099"/>
                </a:cxn>
                <a:cxn ang="0">
                  <a:pos x="348" y="2083"/>
                </a:cxn>
                <a:cxn ang="0">
                  <a:pos x="289" y="2066"/>
                </a:cxn>
                <a:cxn ang="0">
                  <a:pos x="230" y="2047"/>
                </a:cxn>
                <a:cxn ang="0">
                  <a:pos x="173" y="2026"/>
                </a:cxn>
                <a:cxn ang="0">
                  <a:pos x="114" y="2004"/>
                </a:cxn>
                <a:cxn ang="0">
                  <a:pos x="57" y="1979"/>
                </a:cxn>
                <a:cxn ang="0">
                  <a:pos x="0" y="1952"/>
                </a:cxn>
                <a:cxn ang="0">
                  <a:pos x="910" y="0"/>
                </a:cxn>
              </a:cxnLst>
              <a:rect l="0" t="0" r="r" b="b"/>
              <a:pathLst>
                <a:path w="1856" h="2165">
                  <a:moveTo>
                    <a:pt x="910" y="0"/>
                  </a:moveTo>
                  <a:lnTo>
                    <a:pt x="1856" y="1937"/>
                  </a:lnTo>
                  <a:lnTo>
                    <a:pt x="1856" y="1937"/>
                  </a:lnTo>
                  <a:lnTo>
                    <a:pt x="1797" y="1964"/>
                  </a:lnTo>
                  <a:lnTo>
                    <a:pt x="1740" y="1988"/>
                  </a:lnTo>
                  <a:lnTo>
                    <a:pt x="1683" y="2013"/>
                  </a:lnTo>
                  <a:lnTo>
                    <a:pt x="1626" y="2034"/>
                  </a:lnTo>
                  <a:lnTo>
                    <a:pt x="1567" y="2055"/>
                  </a:lnTo>
                  <a:lnTo>
                    <a:pt x="1510" y="2074"/>
                  </a:lnTo>
                  <a:lnTo>
                    <a:pt x="1451" y="2091"/>
                  </a:lnTo>
                  <a:lnTo>
                    <a:pt x="1394" y="2106"/>
                  </a:lnTo>
                  <a:lnTo>
                    <a:pt x="1335" y="2119"/>
                  </a:lnTo>
                  <a:lnTo>
                    <a:pt x="1278" y="2131"/>
                  </a:lnTo>
                  <a:lnTo>
                    <a:pt x="1220" y="2140"/>
                  </a:lnTo>
                  <a:lnTo>
                    <a:pt x="1163" y="2148"/>
                  </a:lnTo>
                  <a:lnTo>
                    <a:pt x="1104" y="2156"/>
                  </a:lnTo>
                  <a:lnTo>
                    <a:pt x="1045" y="2159"/>
                  </a:lnTo>
                  <a:lnTo>
                    <a:pt x="988" y="2163"/>
                  </a:lnTo>
                  <a:lnTo>
                    <a:pt x="929" y="2165"/>
                  </a:lnTo>
                  <a:lnTo>
                    <a:pt x="870" y="2163"/>
                  </a:lnTo>
                  <a:lnTo>
                    <a:pt x="813" y="2161"/>
                  </a:lnTo>
                  <a:lnTo>
                    <a:pt x="754" y="2157"/>
                  </a:lnTo>
                  <a:lnTo>
                    <a:pt x="695" y="2152"/>
                  </a:lnTo>
                  <a:lnTo>
                    <a:pt x="638" y="2146"/>
                  </a:lnTo>
                  <a:lnTo>
                    <a:pt x="580" y="2137"/>
                  </a:lnTo>
                  <a:lnTo>
                    <a:pt x="521" y="2125"/>
                  </a:lnTo>
                  <a:lnTo>
                    <a:pt x="464" y="2114"/>
                  </a:lnTo>
                  <a:lnTo>
                    <a:pt x="405" y="2099"/>
                  </a:lnTo>
                  <a:lnTo>
                    <a:pt x="348" y="2083"/>
                  </a:lnTo>
                  <a:lnTo>
                    <a:pt x="289" y="2066"/>
                  </a:lnTo>
                  <a:lnTo>
                    <a:pt x="230" y="2047"/>
                  </a:lnTo>
                  <a:lnTo>
                    <a:pt x="173" y="2026"/>
                  </a:lnTo>
                  <a:lnTo>
                    <a:pt x="114" y="2004"/>
                  </a:lnTo>
                  <a:lnTo>
                    <a:pt x="57" y="1979"/>
                  </a:lnTo>
                  <a:lnTo>
                    <a:pt x="0" y="1952"/>
                  </a:lnTo>
                  <a:lnTo>
                    <a:pt x="910" y="0"/>
                  </a:lnTo>
                  <a:close/>
                </a:path>
              </a:pathLst>
            </a:custGeom>
            <a:grp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" name="Freeform 9"/>
            <p:cNvSpPr>
              <a:spLocks/>
            </p:cNvSpPr>
            <p:nvPr/>
          </p:nvSpPr>
          <p:spPr bwMode="auto">
            <a:xfrm>
              <a:off x="4587404" y="3413487"/>
              <a:ext cx="2070337" cy="19023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08" y="448"/>
                </a:cxn>
                <a:cxn ang="0">
                  <a:pos x="2108" y="448"/>
                </a:cxn>
                <a:cxn ang="0">
                  <a:pos x="2095" y="509"/>
                </a:cxn>
                <a:cxn ang="0">
                  <a:pos x="2079" y="572"/>
                </a:cxn>
                <a:cxn ang="0">
                  <a:pos x="2060" y="631"/>
                </a:cxn>
                <a:cxn ang="0">
                  <a:pos x="2043" y="691"/>
                </a:cxn>
                <a:cxn ang="0">
                  <a:pos x="2022" y="748"/>
                </a:cxn>
                <a:cxn ang="0">
                  <a:pos x="2001" y="807"/>
                </a:cxn>
                <a:cxn ang="0">
                  <a:pos x="1977" y="864"/>
                </a:cxn>
                <a:cxn ang="0">
                  <a:pos x="1952" y="919"/>
                </a:cxn>
                <a:cxn ang="0">
                  <a:pos x="1926" y="974"/>
                </a:cxn>
                <a:cxn ang="0">
                  <a:pos x="1899" y="1028"/>
                </a:cxn>
                <a:cxn ang="0">
                  <a:pos x="1870" y="1081"/>
                </a:cxn>
                <a:cxn ang="0">
                  <a:pos x="1838" y="1132"/>
                </a:cxn>
                <a:cxn ang="0">
                  <a:pos x="1808" y="1183"/>
                </a:cxn>
                <a:cxn ang="0">
                  <a:pos x="1774" y="1233"/>
                </a:cxn>
                <a:cxn ang="0">
                  <a:pos x="1739" y="1282"/>
                </a:cxn>
                <a:cxn ang="0">
                  <a:pos x="1703" y="1329"/>
                </a:cxn>
                <a:cxn ang="0">
                  <a:pos x="1665" y="1377"/>
                </a:cxn>
                <a:cxn ang="0">
                  <a:pos x="1625" y="1423"/>
                </a:cxn>
                <a:cxn ang="0">
                  <a:pos x="1586" y="1466"/>
                </a:cxn>
                <a:cxn ang="0">
                  <a:pos x="1544" y="1510"/>
                </a:cxn>
                <a:cxn ang="0">
                  <a:pos x="1502" y="1552"/>
                </a:cxn>
                <a:cxn ang="0">
                  <a:pos x="1456" y="1593"/>
                </a:cxn>
                <a:cxn ang="0">
                  <a:pos x="1411" y="1633"/>
                </a:cxn>
                <a:cxn ang="0">
                  <a:pos x="1365" y="1671"/>
                </a:cxn>
                <a:cxn ang="0">
                  <a:pos x="1316" y="1709"/>
                </a:cxn>
                <a:cxn ang="0">
                  <a:pos x="1267" y="1745"/>
                </a:cxn>
                <a:cxn ang="0">
                  <a:pos x="1217" y="1781"/>
                </a:cxn>
                <a:cxn ang="0">
                  <a:pos x="1164" y="1814"/>
                </a:cxn>
                <a:cxn ang="0">
                  <a:pos x="1111" y="1848"/>
                </a:cxn>
                <a:cxn ang="0">
                  <a:pos x="1058" y="1878"/>
                </a:cxn>
                <a:cxn ang="0">
                  <a:pos x="1001" y="1909"/>
                </a:cxn>
                <a:cxn ang="0">
                  <a:pos x="946" y="1937"/>
                </a:cxn>
                <a:cxn ang="0">
                  <a:pos x="0" y="0"/>
                </a:cxn>
              </a:cxnLst>
              <a:rect l="0" t="0" r="r" b="b"/>
              <a:pathLst>
                <a:path w="2108" h="1937">
                  <a:moveTo>
                    <a:pt x="0" y="0"/>
                  </a:moveTo>
                  <a:lnTo>
                    <a:pt x="2108" y="448"/>
                  </a:lnTo>
                  <a:lnTo>
                    <a:pt x="2108" y="448"/>
                  </a:lnTo>
                  <a:lnTo>
                    <a:pt x="2095" y="509"/>
                  </a:lnTo>
                  <a:lnTo>
                    <a:pt x="2079" y="572"/>
                  </a:lnTo>
                  <a:lnTo>
                    <a:pt x="2060" y="631"/>
                  </a:lnTo>
                  <a:lnTo>
                    <a:pt x="2043" y="691"/>
                  </a:lnTo>
                  <a:lnTo>
                    <a:pt x="2022" y="748"/>
                  </a:lnTo>
                  <a:lnTo>
                    <a:pt x="2001" y="807"/>
                  </a:lnTo>
                  <a:lnTo>
                    <a:pt x="1977" y="864"/>
                  </a:lnTo>
                  <a:lnTo>
                    <a:pt x="1952" y="919"/>
                  </a:lnTo>
                  <a:lnTo>
                    <a:pt x="1926" y="974"/>
                  </a:lnTo>
                  <a:lnTo>
                    <a:pt x="1899" y="1028"/>
                  </a:lnTo>
                  <a:lnTo>
                    <a:pt x="1870" y="1081"/>
                  </a:lnTo>
                  <a:lnTo>
                    <a:pt x="1838" y="1132"/>
                  </a:lnTo>
                  <a:lnTo>
                    <a:pt x="1808" y="1183"/>
                  </a:lnTo>
                  <a:lnTo>
                    <a:pt x="1774" y="1233"/>
                  </a:lnTo>
                  <a:lnTo>
                    <a:pt x="1739" y="1282"/>
                  </a:lnTo>
                  <a:lnTo>
                    <a:pt x="1703" y="1329"/>
                  </a:lnTo>
                  <a:lnTo>
                    <a:pt x="1665" y="1377"/>
                  </a:lnTo>
                  <a:lnTo>
                    <a:pt x="1625" y="1423"/>
                  </a:lnTo>
                  <a:lnTo>
                    <a:pt x="1586" y="1466"/>
                  </a:lnTo>
                  <a:lnTo>
                    <a:pt x="1544" y="1510"/>
                  </a:lnTo>
                  <a:lnTo>
                    <a:pt x="1502" y="1552"/>
                  </a:lnTo>
                  <a:lnTo>
                    <a:pt x="1456" y="1593"/>
                  </a:lnTo>
                  <a:lnTo>
                    <a:pt x="1411" y="1633"/>
                  </a:lnTo>
                  <a:lnTo>
                    <a:pt x="1365" y="1671"/>
                  </a:lnTo>
                  <a:lnTo>
                    <a:pt x="1316" y="1709"/>
                  </a:lnTo>
                  <a:lnTo>
                    <a:pt x="1267" y="1745"/>
                  </a:lnTo>
                  <a:lnTo>
                    <a:pt x="1217" y="1781"/>
                  </a:lnTo>
                  <a:lnTo>
                    <a:pt x="1164" y="1814"/>
                  </a:lnTo>
                  <a:lnTo>
                    <a:pt x="1111" y="1848"/>
                  </a:lnTo>
                  <a:lnTo>
                    <a:pt x="1058" y="1878"/>
                  </a:lnTo>
                  <a:lnTo>
                    <a:pt x="1001" y="1909"/>
                  </a:lnTo>
                  <a:lnTo>
                    <a:pt x="946" y="193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" name="Freeform 10"/>
            <p:cNvSpPr>
              <a:spLocks/>
            </p:cNvSpPr>
            <p:nvPr/>
          </p:nvSpPr>
          <p:spPr bwMode="auto">
            <a:xfrm>
              <a:off x="4587404" y="2081715"/>
              <a:ext cx="2122390" cy="1771768"/>
            </a:xfrm>
            <a:custGeom>
              <a:avLst/>
              <a:gdLst/>
              <a:ahLst/>
              <a:cxnLst>
                <a:cxn ang="0">
                  <a:pos x="0" y="1356"/>
                </a:cxn>
                <a:cxn ang="0">
                  <a:pos x="1675" y="0"/>
                </a:cxn>
                <a:cxn ang="0">
                  <a:pos x="1675" y="0"/>
                </a:cxn>
                <a:cxn ang="0">
                  <a:pos x="1715" y="50"/>
                </a:cxn>
                <a:cxn ang="0">
                  <a:pos x="1753" y="99"/>
                </a:cxn>
                <a:cxn ang="0">
                  <a:pos x="1787" y="150"/>
                </a:cxn>
                <a:cxn ang="0">
                  <a:pos x="1823" y="202"/>
                </a:cxn>
                <a:cxn ang="0">
                  <a:pos x="1855" y="253"/>
                </a:cxn>
                <a:cxn ang="0">
                  <a:pos x="1886" y="306"/>
                </a:cxn>
                <a:cxn ang="0">
                  <a:pos x="1916" y="357"/>
                </a:cxn>
                <a:cxn ang="0">
                  <a:pos x="1943" y="411"/>
                </a:cxn>
                <a:cxn ang="0">
                  <a:pos x="1969" y="464"/>
                </a:cxn>
                <a:cxn ang="0">
                  <a:pos x="1994" y="519"/>
                </a:cxn>
                <a:cxn ang="0">
                  <a:pos x="2017" y="572"/>
                </a:cxn>
                <a:cxn ang="0">
                  <a:pos x="2038" y="627"/>
                </a:cxn>
                <a:cxn ang="0">
                  <a:pos x="2057" y="682"/>
                </a:cxn>
                <a:cxn ang="0">
                  <a:pos x="2074" y="739"/>
                </a:cxn>
                <a:cxn ang="0">
                  <a:pos x="2091" y="794"/>
                </a:cxn>
                <a:cxn ang="0">
                  <a:pos x="2104" y="851"/>
                </a:cxn>
                <a:cxn ang="0">
                  <a:pos x="2117" y="908"/>
                </a:cxn>
                <a:cxn ang="0">
                  <a:pos x="2129" y="965"/>
                </a:cxn>
                <a:cxn ang="0">
                  <a:pos x="2138" y="1022"/>
                </a:cxn>
                <a:cxn ang="0">
                  <a:pos x="2146" y="1081"/>
                </a:cxn>
                <a:cxn ang="0">
                  <a:pos x="2152" y="1138"/>
                </a:cxn>
                <a:cxn ang="0">
                  <a:pos x="2157" y="1197"/>
                </a:cxn>
                <a:cxn ang="0">
                  <a:pos x="2159" y="1258"/>
                </a:cxn>
                <a:cxn ang="0">
                  <a:pos x="2161" y="1316"/>
                </a:cxn>
                <a:cxn ang="0">
                  <a:pos x="2159" y="1375"/>
                </a:cxn>
                <a:cxn ang="0">
                  <a:pos x="2157" y="1436"/>
                </a:cxn>
                <a:cxn ang="0">
                  <a:pos x="2153" y="1497"/>
                </a:cxn>
                <a:cxn ang="0">
                  <a:pos x="2148" y="1558"/>
                </a:cxn>
                <a:cxn ang="0">
                  <a:pos x="2140" y="1618"/>
                </a:cxn>
                <a:cxn ang="0">
                  <a:pos x="2131" y="1681"/>
                </a:cxn>
                <a:cxn ang="0">
                  <a:pos x="2121" y="1742"/>
                </a:cxn>
                <a:cxn ang="0">
                  <a:pos x="2108" y="1804"/>
                </a:cxn>
                <a:cxn ang="0">
                  <a:pos x="0" y="1356"/>
                </a:cxn>
              </a:cxnLst>
              <a:rect l="0" t="0" r="r" b="b"/>
              <a:pathLst>
                <a:path w="2161" h="1804">
                  <a:moveTo>
                    <a:pt x="0" y="1356"/>
                  </a:moveTo>
                  <a:lnTo>
                    <a:pt x="1675" y="0"/>
                  </a:lnTo>
                  <a:lnTo>
                    <a:pt x="1675" y="0"/>
                  </a:lnTo>
                  <a:lnTo>
                    <a:pt x="1715" y="50"/>
                  </a:lnTo>
                  <a:lnTo>
                    <a:pt x="1753" y="99"/>
                  </a:lnTo>
                  <a:lnTo>
                    <a:pt x="1787" y="150"/>
                  </a:lnTo>
                  <a:lnTo>
                    <a:pt x="1823" y="202"/>
                  </a:lnTo>
                  <a:lnTo>
                    <a:pt x="1855" y="253"/>
                  </a:lnTo>
                  <a:lnTo>
                    <a:pt x="1886" y="306"/>
                  </a:lnTo>
                  <a:lnTo>
                    <a:pt x="1916" y="357"/>
                  </a:lnTo>
                  <a:lnTo>
                    <a:pt x="1943" y="411"/>
                  </a:lnTo>
                  <a:lnTo>
                    <a:pt x="1969" y="464"/>
                  </a:lnTo>
                  <a:lnTo>
                    <a:pt x="1994" y="519"/>
                  </a:lnTo>
                  <a:lnTo>
                    <a:pt x="2017" y="572"/>
                  </a:lnTo>
                  <a:lnTo>
                    <a:pt x="2038" y="627"/>
                  </a:lnTo>
                  <a:lnTo>
                    <a:pt x="2057" y="682"/>
                  </a:lnTo>
                  <a:lnTo>
                    <a:pt x="2074" y="739"/>
                  </a:lnTo>
                  <a:lnTo>
                    <a:pt x="2091" y="794"/>
                  </a:lnTo>
                  <a:lnTo>
                    <a:pt x="2104" y="851"/>
                  </a:lnTo>
                  <a:lnTo>
                    <a:pt x="2117" y="908"/>
                  </a:lnTo>
                  <a:lnTo>
                    <a:pt x="2129" y="965"/>
                  </a:lnTo>
                  <a:lnTo>
                    <a:pt x="2138" y="1022"/>
                  </a:lnTo>
                  <a:lnTo>
                    <a:pt x="2146" y="1081"/>
                  </a:lnTo>
                  <a:lnTo>
                    <a:pt x="2152" y="1138"/>
                  </a:lnTo>
                  <a:lnTo>
                    <a:pt x="2157" y="1197"/>
                  </a:lnTo>
                  <a:lnTo>
                    <a:pt x="2159" y="1258"/>
                  </a:lnTo>
                  <a:lnTo>
                    <a:pt x="2161" y="1316"/>
                  </a:lnTo>
                  <a:lnTo>
                    <a:pt x="2159" y="1375"/>
                  </a:lnTo>
                  <a:lnTo>
                    <a:pt x="2157" y="1436"/>
                  </a:lnTo>
                  <a:lnTo>
                    <a:pt x="2153" y="1497"/>
                  </a:lnTo>
                  <a:lnTo>
                    <a:pt x="2148" y="1558"/>
                  </a:lnTo>
                  <a:lnTo>
                    <a:pt x="2140" y="1618"/>
                  </a:lnTo>
                  <a:lnTo>
                    <a:pt x="2131" y="1681"/>
                  </a:lnTo>
                  <a:lnTo>
                    <a:pt x="2121" y="1742"/>
                  </a:lnTo>
                  <a:lnTo>
                    <a:pt x="2108" y="1804"/>
                  </a:lnTo>
                  <a:lnTo>
                    <a:pt x="0" y="1356"/>
                  </a:lnTo>
                  <a:close/>
                </a:path>
              </a:pathLst>
            </a:custGeom>
            <a:grp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" name="Freeform 11"/>
            <p:cNvSpPr>
              <a:spLocks/>
            </p:cNvSpPr>
            <p:nvPr/>
          </p:nvSpPr>
          <p:spPr bwMode="auto">
            <a:xfrm>
              <a:off x="4587404" y="1296990"/>
              <a:ext cx="1645073" cy="2116497"/>
            </a:xfrm>
            <a:custGeom>
              <a:avLst/>
              <a:gdLst/>
              <a:ahLst/>
              <a:cxnLst>
                <a:cxn ang="0">
                  <a:pos x="0" y="215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65" y="2"/>
                </a:cxn>
                <a:cxn ang="0">
                  <a:pos x="127" y="4"/>
                </a:cxn>
                <a:cxn ang="0">
                  <a:pos x="188" y="8"/>
                </a:cxn>
                <a:cxn ang="0">
                  <a:pos x="251" y="13"/>
                </a:cxn>
                <a:cxn ang="0">
                  <a:pos x="311" y="21"/>
                </a:cxn>
                <a:cxn ang="0">
                  <a:pos x="370" y="28"/>
                </a:cxn>
                <a:cxn ang="0">
                  <a:pos x="429" y="40"/>
                </a:cxn>
                <a:cxn ang="0">
                  <a:pos x="488" y="51"/>
                </a:cxn>
                <a:cxn ang="0">
                  <a:pos x="547" y="65"/>
                </a:cxn>
                <a:cxn ang="0">
                  <a:pos x="604" y="80"/>
                </a:cxn>
                <a:cxn ang="0">
                  <a:pos x="661" y="95"/>
                </a:cxn>
                <a:cxn ang="0">
                  <a:pos x="716" y="114"/>
                </a:cxn>
                <a:cxn ang="0">
                  <a:pos x="771" y="133"/>
                </a:cxn>
                <a:cxn ang="0">
                  <a:pos x="826" y="154"/>
                </a:cxn>
                <a:cxn ang="0">
                  <a:pos x="879" y="177"/>
                </a:cxn>
                <a:cxn ang="0">
                  <a:pos x="932" y="201"/>
                </a:cxn>
                <a:cxn ang="0">
                  <a:pos x="984" y="228"/>
                </a:cxn>
                <a:cxn ang="0">
                  <a:pos x="1035" y="254"/>
                </a:cxn>
                <a:cxn ang="0">
                  <a:pos x="1086" y="283"/>
                </a:cxn>
                <a:cxn ang="0">
                  <a:pos x="1136" y="313"/>
                </a:cxn>
                <a:cxn ang="0">
                  <a:pos x="1185" y="346"/>
                </a:cxn>
                <a:cxn ang="0">
                  <a:pos x="1234" y="380"/>
                </a:cxn>
                <a:cxn ang="0">
                  <a:pos x="1282" y="414"/>
                </a:cxn>
                <a:cxn ang="0">
                  <a:pos x="1329" y="452"/>
                </a:cxn>
                <a:cxn ang="0">
                  <a:pos x="1375" y="490"/>
                </a:cxn>
                <a:cxn ang="0">
                  <a:pos x="1420" y="530"/>
                </a:cxn>
                <a:cxn ang="0">
                  <a:pos x="1464" y="570"/>
                </a:cxn>
                <a:cxn ang="0">
                  <a:pos x="1508" y="613"/>
                </a:cxn>
                <a:cxn ang="0">
                  <a:pos x="1551" y="657"/>
                </a:cxn>
                <a:cxn ang="0">
                  <a:pos x="1593" y="703"/>
                </a:cxn>
                <a:cxn ang="0">
                  <a:pos x="1635" y="750"/>
                </a:cxn>
                <a:cxn ang="0">
                  <a:pos x="1675" y="799"/>
                </a:cxn>
                <a:cxn ang="0">
                  <a:pos x="0" y="2155"/>
                </a:cxn>
              </a:cxnLst>
              <a:rect l="0" t="0" r="r" b="b"/>
              <a:pathLst>
                <a:path w="1675" h="2155">
                  <a:moveTo>
                    <a:pt x="0" y="215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5" y="2"/>
                  </a:lnTo>
                  <a:lnTo>
                    <a:pt x="127" y="4"/>
                  </a:lnTo>
                  <a:lnTo>
                    <a:pt x="188" y="8"/>
                  </a:lnTo>
                  <a:lnTo>
                    <a:pt x="251" y="13"/>
                  </a:lnTo>
                  <a:lnTo>
                    <a:pt x="311" y="21"/>
                  </a:lnTo>
                  <a:lnTo>
                    <a:pt x="370" y="28"/>
                  </a:lnTo>
                  <a:lnTo>
                    <a:pt x="429" y="40"/>
                  </a:lnTo>
                  <a:lnTo>
                    <a:pt x="488" y="51"/>
                  </a:lnTo>
                  <a:lnTo>
                    <a:pt x="547" y="65"/>
                  </a:lnTo>
                  <a:lnTo>
                    <a:pt x="604" y="80"/>
                  </a:lnTo>
                  <a:lnTo>
                    <a:pt x="661" y="95"/>
                  </a:lnTo>
                  <a:lnTo>
                    <a:pt x="716" y="114"/>
                  </a:lnTo>
                  <a:lnTo>
                    <a:pt x="771" y="133"/>
                  </a:lnTo>
                  <a:lnTo>
                    <a:pt x="826" y="154"/>
                  </a:lnTo>
                  <a:lnTo>
                    <a:pt x="879" y="177"/>
                  </a:lnTo>
                  <a:lnTo>
                    <a:pt x="932" y="201"/>
                  </a:lnTo>
                  <a:lnTo>
                    <a:pt x="984" y="228"/>
                  </a:lnTo>
                  <a:lnTo>
                    <a:pt x="1035" y="254"/>
                  </a:lnTo>
                  <a:lnTo>
                    <a:pt x="1086" y="283"/>
                  </a:lnTo>
                  <a:lnTo>
                    <a:pt x="1136" y="313"/>
                  </a:lnTo>
                  <a:lnTo>
                    <a:pt x="1185" y="346"/>
                  </a:lnTo>
                  <a:lnTo>
                    <a:pt x="1234" y="380"/>
                  </a:lnTo>
                  <a:lnTo>
                    <a:pt x="1282" y="414"/>
                  </a:lnTo>
                  <a:lnTo>
                    <a:pt x="1329" y="452"/>
                  </a:lnTo>
                  <a:lnTo>
                    <a:pt x="1375" y="490"/>
                  </a:lnTo>
                  <a:lnTo>
                    <a:pt x="1420" y="530"/>
                  </a:lnTo>
                  <a:lnTo>
                    <a:pt x="1464" y="570"/>
                  </a:lnTo>
                  <a:lnTo>
                    <a:pt x="1508" y="613"/>
                  </a:lnTo>
                  <a:lnTo>
                    <a:pt x="1551" y="657"/>
                  </a:lnTo>
                  <a:lnTo>
                    <a:pt x="1593" y="703"/>
                  </a:lnTo>
                  <a:lnTo>
                    <a:pt x="1635" y="750"/>
                  </a:lnTo>
                  <a:lnTo>
                    <a:pt x="1675" y="799"/>
                  </a:lnTo>
                  <a:lnTo>
                    <a:pt x="0" y="2155"/>
                  </a:lnTo>
                  <a:close/>
                </a:path>
              </a:pathLst>
            </a:custGeom>
            <a:grp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14" name="Group 113" descr="Ten thin lined circles that correspond with the ten markers on the chart"/>
          <p:cNvGrpSpPr/>
          <p:nvPr/>
        </p:nvGrpSpPr>
        <p:grpSpPr>
          <a:xfrm>
            <a:off x="6876441" y="2279751"/>
            <a:ext cx="3390576" cy="3390574"/>
            <a:chOff x="2147444" y="1017144"/>
            <a:chExt cx="4849112" cy="4849112"/>
          </a:xfrm>
        </p:grpSpPr>
        <p:sp>
          <p:nvSpPr>
            <p:cNvPr id="115" name="Freeform 44"/>
            <p:cNvSpPr>
              <a:spLocks/>
            </p:cNvSpPr>
            <p:nvPr/>
          </p:nvSpPr>
          <p:spPr bwMode="auto">
            <a:xfrm>
              <a:off x="4328422" y="3198122"/>
              <a:ext cx="487156" cy="487156"/>
            </a:xfrm>
            <a:custGeom>
              <a:avLst/>
              <a:gdLst>
                <a:gd name="T0" fmla="*/ 866 w 866"/>
                <a:gd name="T1" fmla="*/ 456 h 866"/>
                <a:gd name="T2" fmla="*/ 856 w 866"/>
                <a:gd name="T3" fmla="*/ 520 h 866"/>
                <a:gd name="T4" fmla="*/ 840 w 866"/>
                <a:gd name="T5" fmla="*/ 581 h 866"/>
                <a:gd name="T6" fmla="*/ 813 w 866"/>
                <a:gd name="T7" fmla="*/ 639 h 866"/>
                <a:gd name="T8" fmla="*/ 779 w 866"/>
                <a:gd name="T9" fmla="*/ 692 h 866"/>
                <a:gd name="T10" fmla="*/ 739 w 866"/>
                <a:gd name="T11" fmla="*/ 739 h 866"/>
                <a:gd name="T12" fmla="*/ 692 w 866"/>
                <a:gd name="T13" fmla="*/ 779 h 866"/>
                <a:gd name="T14" fmla="*/ 639 w 866"/>
                <a:gd name="T15" fmla="*/ 813 h 866"/>
                <a:gd name="T16" fmla="*/ 581 w 866"/>
                <a:gd name="T17" fmla="*/ 840 h 866"/>
                <a:gd name="T18" fmla="*/ 520 w 866"/>
                <a:gd name="T19" fmla="*/ 856 h 866"/>
                <a:gd name="T20" fmla="*/ 456 w 866"/>
                <a:gd name="T21" fmla="*/ 866 h 866"/>
                <a:gd name="T22" fmla="*/ 410 w 866"/>
                <a:gd name="T23" fmla="*/ 866 h 866"/>
                <a:gd name="T24" fmla="*/ 346 w 866"/>
                <a:gd name="T25" fmla="*/ 856 h 866"/>
                <a:gd name="T26" fmla="*/ 285 w 866"/>
                <a:gd name="T27" fmla="*/ 840 h 866"/>
                <a:gd name="T28" fmla="*/ 227 w 866"/>
                <a:gd name="T29" fmla="*/ 813 h 866"/>
                <a:gd name="T30" fmla="*/ 174 w 866"/>
                <a:gd name="T31" fmla="*/ 779 h 866"/>
                <a:gd name="T32" fmla="*/ 127 w 866"/>
                <a:gd name="T33" fmla="*/ 739 h 866"/>
                <a:gd name="T34" fmla="*/ 87 w 866"/>
                <a:gd name="T35" fmla="*/ 692 h 866"/>
                <a:gd name="T36" fmla="*/ 53 w 866"/>
                <a:gd name="T37" fmla="*/ 639 h 866"/>
                <a:gd name="T38" fmla="*/ 26 w 866"/>
                <a:gd name="T39" fmla="*/ 581 h 866"/>
                <a:gd name="T40" fmla="*/ 10 w 866"/>
                <a:gd name="T41" fmla="*/ 520 h 866"/>
                <a:gd name="T42" fmla="*/ 0 w 866"/>
                <a:gd name="T43" fmla="*/ 456 h 866"/>
                <a:gd name="T44" fmla="*/ 0 w 866"/>
                <a:gd name="T45" fmla="*/ 410 h 866"/>
                <a:gd name="T46" fmla="*/ 10 w 866"/>
                <a:gd name="T47" fmla="*/ 346 h 866"/>
                <a:gd name="T48" fmla="*/ 26 w 866"/>
                <a:gd name="T49" fmla="*/ 285 h 866"/>
                <a:gd name="T50" fmla="*/ 53 w 866"/>
                <a:gd name="T51" fmla="*/ 227 h 866"/>
                <a:gd name="T52" fmla="*/ 87 w 866"/>
                <a:gd name="T53" fmla="*/ 174 h 866"/>
                <a:gd name="T54" fmla="*/ 127 w 866"/>
                <a:gd name="T55" fmla="*/ 127 h 866"/>
                <a:gd name="T56" fmla="*/ 174 w 866"/>
                <a:gd name="T57" fmla="*/ 87 h 866"/>
                <a:gd name="T58" fmla="*/ 227 w 866"/>
                <a:gd name="T59" fmla="*/ 53 h 866"/>
                <a:gd name="T60" fmla="*/ 285 w 866"/>
                <a:gd name="T61" fmla="*/ 26 h 866"/>
                <a:gd name="T62" fmla="*/ 346 w 866"/>
                <a:gd name="T63" fmla="*/ 10 h 866"/>
                <a:gd name="T64" fmla="*/ 410 w 866"/>
                <a:gd name="T65" fmla="*/ 0 h 866"/>
                <a:gd name="T66" fmla="*/ 456 w 866"/>
                <a:gd name="T67" fmla="*/ 0 h 866"/>
                <a:gd name="T68" fmla="*/ 520 w 866"/>
                <a:gd name="T69" fmla="*/ 10 h 866"/>
                <a:gd name="T70" fmla="*/ 581 w 866"/>
                <a:gd name="T71" fmla="*/ 26 h 866"/>
                <a:gd name="T72" fmla="*/ 639 w 866"/>
                <a:gd name="T73" fmla="*/ 53 h 866"/>
                <a:gd name="T74" fmla="*/ 692 w 866"/>
                <a:gd name="T75" fmla="*/ 87 h 866"/>
                <a:gd name="T76" fmla="*/ 739 w 866"/>
                <a:gd name="T77" fmla="*/ 127 h 866"/>
                <a:gd name="T78" fmla="*/ 779 w 866"/>
                <a:gd name="T79" fmla="*/ 174 h 866"/>
                <a:gd name="T80" fmla="*/ 813 w 866"/>
                <a:gd name="T81" fmla="*/ 227 h 866"/>
                <a:gd name="T82" fmla="*/ 840 w 866"/>
                <a:gd name="T83" fmla="*/ 285 h 866"/>
                <a:gd name="T84" fmla="*/ 856 w 866"/>
                <a:gd name="T85" fmla="*/ 346 h 866"/>
                <a:gd name="T86" fmla="*/ 866 w 866"/>
                <a:gd name="T87" fmla="*/ 410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66" h="866">
                  <a:moveTo>
                    <a:pt x="866" y="433"/>
                  </a:moveTo>
                  <a:lnTo>
                    <a:pt x="866" y="433"/>
                  </a:lnTo>
                  <a:lnTo>
                    <a:pt x="866" y="456"/>
                  </a:lnTo>
                  <a:lnTo>
                    <a:pt x="865" y="476"/>
                  </a:lnTo>
                  <a:lnTo>
                    <a:pt x="861" y="499"/>
                  </a:lnTo>
                  <a:lnTo>
                    <a:pt x="856" y="520"/>
                  </a:lnTo>
                  <a:lnTo>
                    <a:pt x="852" y="541"/>
                  </a:lnTo>
                  <a:lnTo>
                    <a:pt x="847" y="562"/>
                  </a:lnTo>
                  <a:lnTo>
                    <a:pt x="840" y="581"/>
                  </a:lnTo>
                  <a:lnTo>
                    <a:pt x="832" y="602"/>
                  </a:lnTo>
                  <a:lnTo>
                    <a:pt x="823" y="621"/>
                  </a:lnTo>
                  <a:lnTo>
                    <a:pt x="813" y="639"/>
                  </a:lnTo>
                  <a:lnTo>
                    <a:pt x="803" y="657"/>
                  </a:lnTo>
                  <a:lnTo>
                    <a:pt x="792" y="675"/>
                  </a:lnTo>
                  <a:lnTo>
                    <a:pt x="779" y="692"/>
                  </a:lnTo>
                  <a:lnTo>
                    <a:pt x="766" y="708"/>
                  </a:lnTo>
                  <a:lnTo>
                    <a:pt x="753" y="724"/>
                  </a:lnTo>
                  <a:lnTo>
                    <a:pt x="739" y="739"/>
                  </a:lnTo>
                  <a:lnTo>
                    <a:pt x="724" y="753"/>
                  </a:lnTo>
                  <a:lnTo>
                    <a:pt x="708" y="766"/>
                  </a:lnTo>
                  <a:lnTo>
                    <a:pt x="692" y="779"/>
                  </a:lnTo>
                  <a:lnTo>
                    <a:pt x="675" y="792"/>
                  </a:lnTo>
                  <a:lnTo>
                    <a:pt x="657" y="803"/>
                  </a:lnTo>
                  <a:lnTo>
                    <a:pt x="639" y="813"/>
                  </a:lnTo>
                  <a:lnTo>
                    <a:pt x="621" y="823"/>
                  </a:lnTo>
                  <a:lnTo>
                    <a:pt x="602" y="832"/>
                  </a:lnTo>
                  <a:lnTo>
                    <a:pt x="581" y="840"/>
                  </a:lnTo>
                  <a:lnTo>
                    <a:pt x="562" y="847"/>
                  </a:lnTo>
                  <a:lnTo>
                    <a:pt x="541" y="852"/>
                  </a:lnTo>
                  <a:lnTo>
                    <a:pt x="520" y="856"/>
                  </a:lnTo>
                  <a:lnTo>
                    <a:pt x="499" y="861"/>
                  </a:lnTo>
                  <a:lnTo>
                    <a:pt x="476" y="865"/>
                  </a:lnTo>
                  <a:lnTo>
                    <a:pt x="456" y="866"/>
                  </a:lnTo>
                  <a:lnTo>
                    <a:pt x="433" y="866"/>
                  </a:lnTo>
                  <a:lnTo>
                    <a:pt x="433" y="866"/>
                  </a:lnTo>
                  <a:lnTo>
                    <a:pt x="410" y="866"/>
                  </a:lnTo>
                  <a:lnTo>
                    <a:pt x="390" y="865"/>
                  </a:lnTo>
                  <a:lnTo>
                    <a:pt x="367" y="861"/>
                  </a:lnTo>
                  <a:lnTo>
                    <a:pt x="346" y="856"/>
                  </a:lnTo>
                  <a:lnTo>
                    <a:pt x="325" y="852"/>
                  </a:lnTo>
                  <a:lnTo>
                    <a:pt x="304" y="847"/>
                  </a:lnTo>
                  <a:lnTo>
                    <a:pt x="285" y="840"/>
                  </a:lnTo>
                  <a:lnTo>
                    <a:pt x="264" y="832"/>
                  </a:lnTo>
                  <a:lnTo>
                    <a:pt x="245" y="823"/>
                  </a:lnTo>
                  <a:lnTo>
                    <a:pt x="227" y="813"/>
                  </a:lnTo>
                  <a:lnTo>
                    <a:pt x="209" y="803"/>
                  </a:lnTo>
                  <a:lnTo>
                    <a:pt x="191" y="792"/>
                  </a:lnTo>
                  <a:lnTo>
                    <a:pt x="174" y="779"/>
                  </a:lnTo>
                  <a:lnTo>
                    <a:pt x="158" y="766"/>
                  </a:lnTo>
                  <a:lnTo>
                    <a:pt x="142" y="753"/>
                  </a:lnTo>
                  <a:lnTo>
                    <a:pt x="127" y="739"/>
                  </a:lnTo>
                  <a:lnTo>
                    <a:pt x="113" y="724"/>
                  </a:lnTo>
                  <a:lnTo>
                    <a:pt x="100" y="708"/>
                  </a:lnTo>
                  <a:lnTo>
                    <a:pt x="87" y="692"/>
                  </a:lnTo>
                  <a:lnTo>
                    <a:pt x="74" y="675"/>
                  </a:lnTo>
                  <a:lnTo>
                    <a:pt x="63" y="657"/>
                  </a:lnTo>
                  <a:lnTo>
                    <a:pt x="53" y="639"/>
                  </a:lnTo>
                  <a:lnTo>
                    <a:pt x="43" y="621"/>
                  </a:lnTo>
                  <a:lnTo>
                    <a:pt x="34" y="602"/>
                  </a:lnTo>
                  <a:lnTo>
                    <a:pt x="26" y="581"/>
                  </a:lnTo>
                  <a:lnTo>
                    <a:pt x="19" y="562"/>
                  </a:lnTo>
                  <a:lnTo>
                    <a:pt x="14" y="541"/>
                  </a:lnTo>
                  <a:lnTo>
                    <a:pt x="10" y="520"/>
                  </a:lnTo>
                  <a:lnTo>
                    <a:pt x="5" y="499"/>
                  </a:lnTo>
                  <a:lnTo>
                    <a:pt x="1" y="476"/>
                  </a:lnTo>
                  <a:lnTo>
                    <a:pt x="0" y="456"/>
                  </a:lnTo>
                  <a:lnTo>
                    <a:pt x="0" y="433"/>
                  </a:lnTo>
                  <a:lnTo>
                    <a:pt x="0" y="433"/>
                  </a:lnTo>
                  <a:lnTo>
                    <a:pt x="0" y="410"/>
                  </a:lnTo>
                  <a:lnTo>
                    <a:pt x="1" y="390"/>
                  </a:lnTo>
                  <a:lnTo>
                    <a:pt x="5" y="367"/>
                  </a:lnTo>
                  <a:lnTo>
                    <a:pt x="10" y="346"/>
                  </a:lnTo>
                  <a:lnTo>
                    <a:pt x="14" y="325"/>
                  </a:lnTo>
                  <a:lnTo>
                    <a:pt x="19" y="304"/>
                  </a:lnTo>
                  <a:lnTo>
                    <a:pt x="26" y="285"/>
                  </a:lnTo>
                  <a:lnTo>
                    <a:pt x="34" y="264"/>
                  </a:lnTo>
                  <a:lnTo>
                    <a:pt x="43" y="245"/>
                  </a:lnTo>
                  <a:lnTo>
                    <a:pt x="53" y="227"/>
                  </a:lnTo>
                  <a:lnTo>
                    <a:pt x="63" y="209"/>
                  </a:lnTo>
                  <a:lnTo>
                    <a:pt x="74" y="191"/>
                  </a:lnTo>
                  <a:lnTo>
                    <a:pt x="87" y="174"/>
                  </a:lnTo>
                  <a:lnTo>
                    <a:pt x="100" y="158"/>
                  </a:lnTo>
                  <a:lnTo>
                    <a:pt x="113" y="142"/>
                  </a:lnTo>
                  <a:lnTo>
                    <a:pt x="127" y="127"/>
                  </a:lnTo>
                  <a:lnTo>
                    <a:pt x="142" y="113"/>
                  </a:lnTo>
                  <a:lnTo>
                    <a:pt x="158" y="100"/>
                  </a:lnTo>
                  <a:lnTo>
                    <a:pt x="174" y="87"/>
                  </a:lnTo>
                  <a:lnTo>
                    <a:pt x="191" y="74"/>
                  </a:lnTo>
                  <a:lnTo>
                    <a:pt x="209" y="63"/>
                  </a:lnTo>
                  <a:lnTo>
                    <a:pt x="227" y="53"/>
                  </a:lnTo>
                  <a:lnTo>
                    <a:pt x="245" y="43"/>
                  </a:lnTo>
                  <a:lnTo>
                    <a:pt x="264" y="34"/>
                  </a:lnTo>
                  <a:lnTo>
                    <a:pt x="285" y="26"/>
                  </a:lnTo>
                  <a:lnTo>
                    <a:pt x="304" y="19"/>
                  </a:lnTo>
                  <a:lnTo>
                    <a:pt x="325" y="14"/>
                  </a:lnTo>
                  <a:lnTo>
                    <a:pt x="346" y="10"/>
                  </a:lnTo>
                  <a:lnTo>
                    <a:pt x="367" y="5"/>
                  </a:lnTo>
                  <a:lnTo>
                    <a:pt x="390" y="1"/>
                  </a:lnTo>
                  <a:lnTo>
                    <a:pt x="410" y="0"/>
                  </a:lnTo>
                  <a:lnTo>
                    <a:pt x="433" y="0"/>
                  </a:lnTo>
                  <a:lnTo>
                    <a:pt x="433" y="0"/>
                  </a:lnTo>
                  <a:lnTo>
                    <a:pt x="456" y="0"/>
                  </a:lnTo>
                  <a:lnTo>
                    <a:pt x="476" y="1"/>
                  </a:lnTo>
                  <a:lnTo>
                    <a:pt x="499" y="5"/>
                  </a:lnTo>
                  <a:lnTo>
                    <a:pt x="520" y="10"/>
                  </a:lnTo>
                  <a:lnTo>
                    <a:pt x="541" y="14"/>
                  </a:lnTo>
                  <a:lnTo>
                    <a:pt x="562" y="19"/>
                  </a:lnTo>
                  <a:lnTo>
                    <a:pt x="581" y="26"/>
                  </a:lnTo>
                  <a:lnTo>
                    <a:pt x="602" y="34"/>
                  </a:lnTo>
                  <a:lnTo>
                    <a:pt x="621" y="43"/>
                  </a:lnTo>
                  <a:lnTo>
                    <a:pt x="639" y="53"/>
                  </a:lnTo>
                  <a:lnTo>
                    <a:pt x="657" y="63"/>
                  </a:lnTo>
                  <a:lnTo>
                    <a:pt x="675" y="74"/>
                  </a:lnTo>
                  <a:lnTo>
                    <a:pt x="692" y="87"/>
                  </a:lnTo>
                  <a:lnTo>
                    <a:pt x="708" y="100"/>
                  </a:lnTo>
                  <a:lnTo>
                    <a:pt x="724" y="113"/>
                  </a:lnTo>
                  <a:lnTo>
                    <a:pt x="739" y="127"/>
                  </a:lnTo>
                  <a:lnTo>
                    <a:pt x="753" y="142"/>
                  </a:lnTo>
                  <a:lnTo>
                    <a:pt x="766" y="158"/>
                  </a:lnTo>
                  <a:lnTo>
                    <a:pt x="779" y="174"/>
                  </a:lnTo>
                  <a:lnTo>
                    <a:pt x="792" y="191"/>
                  </a:lnTo>
                  <a:lnTo>
                    <a:pt x="803" y="209"/>
                  </a:lnTo>
                  <a:lnTo>
                    <a:pt x="813" y="227"/>
                  </a:lnTo>
                  <a:lnTo>
                    <a:pt x="823" y="245"/>
                  </a:lnTo>
                  <a:lnTo>
                    <a:pt x="832" y="264"/>
                  </a:lnTo>
                  <a:lnTo>
                    <a:pt x="840" y="285"/>
                  </a:lnTo>
                  <a:lnTo>
                    <a:pt x="847" y="304"/>
                  </a:lnTo>
                  <a:lnTo>
                    <a:pt x="852" y="325"/>
                  </a:lnTo>
                  <a:lnTo>
                    <a:pt x="856" y="346"/>
                  </a:lnTo>
                  <a:lnTo>
                    <a:pt x="861" y="367"/>
                  </a:lnTo>
                  <a:lnTo>
                    <a:pt x="865" y="390"/>
                  </a:lnTo>
                  <a:lnTo>
                    <a:pt x="866" y="410"/>
                  </a:lnTo>
                  <a:lnTo>
                    <a:pt x="866" y="433"/>
                  </a:lnTo>
                  <a:lnTo>
                    <a:pt x="866" y="433"/>
                  </a:lnTo>
                  <a:close/>
                </a:path>
              </a:pathLst>
            </a:custGeom>
            <a:noFill/>
            <a:ln w="6350" cmpd="sng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6" name="Freeform 45"/>
            <p:cNvSpPr>
              <a:spLocks/>
            </p:cNvSpPr>
            <p:nvPr/>
          </p:nvSpPr>
          <p:spPr bwMode="auto">
            <a:xfrm>
              <a:off x="4088212" y="2957912"/>
              <a:ext cx="967577" cy="967577"/>
            </a:xfrm>
            <a:custGeom>
              <a:avLst/>
              <a:gdLst>
                <a:gd name="T0" fmla="*/ 1721 w 1722"/>
                <a:gd name="T1" fmla="*/ 906 h 1722"/>
                <a:gd name="T2" fmla="*/ 1705 w 1722"/>
                <a:gd name="T3" fmla="*/ 1035 h 1722"/>
                <a:gd name="T4" fmla="*/ 1669 w 1722"/>
                <a:gd name="T5" fmla="*/ 1157 h 1722"/>
                <a:gd name="T6" fmla="*/ 1618 w 1722"/>
                <a:gd name="T7" fmla="*/ 1272 h 1722"/>
                <a:gd name="T8" fmla="*/ 1550 w 1722"/>
                <a:gd name="T9" fmla="*/ 1376 h 1722"/>
                <a:gd name="T10" fmla="*/ 1470 w 1722"/>
                <a:gd name="T11" fmla="*/ 1470 h 1722"/>
                <a:gd name="T12" fmla="*/ 1376 w 1722"/>
                <a:gd name="T13" fmla="*/ 1550 h 1722"/>
                <a:gd name="T14" fmla="*/ 1272 w 1722"/>
                <a:gd name="T15" fmla="*/ 1618 h 1722"/>
                <a:gd name="T16" fmla="*/ 1157 w 1722"/>
                <a:gd name="T17" fmla="*/ 1669 h 1722"/>
                <a:gd name="T18" fmla="*/ 1035 w 1722"/>
                <a:gd name="T19" fmla="*/ 1705 h 1722"/>
                <a:gd name="T20" fmla="*/ 906 w 1722"/>
                <a:gd name="T21" fmla="*/ 1721 h 1722"/>
                <a:gd name="T22" fmla="*/ 816 w 1722"/>
                <a:gd name="T23" fmla="*/ 1721 h 1722"/>
                <a:gd name="T24" fmla="*/ 687 w 1722"/>
                <a:gd name="T25" fmla="*/ 1705 h 1722"/>
                <a:gd name="T26" fmla="*/ 565 w 1722"/>
                <a:gd name="T27" fmla="*/ 1669 h 1722"/>
                <a:gd name="T28" fmla="*/ 450 w 1722"/>
                <a:gd name="T29" fmla="*/ 1618 h 1722"/>
                <a:gd name="T30" fmla="*/ 346 w 1722"/>
                <a:gd name="T31" fmla="*/ 1550 h 1722"/>
                <a:gd name="T32" fmla="*/ 252 w 1722"/>
                <a:gd name="T33" fmla="*/ 1470 h 1722"/>
                <a:gd name="T34" fmla="*/ 172 w 1722"/>
                <a:gd name="T35" fmla="*/ 1376 h 1722"/>
                <a:gd name="T36" fmla="*/ 104 w 1722"/>
                <a:gd name="T37" fmla="*/ 1272 h 1722"/>
                <a:gd name="T38" fmla="*/ 53 w 1722"/>
                <a:gd name="T39" fmla="*/ 1157 h 1722"/>
                <a:gd name="T40" fmla="*/ 17 w 1722"/>
                <a:gd name="T41" fmla="*/ 1035 h 1722"/>
                <a:gd name="T42" fmla="*/ 1 w 1722"/>
                <a:gd name="T43" fmla="*/ 906 h 1722"/>
                <a:gd name="T44" fmla="*/ 1 w 1722"/>
                <a:gd name="T45" fmla="*/ 816 h 1722"/>
                <a:gd name="T46" fmla="*/ 17 w 1722"/>
                <a:gd name="T47" fmla="*/ 687 h 1722"/>
                <a:gd name="T48" fmla="*/ 53 w 1722"/>
                <a:gd name="T49" fmla="*/ 565 h 1722"/>
                <a:gd name="T50" fmla="*/ 104 w 1722"/>
                <a:gd name="T51" fmla="*/ 450 h 1722"/>
                <a:gd name="T52" fmla="*/ 172 w 1722"/>
                <a:gd name="T53" fmla="*/ 346 h 1722"/>
                <a:gd name="T54" fmla="*/ 252 w 1722"/>
                <a:gd name="T55" fmla="*/ 252 h 1722"/>
                <a:gd name="T56" fmla="*/ 346 w 1722"/>
                <a:gd name="T57" fmla="*/ 172 h 1722"/>
                <a:gd name="T58" fmla="*/ 450 w 1722"/>
                <a:gd name="T59" fmla="*/ 104 h 1722"/>
                <a:gd name="T60" fmla="*/ 565 w 1722"/>
                <a:gd name="T61" fmla="*/ 53 h 1722"/>
                <a:gd name="T62" fmla="*/ 687 w 1722"/>
                <a:gd name="T63" fmla="*/ 17 h 1722"/>
                <a:gd name="T64" fmla="*/ 816 w 1722"/>
                <a:gd name="T65" fmla="*/ 1 h 1722"/>
                <a:gd name="T66" fmla="*/ 906 w 1722"/>
                <a:gd name="T67" fmla="*/ 1 h 1722"/>
                <a:gd name="T68" fmla="*/ 1035 w 1722"/>
                <a:gd name="T69" fmla="*/ 17 h 1722"/>
                <a:gd name="T70" fmla="*/ 1157 w 1722"/>
                <a:gd name="T71" fmla="*/ 53 h 1722"/>
                <a:gd name="T72" fmla="*/ 1272 w 1722"/>
                <a:gd name="T73" fmla="*/ 104 h 1722"/>
                <a:gd name="T74" fmla="*/ 1376 w 1722"/>
                <a:gd name="T75" fmla="*/ 172 h 1722"/>
                <a:gd name="T76" fmla="*/ 1470 w 1722"/>
                <a:gd name="T77" fmla="*/ 252 h 1722"/>
                <a:gd name="T78" fmla="*/ 1550 w 1722"/>
                <a:gd name="T79" fmla="*/ 346 h 1722"/>
                <a:gd name="T80" fmla="*/ 1618 w 1722"/>
                <a:gd name="T81" fmla="*/ 450 h 1722"/>
                <a:gd name="T82" fmla="*/ 1669 w 1722"/>
                <a:gd name="T83" fmla="*/ 565 h 1722"/>
                <a:gd name="T84" fmla="*/ 1705 w 1722"/>
                <a:gd name="T85" fmla="*/ 687 h 1722"/>
                <a:gd name="T86" fmla="*/ 1721 w 1722"/>
                <a:gd name="T87" fmla="*/ 816 h 1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22" h="1722">
                  <a:moveTo>
                    <a:pt x="1722" y="861"/>
                  </a:moveTo>
                  <a:lnTo>
                    <a:pt x="1722" y="861"/>
                  </a:lnTo>
                  <a:lnTo>
                    <a:pt x="1721" y="906"/>
                  </a:lnTo>
                  <a:lnTo>
                    <a:pt x="1718" y="950"/>
                  </a:lnTo>
                  <a:lnTo>
                    <a:pt x="1711" y="991"/>
                  </a:lnTo>
                  <a:lnTo>
                    <a:pt x="1705" y="1035"/>
                  </a:lnTo>
                  <a:lnTo>
                    <a:pt x="1695" y="1077"/>
                  </a:lnTo>
                  <a:lnTo>
                    <a:pt x="1684" y="1117"/>
                  </a:lnTo>
                  <a:lnTo>
                    <a:pt x="1669" y="1157"/>
                  </a:lnTo>
                  <a:lnTo>
                    <a:pt x="1655" y="1196"/>
                  </a:lnTo>
                  <a:lnTo>
                    <a:pt x="1637" y="1235"/>
                  </a:lnTo>
                  <a:lnTo>
                    <a:pt x="1618" y="1272"/>
                  </a:lnTo>
                  <a:lnTo>
                    <a:pt x="1597" y="1307"/>
                  </a:lnTo>
                  <a:lnTo>
                    <a:pt x="1574" y="1342"/>
                  </a:lnTo>
                  <a:lnTo>
                    <a:pt x="1550" y="1376"/>
                  </a:lnTo>
                  <a:lnTo>
                    <a:pt x="1526" y="1408"/>
                  </a:lnTo>
                  <a:lnTo>
                    <a:pt x="1499" y="1439"/>
                  </a:lnTo>
                  <a:lnTo>
                    <a:pt x="1470" y="1470"/>
                  </a:lnTo>
                  <a:lnTo>
                    <a:pt x="1439" y="1499"/>
                  </a:lnTo>
                  <a:lnTo>
                    <a:pt x="1408" y="1526"/>
                  </a:lnTo>
                  <a:lnTo>
                    <a:pt x="1376" y="1550"/>
                  </a:lnTo>
                  <a:lnTo>
                    <a:pt x="1342" y="1574"/>
                  </a:lnTo>
                  <a:lnTo>
                    <a:pt x="1307" y="1597"/>
                  </a:lnTo>
                  <a:lnTo>
                    <a:pt x="1272" y="1618"/>
                  </a:lnTo>
                  <a:lnTo>
                    <a:pt x="1235" y="1637"/>
                  </a:lnTo>
                  <a:lnTo>
                    <a:pt x="1196" y="1655"/>
                  </a:lnTo>
                  <a:lnTo>
                    <a:pt x="1157" y="1669"/>
                  </a:lnTo>
                  <a:lnTo>
                    <a:pt x="1117" y="1684"/>
                  </a:lnTo>
                  <a:lnTo>
                    <a:pt x="1077" y="1695"/>
                  </a:lnTo>
                  <a:lnTo>
                    <a:pt x="1035" y="1705"/>
                  </a:lnTo>
                  <a:lnTo>
                    <a:pt x="991" y="1711"/>
                  </a:lnTo>
                  <a:lnTo>
                    <a:pt x="950" y="1718"/>
                  </a:lnTo>
                  <a:lnTo>
                    <a:pt x="906" y="1721"/>
                  </a:lnTo>
                  <a:lnTo>
                    <a:pt x="861" y="1722"/>
                  </a:lnTo>
                  <a:lnTo>
                    <a:pt x="861" y="1722"/>
                  </a:lnTo>
                  <a:lnTo>
                    <a:pt x="816" y="1721"/>
                  </a:lnTo>
                  <a:lnTo>
                    <a:pt x="772" y="1718"/>
                  </a:lnTo>
                  <a:lnTo>
                    <a:pt x="731" y="1711"/>
                  </a:lnTo>
                  <a:lnTo>
                    <a:pt x="687" y="1705"/>
                  </a:lnTo>
                  <a:lnTo>
                    <a:pt x="645" y="1695"/>
                  </a:lnTo>
                  <a:lnTo>
                    <a:pt x="605" y="1684"/>
                  </a:lnTo>
                  <a:lnTo>
                    <a:pt x="565" y="1669"/>
                  </a:lnTo>
                  <a:lnTo>
                    <a:pt x="526" y="1655"/>
                  </a:lnTo>
                  <a:lnTo>
                    <a:pt x="487" y="1637"/>
                  </a:lnTo>
                  <a:lnTo>
                    <a:pt x="450" y="1618"/>
                  </a:lnTo>
                  <a:lnTo>
                    <a:pt x="415" y="1597"/>
                  </a:lnTo>
                  <a:lnTo>
                    <a:pt x="380" y="1574"/>
                  </a:lnTo>
                  <a:lnTo>
                    <a:pt x="346" y="1550"/>
                  </a:lnTo>
                  <a:lnTo>
                    <a:pt x="314" y="1526"/>
                  </a:lnTo>
                  <a:lnTo>
                    <a:pt x="283" y="1499"/>
                  </a:lnTo>
                  <a:lnTo>
                    <a:pt x="252" y="1470"/>
                  </a:lnTo>
                  <a:lnTo>
                    <a:pt x="223" y="1439"/>
                  </a:lnTo>
                  <a:lnTo>
                    <a:pt x="196" y="1408"/>
                  </a:lnTo>
                  <a:lnTo>
                    <a:pt x="172" y="1376"/>
                  </a:lnTo>
                  <a:lnTo>
                    <a:pt x="148" y="1342"/>
                  </a:lnTo>
                  <a:lnTo>
                    <a:pt x="125" y="1307"/>
                  </a:lnTo>
                  <a:lnTo>
                    <a:pt x="104" y="1272"/>
                  </a:lnTo>
                  <a:lnTo>
                    <a:pt x="85" y="1235"/>
                  </a:lnTo>
                  <a:lnTo>
                    <a:pt x="67" y="1196"/>
                  </a:lnTo>
                  <a:lnTo>
                    <a:pt x="53" y="1157"/>
                  </a:lnTo>
                  <a:lnTo>
                    <a:pt x="38" y="1117"/>
                  </a:lnTo>
                  <a:lnTo>
                    <a:pt x="27" y="1077"/>
                  </a:lnTo>
                  <a:lnTo>
                    <a:pt x="17" y="1035"/>
                  </a:lnTo>
                  <a:lnTo>
                    <a:pt x="11" y="991"/>
                  </a:lnTo>
                  <a:lnTo>
                    <a:pt x="4" y="950"/>
                  </a:lnTo>
                  <a:lnTo>
                    <a:pt x="1" y="906"/>
                  </a:lnTo>
                  <a:lnTo>
                    <a:pt x="0" y="861"/>
                  </a:lnTo>
                  <a:lnTo>
                    <a:pt x="0" y="861"/>
                  </a:lnTo>
                  <a:lnTo>
                    <a:pt x="1" y="816"/>
                  </a:lnTo>
                  <a:lnTo>
                    <a:pt x="4" y="772"/>
                  </a:lnTo>
                  <a:lnTo>
                    <a:pt x="11" y="731"/>
                  </a:lnTo>
                  <a:lnTo>
                    <a:pt x="17" y="687"/>
                  </a:lnTo>
                  <a:lnTo>
                    <a:pt x="27" y="645"/>
                  </a:lnTo>
                  <a:lnTo>
                    <a:pt x="38" y="605"/>
                  </a:lnTo>
                  <a:lnTo>
                    <a:pt x="53" y="565"/>
                  </a:lnTo>
                  <a:lnTo>
                    <a:pt x="67" y="526"/>
                  </a:lnTo>
                  <a:lnTo>
                    <a:pt x="85" y="487"/>
                  </a:lnTo>
                  <a:lnTo>
                    <a:pt x="104" y="450"/>
                  </a:lnTo>
                  <a:lnTo>
                    <a:pt x="125" y="415"/>
                  </a:lnTo>
                  <a:lnTo>
                    <a:pt x="148" y="380"/>
                  </a:lnTo>
                  <a:lnTo>
                    <a:pt x="172" y="346"/>
                  </a:lnTo>
                  <a:lnTo>
                    <a:pt x="196" y="314"/>
                  </a:lnTo>
                  <a:lnTo>
                    <a:pt x="223" y="283"/>
                  </a:lnTo>
                  <a:lnTo>
                    <a:pt x="252" y="252"/>
                  </a:lnTo>
                  <a:lnTo>
                    <a:pt x="283" y="223"/>
                  </a:lnTo>
                  <a:lnTo>
                    <a:pt x="314" y="196"/>
                  </a:lnTo>
                  <a:lnTo>
                    <a:pt x="346" y="172"/>
                  </a:lnTo>
                  <a:lnTo>
                    <a:pt x="380" y="148"/>
                  </a:lnTo>
                  <a:lnTo>
                    <a:pt x="415" y="125"/>
                  </a:lnTo>
                  <a:lnTo>
                    <a:pt x="450" y="104"/>
                  </a:lnTo>
                  <a:lnTo>
                    <a:pt x="487" y="85"/>
                  </a:lnTo>
                  <a:lnTo>
                    <a:pt x="526" y="67"/>
                  </a:lnTo>
                  <a:lnTo>
                    <a:pt x="565" y="53"/>
                  </a:lnTo>
                  <a:lnTo>
                    <a:pt x="605" y="38"/>
                  </a:lnTo>
                  <a:lnTo>
                    <a:pt x="645" y="27"/>
                  </a:lnTo>
                  <a:lnTo>
                    <a:pt x="687" y="17"/>
                  </a:lnTo>
                  <a:lnTo>
                    <a:pt x="731" y="11"/>
                  </a:lnTo>
                  <a:lnTo>
                    <a:pt x="772" y="4"/>
                  </a:lnTo>
                  <a:lnTo>
                    <a:pt x="816" y="1"/>
                  </a:lnTo>
                  <a:lnTo>
                    <a:pt x="861" y="0"/>
                  </a:lnTo>
                  <a:lnTo>
                    <a:pt x="861" y="0"/>
                  </a:lnTo>
                  <a:lnTo>
                    <a:pt x="906" y="1"/>
                  </a:lnTo>
                  <a:lnTo>
                    <a:pt x="950" y="4"/>
                  </a:lnTo>
                  <a:lnTo>
                    <a:pt x="991" y="11"/>
                  </a:lnTo>
                  <a:lnTo>
                    <a:pt x="1035" y="17"/>
                  </a:lnTo>
                  <a:lnTo>
                    <a:pt x="1077" y="27"/>
                  </a:lnTo>
                  <a:lnTo>
                    <a:pt x="1117" y="38"/>
                  </a:lnTo>
                  <a:lnTo>
                    <a:pt x="1157" y="53"/>
                  </a:lnTo>
                  <a:lnTo>
                    <a:pt x="1196" y="67"/>
                  </a:lnTo>
                  <a:lnTo>
                    <a:pt x="1235" y="85"/>
                  </a:lnTo>
                  <a:lnTo>
                    <a:pt x="1272" y="104"/>
                  </a:lnTo>
                  <a:lnTo>
                    <a:pt x="1307" y="125"/>
                  </a:lnTo>
                  <a:lnTo>
                    <a:pt x="1342" y="148"/>
                  </a:lnTo>
                  <a:lnTo>
                    <a:pt x="1376" y="172"/>
                  </a:lnTo>
                  <a:lnTo>
                    <a:pt x="1408" y="196"/>
                  </a:lnTo>
                  <a:lnTo>
                    <a:pt x="1439" y="223"/>
                  </a:lnTo>
                  <a:lnTo>
                    <a:pt x="1470" y="252"/>
                  </a:lnTo>
                  <a:lnTo>
                    <a:pt x="1499" y="283"/>
                  </a:lnTo>
                  <a:lnTo>
                    <a:pt x="1526" y="314"/>
                  </a:lnTo>
                  <a:lnTo>
                    <a:pt x="1550" y="346"/>
                  </a:lnTo>
                  <a:lnTo>
                    <a:pt x="1574" y="380"/>
                  </a:lnTo>
                  <a:lnTo>
                    <a:pt x="1597" y="415"/>
                  </a:lnTo>
                  <a:lnTo>
                    <a:pt x="1618" y="450"/>
                  </a:lnTo>
                  <a:lnTo>
                    <a:pt x="1637" y="487"/>
                  </a:lnTo>
                  <a:lnTo>
                    <a:pt x="1655" y="526"/>
                  </a:lnTo>
                  <a:lnTo>
                    <a:pt x="1669" y="565"/>
                  </a:lnTo>
                  <a:lnTo>
                    <a:pt x="1684" y="605"/>
                  </a:lnTo>
                  <a:lnTo>
                    <a:pt x="1695" y="645"/>
                  </a:lnTo>
                  <a:lnTo>
                    <a:pt x="1705" y="687"/>
                  </a:lnTo>
                  <a:lnTo>
                    <a:pt x="1711" y="731"/>
                  </a:lnTo>
                  <a:lnTo>
                    <a:pt x="1718" y="772"/>
                  </a:lnTo>
                  <a:lnTo>
                    <a:pt x="1721" y="816"/>
                  </a:lnTo>
                  <a:lnTo>
                    <a:pt x="1722" y="861"/>
                  </a:lnTo>
                  <a:lnTo>
                    <a:pt x="1722" y="861"/>
                  </a:lnTo>
                  <a:close/>
                </a:path>
              </a:pathLst>
            </a:custGeom>
            <a:noFill/>
            <a:ln w="6350" cmpd="sng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7" name="Freeform 46"/>
            <p:cNvSpPr>
              <a:spLocks/>
            </p:cNvSpPr>
            <p:nvPr/>
          </p:nvSpPr>
          <p:spPr bwMode="auto">
            <a:xfrm>
              <a:off x="3846878" y="2716578"/>
              <a:ext cx="1450244" cy="1450244"/>
            </a:xfrm>
            <a:custGeom>
              <a:avLst/>
              <a:gdLst>
                <a:gd name="T0" fmla="*/ 2584 w 2586"/>
                <a:gd name="T1" fmla="*/ 1359 h 2586"/>
                <a:gd name="T2" fmla="*/ 2559 w 2586"/>
                <a:gd name="T3" fmla="*/ 1554 h 2586"/>
                <a:gd name="T4" fmla="*/ 2507 w 2586"/>
                <a:gd name="T5" fmla="*/ 1737 h 2586"/>
                <a:gd name="T6" fmla="*/ 2430 w 2586"/>
                <a:gd name="T7" fmla="*/ 1910 h 2586"/>
                <a:gd name="T8" fmla="*/ 2328 w 2586"/>
                <a:gd name="T9" fmla="*/ 2066 h 2586"/>
                <a:gd name="T10" fmla="*/ 2208 w 2586"/>
                <a:gd name="T11" fmla="*/ 2208 h 2586"/>
                <a:gd name="T12" fmla="*/ 2066 w 2586"/>
                <a:gd name="T13" fmla="*/ 2328 h 2586"/>
                <a:gd name="T14" fmla="*/ 1910 w 2586"/>
                <a:gd name="T15" fmla="*/ 2430 h 2586"/>
                <a:gd name="T16" fmla="*/ 1737 w 2586"/>
                <a:gd name="T17" fmla="*/ 2507 h 2586"/>
                <a:gd name="T18" fmla="*/ 1554 w 2586"/>
                <a:gd name="T19" fmla="*/ 2559 h 2586"/>
                <a:gd name="T20" fmla="*/ 1359 w 2586"/>
                <a:gd name="T21" fmla="*/ 2584 h 2586"/>
                <a:gd name="T22" fmla="*/ 1227 w 2586"/>
                <a:gd name="T23" fmla="*/ 2584 h 2586"/>
                <a:gd name="T24" fmla="*/ 1032 w 2586"/>
                <a:gd name="T25" fmla="*/ 2559 h 2586"/>
                <a:gd name="T26" fmla="*/ 849 w 2586"/>
                <a:gd name="T27" fmla="*/ 2507 h 2586"/>
                <a:gd name="T28" fmla="*/ 676 w 2586"/>
                <a:gd name="T29" fmla="*/ 2430 h 2586"/>
                <a:gd name="T30" fmla="*/ 520 w 2586"/>
                <a:gd name="T31" fmla="*/ 2328 h 2586"/>
                <a:gd name="T32" fmla="*/ 378 w 2586"/>
                <a:gd name="T33" fmla="*/ 2208 h 2586"/>
                <a:gd name="T34" fmla="*/ 258 w 2586"/>
                <a:gd name="T35" fmla="*/ 2066 h 2586"/>
                <a:gd name="T36" fmla="*/ 156 w 2586"/>
                <a:gd name="T37" fmla="*/ 1910 h 2586"/>
                <a:gd name="T38" fmla="*/ 79 w 2586"/>
                <a:gd name="T39" fmla="*/ 1737 h 2586"/>
                <a:gd name="T40" fmla="*/ 27 w 2586"/>
                <a:gd name="T41" fmla="*/ 1554 h 2586"/>
                <a:gd name="T42" fmla="*/ 2 w 2586"/>
                <a:gd name="T43" fmla="*/ 1359 h 2586"/>
                <a:gd name="T44" fmla="*/ 2 w 2586"/>
                <a:gd name="T45" fmla="*/ 1227 h 2586"/>
                <a:gd name="T46" fmla="*/ 27 w 2586"/>
                <a:gd name="T47" fmla="*/ 1032 h 2586"/>
                <a:gd name="T48" fmla="*/ 79 w 2586"/>
                <a:gd name="T49" fmla="*/ 849 h 2586"/>
                <a:gd name="T50" fmla="*/ 156 w 2586"/>
                <a:gd name="T51" fmla="*/ 676 h 2586"/>
                <a:gd name="T52" fmla="*/ 258 w 2586"/>
                <a:gd name="T53" fmla="*/ 520 h 2586"/>
                <a:gd name="T54" fmla="*/ 378 w 2586"/>
                <a:gd name="T55" fmla="*/ 378 h 2586"/>
                <a:gd name="T56" fmla="*/ 520 w 2586"/>
                <a:gd name="T57" fmla="*/ 258 h 2586"/>
                <a:gd name="T58" fmla="*/ 676 w 2586"/>
                <a:gd name="T59" fmla="*/ 156 h 2586"/>
                <a:gd name="T60" fmla="*/ 849 w 2586"/>
                <a:gd name="T61" fmla="*/ 79 h 2586"/>
                <a:gd name="T62" fmla="*/ 1032 w 2586"/>
                <a:gd name="T63" fmla="*/ 27 h 2586"/>
                <a:gd name="T64" fmla="*/ 1227 w 2586"/>
                <a:gd name="T65" fmla="*/ 2 h 2586"/>
                <a:gd name="T66" fmla="*/ 1359 w 2586"/>
                <a:gd name="T67" fmla="*/ 2 h 2586"/>
                <a:gd name="T68" fmla="*/ 1554 w 2586"/>
                <a:gd name="T69" fmla="*/ 27 h 2586"/>
                <a:gd name="T70" fmla="*/ 1737 w 2586"/>
                <a:gd name="T71" fmla="*/ 79 h 2586"/>
                <a:gd name="T72" fmla="*/ 1910 w 2586"/>
                <a:gd name="T73" fmla="*/ 156 h 2586"/>
                <a:gd name="T74" fmla="*/ 2066 w 2586"/>
                <a:gd name="T75" fmla="*/ 258 h 2586"/>
                <a:gd name="T76" fmla="*/ 2208 w 2586"/>
                <a:gd name="T77" fmla="*/ 378 h 2586"/>
                <a:gd name="T78" fmla="*/ 2328 w 2586"/>
                <a:gd name="T79" fmla="*/ 520 h 2586"/>
                <a:gd name="T80" fmla="*/ 2430 w 2586"/>
                <a:gd name="T81" fmla="*/ 676 h 2586"/>
                <a:gd name="T82" fmla="*/ 2507 w 2586"/>
                <a:gd name="T83" fmla="*/ 849 h 2586"/>
                <a:gd name="T84" fmla="*/ 2559 w 2586"/>
                <a:gd name="T85" fmla="*/ 1032 h 2586"/>
                <a:gd name="T86" fmla="*/ 2584 w 2586"/>
                <a:gd name="T87" fmla="*/ 1227 h 2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586" h="2586">
                  <a:moveTo>
                    <a:pt x="2586" y="1293"/>
                  </a:moveTo>
                  <a:lnTo>
                    <a:pt x="2586" y="1293"/>
                  </a:lnTo>
                  <a:lnTo>
                    <a:pt x="2584" y="1359"/>
                  </a:lnTo>
                  <a:lnTo>
                    <a:pt x="2580" y="1425"/>
                  </a:lnTo>
                  <a:lnTo>
                    <a:pt x="2571" y="1489"/>
                  </a:lnTo>
                  <a:lnTo>
                    <a:pt x="2559" y="1554"/>
                  </a:lnTo>
                  <a:lnTo>
                    <a:pt x="2546" y="1617"/>
                  </a:lnTo>
                  <a:lnTo>
                    <a:pt x="2528" y="1678"/>
                  </a:lnTo>
                  <a:lnTo>
                    <a:pt x="2507" y="1737"/>
                  </a:lnTo>
                  <a:lnTo>
                    <a:pt x="2485" y="1795"/>
                  </a:lnTo>
                  <a:lnTo>
                    <a:pt x="2459" y="1853"/>
                  </a:lnTo>
                  <a:lnTo>
                    <a:pt x="2430" y="1910"/>
                  </a:lnTo>
                  <a:lnTo>
                    <a:pt x="2399" y="1963"/>
                  </a:lnTo>
                  <a:lnTo>
                    <a:pt x="2365" y="2016"/>
                  </a:lnTo>
                  <a:lnTo>
                    <a:pt x="2328" y="2066"/>
                  </a:lnTo>
                  <a:lnTo>
                    <a:pt x="2290" y="2116"/>
                  </a:lnTo>
                  <a:lnTo>
                    <a:pt x="2249" y="2162"/>
                  </a:lnTo>
                  <a:lnTo>
                    <a:pt x="2208" y="2208"/>
                  </a:lnTo>
                  <a:lnTo>
                    <a:pt x="2162" y="2249"/>
                  </a:lnTo>
                  <a:lnTo>
                    <a:pt x="2116" y="2290"/>
                  </a:lnTo>
                  <a:lnTo>
                    <a:pt x="2066" y="2328"/>
                  </a:lnTo>
                  <a:lnTo>
                    <a:pt x="2016" y="2365"/>
                  </a:lnTo>
                  <a:lnTo>
                    <a:pt x="1963" y="2399"/>
                  </a:lnTo>
                  <a:lnTo>
                    <a:pt x="1910" y="2430"/>
                  </a:lnTo>
                  <a:lnTo>
                    <a:pt x="1853" y="2459"/>
                  </a:lnTo>
                  <a:lnTo>
                    <a:pt x="1795" y="2485"/>
                  </a:lnTo>
                  <a:lnTo>
                    <a:pt x="1737" y="2507"/>
                  </a:lnTo>
                  <a:lnTo>
                    <a:pt x="1678" y="2528"/>
                  </a:lnTo>
                  <a:lnTo>
                    <a:pt x="1617" y="2546"/>
                  </a:lnTo>
                  <a:lnTo>
                    <a:pt x="1554" y="2559"/>
                  </a:lnTo>
                  <a:lnTo>
                    <a:pt x="1489" y="2571"/>
                  </a:lnTo>
                  <a:lnTo>
                    <a:pt x="1425" y="2580"/>
                  </a:lnTo>
                  <a:lnTo>
                    <a:pt x="1359" y="2584"/>
                  </a:lnTo>
                  <a:lnTo>
                    <a:pt x="1293" y="2586"/>
                  </a:lnTo>
                  <a:lnTo>
                    <a:pt x="1293" y="2586"/>
                  </a:lnTo>
                  <a:lnTo>
                    <a:pt x="1227" y="2584"/>
                  </a:lnTo>
                  <a:lnTo>
                    <a:pt x="1161" y="2580"/>
                  </a:lnTo>
                  <a:lnTo>
                    <a:pt x="1097" y="2571"/>
                  </a:lnTo>
                  <a:lnTo>
                    <a:pt x="1032" y="2559"/>
                  </a:lnTo>
                  <a:lnTo>
                    <a:pt x="969" y="2546"/>
                  </a:lnTo>
                  <a:lnTo>
                    <a:pt x="908" y="2528"/>
                  </a:lnTo>
                  <a:lnTo>
                    <a:pt x="849" y="2507"/>
                  </a:lnTo>
                  <a:lnTo>
                    <a:pt x="791" y="2485"/>
                  </a:lnTo>
                  <a:lnTo>
                    <a:pt x="733" y="2459"/>
                  </a:lnTo>
                  <a:lnTo>
                    <a:pt x="676" y="2430"/>
                  </a:lnTo>
                  <a:lnTo>
                    <a:pt x="623" y="2399"/>
                  </a:lnTo>
                  <a:lnTo>
                    <a:pt x="570" y="2365"/>
                  </a:lnTo>
                  <a:lnTo>
                    <a:pt x="520" y="2328"/>
                  </a:lnTo>
                  <a:lnTo>
                    <a:pt x="470" y="2290"/>
                  </a:lnTo>
                  <a:lnTo>
                    <a:pt x="424" y="2249"/>
                  </a:lnTo>
                  <a:lnTo>
                    <a:pt x="378" y="2208"/>
                  </a:lnTo>
                  <a:lnTo>
                    <a:pt x="337" y="2162"/>
                  </a:lnTo>
                  <a:lnTo>
                    <a:pt x="296" y="2116"/>
                  </a:lnTo>
                  <a:lnTo>
                    <a:pt x="258" y="2066"/>
                  </a:lnTo>
                  <a:lnTo>
                    <a:pt x="221" y="2016"/>
                  </a:lnTo>
                  <a:lnTo>
                    <a:pt x="187" y="1963"/>
                  </a:lnTo>
                  <a:lnTo>
                    <a:pt x="156" y="1910"/>
                  </a:lnTo>
                  <a:lnTo>
                    <a:pt x="127" y="1853"/>
                  </a:lnTo>
                  <a:lnTo>
                    <a:pt x="101" y="1795"/>
                  </a:lnTo>
                  <a:lnTo>
                    <a:pt x="79" y="1737"/>
                  </a:lnTo>
                  <a:lnTo>
                    <a:pt x="58" y="1678"/>
                  </a:lnTo>
                  <a:lnTo>
                    <a:pt x="40" y="1617"/>
                  </a:lnTo>
                  <a:lnTo>
                    <a:pt x="27" y="1554"/>
                  </a:lnTo>
                  <a:lnTo>
                    <a:pt x="15" y="1489"/>
                  </a:lnTo>
                  <a:lnTo>
                    <a:pt x="6" y="1425"/>
                  </a:lnTo>
                  <a:lnTo>
                    <a:pt x="2" y="1359"/>
                  </a:lnTo>
                  <a:lnTo>
                    <a:pt x="0" y="1293"/>
                  </a:lnTo>
                  <a:lnTo>
                    <a:pt x="0" y="1293"/>
                  </a:lnTo>
                  <a:lnTo>
                    <a:pt x="2" y="1227"/>
                  </a:lnTo>
                  <a:lnTo>
                    <a:pt x="6" y="1161"/>
                  </a:lnTo>
                  <a:lnTo>
                    <a:pt x="15" y="1097"/>
                  </a:lnTo>
                  <a:lnTo>
                    <a:pt x="27" y="1032"/>
                  </a:lnTo>
                  <a:lnTo>
                    <a:pt x="40" y="969"/>
                  </a:lnTo>
                  <a:lnTo>
                    <a:pt x="58" y="908"/>
                  </a:lnTo>
                  <a:lnTo>
                    <a:pt x="79" y="849"/>
                  </a:lnTo>
                  <a:lnTo>
                    <a:pt x="101" y="791"/>
                  </a:lnTo>
                  <a:lnTo>
                    <a:pt x="127" y="733"/>
                  </a:lnTo>
                  <a:lnTo>
                    <a:pt x="156" y="676"/>
                  </a:lnTo>
                  <a:lnTo>
                    <a:pt x="187" y="623"/>
                  </a:lnTo>
                  <a:lnTo>
                    <a:pt x="221" y="570"/>
                  </a:lnTo>
                  <a:lnTo>
                    <a:pt x="258" y="520"/>
                  </a:lnTo>
                  <a:lnTo>
                    <a:pt x="296" y="470"/>
                  </a:lnTo>
                  <a:lnTo>
                    <a:pt x="337" y="424"/>
                  </a:lnTo>
                  <a:lnTo>
                    <a:pt x="378" y="378"/>
                  </a:lnTo>
                  <a:lnTo>
                    <a:pt x="424" y="337"/>
                  </a:lnTo>
                  <a:lnTo>
                    <a:pt x="470" y="296"/>
                  </a:lnTo>
                  <a:lnTo>
                    <a:pt x="520" y="258"/>
                  </a:lnTo>
                  <a:lnTo>
                    <a:pt x="570" y="221"/>
                  </a:lnTo>
                  <a:lnTo>
                    <a:pt x="623" y="187"/>
                  </a:lnTo>
                  <a:lnTo>
                    <a:pt x="676" y="156"/>
                  </a:lnTo>
                  <a:lnTo>
                    <a:pt x="733" y="127"/>
                  </a:lnTo>
                  <a:lnTo>
                    <a:pt x="791" y="101"/>
                  </a:lnTo>
                  <a:lnTo>
                    <a:pt x="849" y="79"/>
                  </a:lnTo>
                  <a:lnTo>
                    <a:pt x="908" y="58"/>
                  </a:lnTo>
                  <a:lnTo>
                    <a:pt x="969" y="40"/>
                  </a:lnTo>
                  <a:lnTo>
                    <a:pt x="1032" y="27"/>
                  </a:lnTo>
                  <a:lnTo>
                    <a:pt x="1097" y="15"/>
                  </a:lnTo>
                  <a:lnTo>
                    <a:pt x="1161" y="6"/>
                  </a:lnTo>
                  <a:lnTo>
                    <a:pt x="1227" y="2"/>
                  </a:lnTo>
                  <a:lnTo>
                    <a:pt x="1293" y="0"/>
                  </a:lnTo>
                  <a:lnTo>
                    <a:pt x="1293" y="0"/>
                  </a:lnTo>
                  <a:lnTo>
                    <a:pt x="1359" y="2"/>
                  </a:lnTo>
                  <a:lnTo>
                    <a:pt x="1425" y="6"/>
                  </a:lnTo>
                  <a:lnTo>
                    <a:pt x="1489" y="15"/>
                  </a:lnTo>
                  <a:lnTo>
                    <a:pt x="1554" y="27"/>
                  </a:lnTo>
                  <a:lnTo>
                    <a:pt x="1617" y="40"/>
                  </a:lnTo>
                  <a:lnTo>
                    <a:pt x="1678" y="58"/>
                  </a:lnTo>
                  <a:lnTo>
                    <a:pt x="1737" y="79"/>
                  </a:lnTo>
                  <a:lnTo>
                    <a:pt x="1795" y="101"/>
                  </a:lnTo>
                  <a:lnTo>
                    <a:pt x="1853" y="127"/>
                  </a:lnTo>
                  <a:lnTo>
                    <a:pt x="1910" y="156"/>
                  </a:lnTo>
                  <a:lnTo>
                    <a:pt x="1963" y="187"/>
                  </a:lnTo>
                  <a:lnTo>
                    <a:pt x="2016" y="221"/>
                  </a:lnTo>
                  <a:lnTo>
                    <a:pt x="2066" y="258"/>
                  </a:lnTo>
                  <a:lnTo>
                    <a:pt x="2116" y="296"/>
                  </a:lnTo>
                  <a:lnTo>
                    <a:pt x="2162" y="337"/>
                  </a:lnTo>
                  <a:lnTo>
                    <a:pt x="2208" y="378"/>
                  </a:lnTo>
                  <a:lnTo>
                    <a:pt x="2249" y="424"/>
                  </a:lnTo>
                  <a:lnTo>
                    <a:pt x="2290" y="470"/>
                  </a:lnTo>
                  <a:lnTo>
                    <a:pt x="2328" y="520"/>
                  </a:lnTo>
                  <a:lnTo>
                    <a:pt x="2365" y="570"/>
                  </a:lnTo>
                  <a:lnTo>
                    <a:pt x="2399" y="623"/>
                  </a:lnTo>
                  <a:lnTo>
                    <a:pt x="2430" y="676"/>
                  </a:lnTo>
                  <a:lnTo>
                    <a:pt x="2459" y="733"/>
                  </a:lnTo>
                  <a:lnTo>
                    <a:pt x="2485" y="791"/>
                  </a:lnTo>
                  <a:lnTo>
                    <a:pt x="2507" y="849"/>
                  </a:lnTo>
                  <a:lnTo>
                    <a:pt x="2528" y="908"/>
                  </a:lnTo>
                  <a:lnTo>
                    <a:pt x="2546" y="969"/>
                  </a:lnTo>
                  <a:lnTo>
                    <a:pt x="2559" y="1032"/>
                  </a:lnTo>
                  <a:lnTo>
                    <a:pt x="2571" y="1097"/>
                  </a:lnTo>
                  <a:lnTo>
                    <a:pt x="2580" y="1161"/>
                  </a:lnTo>
                  <a:lnTo>
                    <a:pt x="2584" y="1227"/>
                  </a:lnTo>
                  <a:lnTo>
                    <a:pt x="2586" y="1293"/>
                  </a:lnTo>
                  <a:lnTo>
                    <a:pt x="2586" y="1293"/>
                  </a:lnTo>
                  <a:close/>
                </a:path>
              </a:pathLst>
            </a:custGeom>
            <a:noFill/>
            <a:ln w="6350" cmpd="sng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8" name="Freeform 47"/>
            <p:cNvSpPr>
              <a:spLocks/>
            </p:cNvSpPr>
            <p:nvPr/>
          </p:nvSpPr>
          <p:spPr bwMode="auto">
            <a:xfrm>
              <a:off x="3604423" y="2474123"/>
              <a:ext cx="1935155" cy="1935155"/>
            </a:xfrm>
            <a:custGeom>
              <a:avLst/>
              <a:gdLst>
                <a:gd name="T0" fmla="*/ 3444 w 3448"/>
                <a:gd name="T1" fmla="*/ 1856 h 3448"/>
                <a:gd name="T2" fmla="*/ 3413 w 3448"/>
                <a:gd name="T3" fmla="*/ 2072 h 3448"/>
                <a:gd name="T4" fmla="*/ 3358 w 3448"/>
                <a:gd name="T5" fmla="*/ 2276 h 3448"/>
                <a:gd name="T6" fmla="*/ 3278 w 3448"/>
                <a:gd name="T7" fmla="*/ 2471 h 3448"/>
                <a:gd name="T8" fmla="*/ 3176 w 3448"/>
                <a:gd name="T9" fmla="*/ 2653 h 3448"/>
                <a:gd name="T10" fmla="*/ 3054 w 3448"/>
                <a:gd name="T11" fmla="*/ 2821 h 3448"/>
                <a:gd name="T12" fmla="*/ 2914 w 3448"/>
                <a:gd name="T13" fmla="*/ 2972 h 3448"/>
                <a:gd name="T14" fmla="*/ 2756 w 3448"/>
                <a:gd name="T15" fmla="*/ 3105 h 3448"/>
                <a:gd name="T16" fmla="*/ 2582 w 3448"/>
                <a:gd name="T17" fmla="*/ 3220 h 3448"/>
                <a:gd name="T18" fmla="*/ 2395 w 3448"/>
                <a:gd name="T19" fmla="*/ 3313 h 3448"/>
                <a:gd name="T20" fmla="*/ 2196 w 3448"/>
                <a:gd name="T21" fmla="*/ 3382 h 3448"/>
                <a:gd name="T22" fmla="*/ 1986 w 3448"/>
                <a:gd name="T23" fmla="*/ 3429 h 3448"/>
                <a:gd name="T24" fmla="*/ 1769 w 3448"/>
                <a:gd name="T25" fmla="*/ 3448 h 3448"/>
                <a:gd name="T26" fmla="*/ 1592 w 3448"/>
                <a:gd name="T27" fmla="*/ 3444 h 3448"/>
                <a:gd name="T28" fmla="*/ 1376 w 3448"/>
                <a:gd name="T29" fmla="*/ 3413 h 3448"/>
                <a:gd name="T30" fmla="*/ 1172 w 3448"/>
                <a:gd name="T31" fmla="*/ 3358 h 3448"/>
                <a:gd name="T32" fmla="*/ 977 w 3448"/>
                <a:gd name="T33" fmla="*/ 3278 h 3448"/>
                <a:gd name="T34" fmla="*/ 795 w 3448"/>
                <a:gd name="T35" fmla="*/ 3176 h 3448"/>
                <a:gd name="T36" fmla="*/ 627 w 3448"/>
                <a:gd name="T37" fmla="*/ 3054 h 3448"/>
                <a:gd name="T38" fmla="*/ 476 w 3448"/>
                <a:gd name="T39" fmla="*/ 2914 h 3448"/>
                <a:gd name="T40" fmla="*/ 343 w 3448"/>
                <a:gd name="T41" fmla="*/ 2756 h 3448"/>
                <a:gd name="T42" fmla="*/ 228 w 3448"/>
                <a:gd name="T43" fmla="*/ 2582 h 3448"/>
                <a:gd name="T44" fmla="*/ 135 w 3448"/>
                <a:gd name="T45" fmla="*/ 2395 h 3448"/>
                <a:gd name="T46" fmla="*/ 66 w 3448"/>
                <a:gd name="T47" fmla="*/ 2196 h 3448"/>
                <a:gd name="T48" fmla="*/ 19 w 3448"/>
                <a:gd name="T49" fmla="*/ 1986 h 3448"/>
                <a:gd name="T50" fmla="*/ 0 w 3448"/>
                <a:gd name="T51" fmla="*/ 1769 h 3448"/>
                <a:gd name="T52" fmla="*/ 4 w 3448"/>
                <a:gd name="T53" fmla="*/ 1592 h 3448"/>
                <a:gd name="T54" fmla="*/ 35 w 3448"/>
                <a:gd name="T55" fmla="*/ 1376 h 3448"/>
                <a:gd name="T56" fmla="*/ 90 w 3448"/>
                <a:gd name="T57" fmla="*/ 1172 h 3448"/>
                <a:gd name="T58" fmla="*/ 170 w 3448"/>
                <a:gd name="T59" fmla="*/ 977 h 3448"/>
                <a:gd name="T60" fmla="*/ 272 w 3448"/>
                <a:gd name="T61" fmla="*/ 795 h 3448"/>
                <a:gd name="T62" fmla="*/ 394 w 3448"/>
                <a:gd name="T63" fmla="*/ 627 h 3448"/>
                <a:gd name="T64" fmla="*/ 534 w 3448"/>
                <a:gd name="T65" fmla="*/ 476 h 3448"/>
                <a:gd name="T66" fmla="*/ 692 w 3448"/>
                <a:gd name="T67" fmla="*/ 343 h 3448"/>
                <a:gd name="T68" fmla="*/ 866 w 3448"/>
                <a:gd name="T69" fmla="*/ 228 h 3448"/>
                <a:gd name="T70" fmla="*/ 1053 w 3448"/>
                <a:gd name="T71" fmla="*/ 135 h 3448"/>
                <a:gd name="T72" fmla="*/ 1252 w 3448"/>
                <a:gd name="T73" fmla="*/ 66 h 3448"/>
                <a:gd name="T74" fmla="*/ 1462 w 3448"/>
                <a:gd name="T75" fmla="*/ 19 h 3448"/>
                <a:gd name="T76" fmla="*/ 1679 w 3448"/>
                <a:gd name="T77" fmla="*/ 0 h 3448"/>
                <a:gd name="T78" fmla="*/ 1856 w 3448"/>
                <a:gd name="T79" fmla="*/ 4 h 3448"/>
                <a:gd name="T80" fmla="*/ 2072 w 3448"/>
                <a:gd name="T81" fmla="*/ 35 h 3448"/>
                <a:gd name="T82" fmla="*/ 2276 w 3448"/>
                <a:gd name="T83" fmla="*/ 90 h 3448"/>
                <a:gd name="T84" fmla="*/ 2471 w 3448"/>
                <a:gd name="T85" fmla="*/ 170 h 3448"/>
                <a:gd name="T86" fmla="*/ 2653 w 3448"/>
                <a:gd name="T87" fmla="*/ 272 h 3448"/>
                <a:gd name="T88" fmla="*/ 2821 w 3448"/>
                <a:gd name="T89" fmla="*/ 394 h 3448"/>
                <a:gd name="T90" fmla="*/ 2972 w 3448"/>
                <a:gd name="T91" fmla="*/ 534 h 3448"/>
                <a:gd name="T92" fmla="*/ 3105 w 3448"/>
                <a:gd name="T93" fmla="*/ 692 h 3448"/>
                <a:gd name="T94" fmla="*/ 3220 w 3448"/>
                <a:gd name="T95" fmla="*/ 866 h 3448"/>
                <a:gd name="T96" fmla="*/ 3313 w 3448"/>
                <a:gd name="T97" fmla="*/ 1053 h 3448"/>
                <a:gd name="T98" fmla="*/ 3382 w 3448"/>
                <a:gd name="T99" fmla="*/ 1252 h 3448"/>
                <a:gd name="T100" fmla="*/ 3429 w 3448"/>
                <a:gd name="T101" fmla="*/ 1462 h 3448"/>
                <a:gd name="T102" fmla="*/ 3448 w 3448"/>
                <a:gd name="T103" fmla="*/ 1679 h 3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448" h="3448">
                  <a:moveTo>
                    <a:pt x="3448" y="1724"/>
                  </a:moveTo>
                  <a:lnTo>
                    <a:pt x="3448" y="1724"/>
                  </a:lnTo>
                  <a:lnTo>
                    <a:pt x="3448" y="1769"/>
                  </a:lnTo>
                  <a:lnTo>
                    <a:pt x="3447" y="1813"/>
                  </a:lnTo>
                  <a:lnTo>
                    <a:pt x="3444" y="1856"/>
                  </a:lnTo>
                  <a:lnTo>
                    <a:pt x="3439" y="1900"/>
                  </a:lnTo>
                  <a:lnTo>
                    <a:pt x="3434" y="1943"/>
                  </a:lnTo>
                  <a:lnTo>
                    <a:pt x="3429" y="1986"/>
                  </a:lnTo>
                  <a:lnTo>
                    <a:pt x="3421" y="2030"/>
                  </a:lnTo>
                  <a:lnTo>
                    <a:pt x="3413" y="2072"/>
                  </a:lnTo>
                  <a:lnTo>
                    <a:pt x="3405" y="2114"/>
                  </a:lnTo>
                  <a:lnTo>
                    <a:pt x="3394" y="2156"/>
                  </a:lnTo>
                  <a:lnTo>
                    <a:pt x="3382" y="2196"/>
                  </a:lnTo>
                  <a:lnTo>
                    <a:pt x="3371" y="2236"/>
                  </a:lnTo>
                  <a:lnTo>
                    <a:pt x="3358" y="2276"/>
                  </a:lnTo>
                  <a:lnTo>
                    <a:pt x="3344" y="2317"/>
                  </a:lnTo>
                  <a:lnTo>
                    <a:pt x="3329" y="2357"/>
                  </a:lnTo>
                  <a:lnTo>
                    <a:pt x="3313" y="2395"/>
                  </a:lnTo>
                  <a:lnTo>
                    <a:pt x="3295" y="2434"/>
                  </a:lnTo>
                  <a:lnTo>
                    <a:pt x="3278" y="2471"/>
                  </a:lnTo>
                  <a:lnTo>
                    <a:pt x="3260" y="2510"/>
                  </a:lnTo>
                  <a:lnTo>
                    <a:pt x="3241" y="2545"/>
                  </a:lnTo>
                  <a:lnTo>
                    <a:pt x="3220" y="2582"/>
                  </a:lnTo>
                  <a:lnTo>
                    <a:pt x="3199" y="2618"/>
                  </a:lnTo>
                  <a:lnTo>
                    <a:pt x="3176" y="2653"/>
                  </a:lnTo>
                  <a:lnTo>
                    <a:pt x="3154" y="2688"/>
                  </a:lnTo>
                  <a:lnTo>
                    <a:pt x="3130" y="2722"/>
                  </a:lnTo>
                  <a:lnTo>
                    <a:pt x="3105" y="2756"/>
                  </a:lnTo>
                  <a:lnTo>
                    <a:pt x="3081" y="2788"/>
                  </a:lnTo>
                  <a:lnTo>
                    <a:pt x="3054" y="2821"/>
                  </a:lnTo>
                  <a:lnTo>
                    <a:pt x="3028" y="2853"/>
                  </a:lnTo>
                  <a:lnTo>
                    <a:pt x="3001" y="2883"/>
                  </a:lnTo>
                  <a:lnTo>
                    <a:pt x="2972" y="2914"/>
                  </a:lnTo>
                  <a:lnTo>
                    <a:pt x="2943" y="2943"/>
                  </a:lnTo>
                  <a:lnTo>
                    <a:pt x="2914" y="2972"/>
                  </a:lnTo>
                  <a:lnTo>
                    <a:pt x="2883" y="3001"/>
                  </a:lnTo>
                  <a:lnTo>
                    <a:pt x="2853" y="3028"/>
                  </a:lnTo>
                  <a:lnTo>
                    <a:pt x="2821" y="3054"/>
                  </a:lnTo>
                  <a:lnTo>
                    <a:pt x="2788" y="3081"/>
                  </a:lnTo>
                  <a:lnTo>
                    <a:pt x="2756" y="3105"/>
                  </a:lnTo>
                  <a:lnTo>
                    <a:pt x="2722" y="3130"/>
                  </a:lnTo>
                  <a:lnTo>
                    <a:pt x="2688" y="3154"/>
                  </a:lnTo>
                  <a:lnTo>
                    <a:pt x="2653" y="3176"/>
                  </a:lnTo>
                  <a:lnTo>
                    <a:pt x="2618" y="3199"/>
                  </a:lnTo>
                  <a:lnTo>
                    <a:pt x="2582" y="3220"/>
                  </a:lnTo>
                  <a:lnTo>
                    <a:pt x="2545" y="3241"/>
                  </a:lnTo>
                  <a:lnTo>
                    <a:pt x="2510" y="3260"/>
                  </a:lnTo>
                  <a:lnTo>
                    <a:pt x="2471" y="3278"/>
                  </a:lnTo>
                  <a:lnTo>
                    <a:pt x="2434" y="3295"/>
                  </a:lnTo>
                  <a:lnTo>
                    <a:pt x="2395" y="3313"/>
                  </a:lnTo>
                  <a:lnTo>
                    <a:pt x="2357" y="3329"/>
                  </a:lnTo>
                  <a:lnTo>
                    <a:pt x="2317" y="3344"/>
                  </a:lnTo>
                  <a:lnTo>
                    <a:pt x="2276" y="3358"/>
                  </a:lnTo>
                  <a:lnTo>
                    <a:pt x="2236" y="3371"/>
                  </a:lnTo>
                  <a:lnTo>
                    <a:pt x="2196" y="3382"/>
                  </a:lnTo>
                  <a:lnTo>
                    <a:pt x="2156" y="3394"/>
                  </a:lnTo>
                  <a:lnTo>
                    <a:pt x="2114" y="3405"/>
                  </a:lnTo>
                  <a:lnTo>
                    <a:pt x="2072" y="3413"/>
                  </a:lnTo>
                  <a:lnTo>
                    <a:pt x="2030" y="3421"/>
                  </a:lnTo>
                  <a:lnTo>
                    <a:pt x="1986" y="3429"/>
                  </a:lnTo>
                  <a:lnTo>
                    <a:pt x="1943" y="3434"/>
                  </a:lnTo>
                  <a:lnTo>
                    <a:pt x="1900" y="3439"/>
                  </a:lnTo>
                  <a:lnTo>
                    <a:pt x="1856" y="3444"/>
                  </a:lnTo>
                  <a:lnTo>
                    <a:pt x="1813" y="3447"/>
                  </a:lnTo>
                  <a:lnTo>
                    <a:pt x="1769" y="3448"/>
                  </a:lnTo>
                  <a:lnTo>
                    <a:pt x="1724" y="3448"/>
                  </a:lnTo>
                  <a:lnTo>
                    <a:pt x="1724" y="3448"/>
                  </a:lnTo>
                  <a:lnTo>
                    <a:pt x="1679" y="3448"/>
                  </a:lnTo>
                  <a:lnTo>
                    <a:pt x="1635" y="3447"/>
                  </a:lnTo>
                  <a:lnTo>
                    <a:pt x="1592" y="3444"/>
                  </a:lnTo>
                  <a:lnTo>
                    <a:pt x="1547" y="3439"/>
                  </a:lnTo>
                  <a:lnTo>
                    <a:pt x="1505" y="3434"/>
                  </a:lnTo>
                  <a:lnTo>
                    <a:pt x="1462" y="3429"/>
                  </a:lnTo>
                  <a:lnTo>
                    <a:pt x="1418" y="3421"/>
                  </a:lnTo>
                  <a:lnTo>
                    <a:pt x="1376" y="3413"/>
                  </a:lnTo>
                  <a:lnTo>
                    <a:pt x="1334" y="3405"/>
                  </a:lnTo>
                  <a:lnTo>
                    <a:pt x="1292" y="3394"/>
                  </a:lnTo>
                  <a:lnTo>
                    <a:pt x="1252" y="3382"/>
                  </a:lnTo>
                  <a:lnTo>
                    <a:pt x="1212" y="3371"/>
                  </a:lnTo>
                  <a:lnTo>
                    <a:pt x="1172" y="3358"/>
                  </a:lnTo>
                  <a:lnTo>
                    <a:pt x="1131" y="3344"/>
                  </a:lnTo>
                  <a:lnTo>
                    <a:pt x="1091" y="3329"/>
                  </a:lnTo>
                  <a:lnTo>
                    <a:pt x="1053" y="3313"/>
                  </a:lnTo>
                  <a:lnTo>
                    <a:pt x="1014" y="3295"/>
                  </a:lnTo>
                  <a:lnTo>
                    <a:pt x="977" y="3278"/>
                  </a:lnTo>
                  <a:lnTo>
                    <a:pt x="938" y="3260"/>
                  </a:lnTo>
                  <a:lnTo>
                    <a:pt x="903" y="3241"/>
                  </a:lnTo>
                  <a:lnTo>
                    <a:pt x="866" y="3220"/>
                  </a:lnTo>
                  <a:lnTo>
                    <a:pt x="830" y="3199"/>
                  </a:lnTo>
                  <a:lnTo>
                    <a:pt x="795" y="3176"/>
                  </a:lnTo>
                  <a:lnTo>
                    <a:pt x="760" y="3154"/>
                  </a:lnTo>
                  <a:lnTo>
                    <a:pt x="726" y="3130"/>
                  </a:lnTo>
                  <a:lnTo>
                    <a:pt x="692" y="3105"/>
                  </a:lnTo>
                  <a:lnTo>
                    <a:pt x="660" y="3081"/>
                  </a:lnTo>
                  <a:lnTo>
                    <a:pt x="627" y="3054"/>
                  </a:lnTo>
                  <a:lnTo>
                    <a:pt x="595" y="3028"/>
                  </a:lnTo>
                  <a:lnTo>
                    <a:pt x="565" y="3001"/>
                  </a:lnTo>
                  <a:lnTo>
                    <a:pt x="534" y="2972"/>
                  </a:lnTo>
                  <a:lnTo>
                    <a:pt x="505" y="2943"/>
                  </a:lnTo>
                  <a:lnTo>
                    <a:pt x="476" y="2914"/>
                  </a:lnTo>
                  <a:lnTo>
                    <a:pt x="447" y="2883"/>
                  </a:lnTo>
                  <a:lnTo>
                    <a:pt x="420" y="2853"/>
                  </a:lnTo>
                  <a:lnTo>
                    <a:pt x="394" y="2821"/>
                  </a:lnTo>
                  <a:lnTo>
                    <a:pt x="367" y="2788"/>
                  </a:lnTo>
                  <a:lnTo>
                    <a:pt x="343" y="2756"/>
                  </a:lnTo>
                  <a:lnTo>
                    <a:pt x="318" y="2722"/>
                  </a:lnTo>
                  <a:lnTo>
                    <a:pt x="294" y="2688"/>
                  </a:lnTo>
                  <a:lnTo>
                    <a:pt x="272" y="2653"/>
                  </a:lnTo>
                  <a:lnTo>
                    <a:pt x="249" y="2618"/>
                  </a:lnTo>
                  <a:lnTo>
                    <a:pt x="228" y="2582"/>
                  </a:lnTo>
                  <a:lnTo>
                    <a:pt x="207" y="2545"/>
                  </a:lnTo>
                  <a:lnTo>
                    <a:pt x="188" y="2510"/>
                  </a:lnTo>
                  <a:lnTo>
                    <a:pt x="170" y="2471"/>
                  </a:lnTo>
                  <a:lnTo>
                    <a:pt x="153" y="2434"/>
                  </a:lnTo>
                  <a:lnTo>
                    <a:pt x="135" y="2395"/>
                  </a:lnTo>
                  <a:lnTo>
                    <a:pt x="119" y="2357"/>
                  </a:lnTo>
                  <a:lnTo>
                    <a:pt x="104" y="2317"/>
                  </a:lnTo>
                  <a:lnTo>
                    <a:pt x="90" y="2276"/>
                  </a:lnTo>
                  <a:lnTo>
                    <a:pt x="77" y="2236"/>
                  </a:lnTo>
                  <a:lnTo>
                    <a:pt x="66" y="2196"/>
                  </a:lnTo>
                  <a:lnTo>
                    <a:pt x="54" y="2156"/>
                  </a:lnTo>
                  <a:lnTo>
                    <a:pt x="43" y="2114"/>
                  </a:lnTo>
                  <a:lnTo>
                    <a:pt x="35" y="2072"/>
                  </a:lnTo>
                  <a:lnTo>
                    <a:pt x="27" y="2030"/>
                  </a:lnTo>
                  <a:lnTo>
                    <a:pt x="19" y="1986"/>
                  </a:lnTo>
                  <a:lnTo>
                    <a:pt x="14" y="1943"/>
                  </a:lnTo>
                  <a:lnTo>
                    <a:pt x="9" y="1900"/>
                  </a:lnTo>
                  <a:lnTo>
                    <a:pt x="4" y="1856"/>
                  </a:lnTo>
                  <a:lnTo>
                    <a:pt x="1" y="1813"/>
                  </a:lnTo>
                  <a:lnTo>
                    <a:pt x="0" y="1769"/>
                  </a:lnTo>
                  <a:lnTo>
                    <a:pt x="0" y="1724"/>
                  </a:lnTo>
                  <a:lnTo>
                    <a:pt x="0" y="1724"/>
                  </a:lnTo>
                  <a:lnTo>
                    <a:pt x="0" y="1679"/>
                  </a:lnTo>
                  <a:lnTo>
                    <a:pt x="1" y="1635"/>
                  </a:lnTo>
                  <a:lnTo>
                    <a:pt x="4" y="1592"/>
                  </a:lnTo>
                  <a:lnTo>
                    <a:pt x="9" y="1547"/>
                  </a:lnTo>
                  <a:lnTo>
                    <a:pt x="14" y="1505"/>
                  </a:lnTo>
                  <a:lnTo>
                    <a:pt x="19" y="1462"/>
                  </a:lnTo>
                  <a:lnTo>
                    <a:pt x="27" y="1418"/>
                  </a:lnTo>
                  <a:lnTo>
                    <a:pt x="35" y="1376"/>
                  </a:lnTo>
                  <a:lnTo>
                    <a:pt x="43" y="1334"/>
                  </a:lnTo>
                  <a:lnTo>
                    <a:pt x="54" y="1292"/>
                  </a:lnTo>
                  <a:lnTo>
                    <a:pt x="66" y="1252"/>
                  </a:lnTo>
                  <a:lnTo>
                    <a:pt x="77" y="1212"/>
                  </a:lnTo>
                  <a:lnTo>
                    <a:pt x="90" y="1172"/>
                  </a:lnTo>
                  <a:lnTo>
                    <a:pt x="104" y="1131"/>
                  </a:lnTo>
                  <a:lnTo>
                    <a:pt x="119" y="1091"/>
                  </a:lnTo>
                  <a:lnTo>
                    <a:pt x="135" y="1053"/>
                  </a:lnTo>
                  <a:lnTo>
                    <a:pt x="153" y="1014"/>
                  </a:lnTo>
                  <a:lnTo>
                    <a:pt x="170" y="977"/>
                  </a:lnTo>
                  <a:lnTo>
                    <a:pt x="188" y="938"/>
                  </a:lnTo>
                  <a:lnTo>
                    <a:pt x="207" y="903"/>
                  </a:lnTo>
                  <a:lnTo>
                    <a:pt x="228" y="866"/>
                  </a:lnTo>
                  <a:lnTo>
                    <a:pt x="249" y="830"/>
                  </a:lnTo>
                  <a:lnTo>
                    <a:pt x="272" y="795"/>
                  </a:lnTo>
                  <a:lnTo>
                    <a:pt x="294" y="760"/>
                  </a:lnTo>
                  <a:lnTo>
                    <a:pt x="318" y="726"/>
                  </a:lnTo>
                  <a:lnTo>
                    <a:pt x="343" y="692"/>
                  </a:lnTo>
                  <a:lnTo>
                    <a:pt x="367" y="660"/>
                  </a:lnTo>
                  <a:lnTo>
                    <a:pt x="394" y="627"/>
                  </a:lnTo>
                  <a:lnTo>
                    <a:pt x="420" y="595"/>
                  </a:lnTo>
                  <a:lnTo>
                    <a:pt x="447" y="565"/>
                  </a:lnTo>
                  <a:lnTo>
                    <a:pt x="476" y="534"/>
                  </a:lnTo>
                  <a:lnTo>
                    <a:pt x="505" y="505"/>
                  </a:lnTo>
                  <a:lnTo>
                    <a:pt x="534" y="476"/>
                  </a:lnTo>
                  <a:lnTo>
                    <a:pt x="565" y="447"/>
                  </a:lnTo>
                  <a:lnTo>
                    <a:pt x="595" y="420"/>
                  </a:lnTo>
                  <a:lnTo>
                    <a:pt x="627" y="394"/>
                  </a:lnTo>
                  <a:lnTo>
                    <a:pt x="660" y="367"/>
                  </a:lnTo>
                  <a:lnTo>
                    <a:pt x="692" y="343"/>
                  </a:lnTo>
                  <a:lnTo>
                    <a:pt x="726" y="318"/>
                  </a:lnTo>
                  <a:lnTo>
                    <a:pt x="760" y="294"/>
                  </a:lnTo>
                  <a:lnTo>
                    <a:pt x="795" y="272"/>
                  </a:lnTo>
                  <a:lnTo>
                    <a:pt x="830" y="249"/>
                  </a:lnTo>
                  <a:lnTo>
                    <a:pt x="866" y="228"/>
                  </a:lnTo>
                  <a:lnTo>
                    <a:pt x="903" y="207"/>
                  </a:lnTo>
                  <a:lnTo>
                    <a:pt x="938" y="188"/>
                  </a:lnTo>
                  <a:lnTo>
                    <a:pt x="977" y="170"/>
                  </a:lnTo>
                  <a:lnTo>
                    <a:pt x="1014" y="153"/>
                  </a:lnTo>
                  <a:lnTo>
                    <a:pt x="1053" y="135"/>
                  </a:lnTo>
                  <a:lnTo>
                    <a:pt x="1091" y="119"/>
                  </a:lnTo>
                  <a:lnTo>
                    <a:pt x="1131" y="104"/>
                  </a:lnTo>
                  <a:lnTo>
                    <a:pt x="1172" y="90"/>
                  </a:lnTo>
                  <a:lnTo>
                    <a:pt x="1212" y="77"/>
                  </a:lnTo>
                  <a:lnTo>
                    <a:pt x="1252" y="66"/>
                  </a:lnTo>
                  <a:lnTo>
                    <a:pt x="1292" y="54"/>
                  </a:lnTo>
                  <a:lnTo>
                    <a:pt x="1334" y="43"/>
                  </a:lnTo>
                  <a:lnTo>
                    <a:pt x="1376" y="35"/>
                  </a:lnTo>
                  <a:lnTo>
                    <a:pt x="1418" y="27"/>
                  </a:lnTo>
                  <a:lnTo>
                    <a:pt x="1462" y="19"/>
                  </a:lnTo>
                  <a:lnTo>
                    <a:pt x="1505" y="14"/>
                  </a:lnTo>
                  <a:lnTo>
                    <a:pt x="1547" y="9"/>
                  </a:lnTo>
                  <a:lnTo>
                    <a:pt x="1592" y="4"/>
                  </a:lnTo>
                  <a:lnTo>
                    <a:pt x="1635" y="1"/>
                  </a:lnTo>
                  <a:lnTo>
                    <a:pt x="1679" y="0"/>
                  </a:lnTo>
                  <a:lnTo>
                    <a:pt x="1724" y="0"/>
                  </a:lnTo>
                  <a:lnTo>
                    <a:pt x="1724" y="0"/>
                  </a:lnTo>
                  <a:lnTo>
                    <a:pt x="1769" y="0"/>
                  </a:lnTo>
                  <a:lnTo>
                    <a:pt x="1813" y="1"/>
                  </a:lnTo>
                  <a:lnTo>
                    <a:pt x="1856" y="4"/>
                  </a:lnTo>
                  <a:lnTo>
                    <a:pt x="1900" y="9"/>
                  </a:lnTo>
                  <a:lnTo>
                    <a:pt x="1943" y="14"/>
                  </a:lnTo>
                  <a:lnTo>
                    <a:pt x="1986" y="19"/>
                  </a:lnTo>
                  <a:lnTo>
                    <a:pt x="2030" y="27"/>
                  </a:lnTo>
                  <a:lnTo>
                    <a:pt x="2072" y="35"/>
                  </a:lnTo>
                  <a:lnTo>
                    <a:pt x="2114" y="43"/>
                  </a:lnTo>
                  <a:lnTo>
                    <a:pt x="2156" y="54"/>
                  </a:lnTo>
                  <a:lnTo>
                    <a:pt x="2196" y="66"/>
                  </a:lnTo>
                  <a:lnTo>
                    <a:pt x="2236" y="77"/>
                  </a:lnTo>
                  <a:lnTo>
                    <a:pt x="2276" y="90"/>
                  </a:lnTo>
                  <a:lnTo>
                    <a:pt x="2317" y="104"/>
                  </a:lnTo>
                  <a:lnTo>
                    <a:pt x="2357" y="119"/>
                  </a:lnTo>
                  <a:lnTo>
                    <a:pt x="2395" y="135"/>
                  </a:lnTo>
                  <a:lnTo>
                    <a:pt x="2434" y="153"/>
                  </a:lnTo>
                  <a:lnTo>
                    <a:pt x="2471" y="170"/>
                  </a:lnTo>
                  <a:lnTo>
                    <a:pt x="2510" y="188"/>
                  </a:lnTo>
                  <a:lnTo>
                    <a:pt x="2545" y="207"/>
                  </a:lnTo>
                  <a:lnTo>
                    <a:pt x="2582" y="228"/>
                  </a:lnTo>
                  <a:lnTo>
                    <a:pt x="2618" y="249"/>
                  </a:lnTo>
                  <a:lnTo>
                    <a:pt x="2653" y="272"/>
                  </a:lnTo>
                  <a:lnTo>
                    <a:pt x="2688" y="294"/>
                  </a:lnTo>
                  <a:lnTo>
                    <a:pt x="2722" y="318"/>
                  </a:lnTo>
                  <a:lnTo>
                    <a:pt x="2756" y="343"/>
                  </a:lnTo>
                  <a:lnTo>
                    <a:pt x="2788" y="367"/>
                  </a:lnTo>
                  <a:lnTo>
                    <a:pt x="2821" y="394"/>
                  </a:lnTo>
                  <a:lnTo>
                    <a:pt x="2853" y="420"/>
                  </a:lnTo>
                  <a:lnTo>
                    <a:pt x="2883" y="447"/>
                  </a:lnTo>
                  <a:lnTo>
                    <a:pt x="2914" y="476"/>
                  </a:lnTo>
                  <a:lnTo>
                    <a:pt x="2943" y="505"/>
                  </a:lnTo>
                  <a:lnTo>
                    <a:pt x="2972" y="534"/>
                  </a:lnTo>
                  <a:lnTo>
                    <a:pt x="3001" y="565"/>
                  </a:lnTo>
                  <a:lnTo>
                    <a:pt x="3028" y="595"/>
                  </a:lnTo>
                  <a:lnTo>
                    <a:pt x="3054" y="627"/>
                  </a:lnTo>
                  <a:lnTo>
                    <a:pt x="3081" y="660"/>
                  </a:lnTo>
                  <a:lnTo>
                    <a:pt x="3105" y="692"/>
                  </a:lnTo>
                  <a:lnTo>
                    <a:pt x="3130" y="726"/>
                  </a:lnTo>
                  <a:lnTo>
                    <a:pt x="3154" y="760"/>
                  </a:lnTo>
                  <a:lnTo>
                    <a:pt x="3176" y="795"/>
                  </a:lnTo>
                  <a:lnTo>
                    <a:pt x="3199" y="830"/>
                  </a:lnTo>
                  <a:lnTo>
                    <a:pt x="3220" y="866"/>
                  </a:lnTo>
                  <a:lnTo>
                    <a:pt x="3241" y="903"/>
                  </a:lnTo>
                  <a:lnTo>
                    <a:pt x="3260" y="938"/>
                  </a:lnTo>
                  <a:lnTo>
                    <a:pt x="3278" y="977"/>
                  </a:lnTo>
                  <a:lnTo>
                    <a:pt x="3295" y="1014"/>
                  </a:lnTo>
                  <a:lnTo>
                    <a:pt x="3313" y="1053"/>
                  </a:lnTo>
                  <a:lnTo>
                    <a:pt x="3329" y="1091"/>
                  </a:lnTo>
                  <a:lnTo>
                    <a:pt x="3344" y="1131"/>
                  </a:lnTo>
                  <a:lnTo>
                    <a:pt x="3358" y="1172"/>
                  </a:lnTo>
                  <a:lnTo>
                    <a:pt x="3371" y="1212"/>
                  </a:lnTo>
                  <a:lnTo>
                    <a:pt x="3382" y="1252"/>
                  </a:lnTo>
                  <a:lnTo>
                    <a:pt x="3394" y="1292"/>
                  </a:lnTo>
                  <a:lnTo>
                    <a:pt x="3405" y="1334"/>
                  </a:lnTo>
                  <a:lnTo>
                    <a:pt x="3413" y="1376"/>
                  </a:lnTo>
                  <a:lnTo>
                    <a:pt x="3421" y="1418"/>
                  </a:lnTo>
                  <a:lnTo>
                    <a:pt x="3429" y="1462"/>
                  </a:lnTo>
                  <a:lnTo>
                    <a:pt x="3434" y="1505"/>
                  </a:lnTo>
                  <a:lnTo>
                    <a:pt x="3439" y="1547"/>
                  </a:lnTo>
                  <a:lnTo>
                    <a:pt x="3444" y="1592"/>
                  </a:lnTo>
                  <a:lnTo>
                    <a:pt x="3447" y="1635"/>
                  </a:lnTo>
                  <a:lnTo>
                    <a:pt x="3448" y="1679"/>
                  </a:lnTo>
                  <a:lnTo>
                    <a:pt x="3448" y="1724"/>
                  </a:lnTo>
                  <a:lnTo>
                    <a:pt x="3448" y="1724"/>
                  </a:lnTo>
                  <a:close/>
                </a:path>
              </a:pathLst>
            </a:custGeom>
            <a:noFill/>
            <a:ln w="6350" cmpd="sng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9" name="Freeform 48"/>
            <p:cNvSpPr>
              <a:spLocks/>
            </p:cNvSpPr>
            <p:nvPr/>
          </p:nvSpPr>
          <p:spPr bwMode="auto">
            <a:xfrm>
              <a:off x="3361967" y="2231667"/>
              <a:ext cx="2420066" cy="2420066"/>
            </a:xfrm>
            <a:custGeom>
              <a:avLst/>
              <a:gdLst>
                <a:gd name="T0" fmla="*/ 4306 w 4312"/>
                <a:gd name="T1" fmla="*/ 2322 h 4312"/>
                <a:gd name="T2" fmla="*/ 4269 w 4312"/>
                <a:gd name="T3" fmla="*/ 2591 h 4312"/>
                <a:gd name="T4" fmla="*/ 4199 w 4312"/>
                <a:gd name="T5" fmla="*/ 2848 h 4312"/>
                <a:gd name="T6" fmla="*/ 4099 w 4312"/>
                <a:gd name="T7" fmla="*/ 3091 h 4312"/>
                <a:gd name="T8" fmla="*/ 3972 w 4312"/>
                <a:gd name="T9" fmla="*/ 3319 h 4312"/>
                <a:gd name="T10" fmla="*/ 3819 w 4312"/>
                <a:gd name="T11" fmla="*/ 3528 h 4312"/>
                <a:gd name="T12" fmla="*/ 3644 w 4312"/>
                <a:gd name="T13" fmla="*/ 3716 h 4312"/>
                <a:gd name="T14" fmla="*/ 3446 w 4312"/>
                <a:gd name="T15" fmla="*/ 3884 h 4312"/>
                <a:gd name="T16" fmla="*/ 3230 w 4312"/>
                <a:gd name="T17" fmla="*/ 4027 h 4312"/>
                <a:gd name="T18" fmla="*/ 2995 w 4312"/>
                <a:gd name="T19" fmla="*/ 4143 h 4312"/>
                <a:gd name="T20" fmla="*/ 2747 w 4312"/>
                <a:gd name="T21" fmla="*/ 4230 h 4312"/>
                <a:gd name="T22" fmla="*/ 2484 w 4312"/>
                <a:gd name="T23" fmla="*/ 4288 h 4312"/>
                <a:gd name="T24" fmla="*/ 2212 w 4312"/>
                <a:gd name="T25" fmla="*/ 4312 h 4312"/>
                <a:gd name="T26" fmla="*/ 1990 w 4312"/>
                <a:gd name="T27" fmla="*/ 4306 h 4312"/>
                <a:gd name="T28" fmla="*/ 1721 w 4312"/>
                <a:gd name="T29" fmla="*/ 4269 h 4312"/>
                <a:gd name="T30" fmla="*/ 1464 w 4312"/>
                <a:gd name="T31" fmla="*/ 4199 h 4312"/>
                <a:gd name="T32" fmla="*/ 1221 w 4312"/>
                <a:gd name="T33" fmla="*/ 4099 h 4312"/>
                <a:gd name="T34" fmla="*/ 993 w 4312"/>
                <a:gd name="T35" fmla="*/ 3972 h 4312"/>
                <a:gd name="T36" fmla="*/ 784 w 4312"/>
                <a:gd name="T37" fmla="*/ 3819 h 4312"/>
                <a:gd name="T38" fmla="*/ 596 w 4312"/>
                <a:gd name="T39" fmla="*/ 3644 h 4312"/>
                <a:gd name="T40" fmla="*/ 428 w 4312"/>
                <a:gd name="T41" fmla="*/ 3446 h 4312"/>
                <a:gd name="T42" fmla="*/ 285 w 4312"/>
                <a:gd name="T43" fmla="*/ 3230 h 4312"/>
                <a:gd name="T44" fmla="*/ 169 w 4312"/>
                <a:gd name="T45" fmla="*/ 2995 h 4312"/>
                <a:gd name="T46" fmla="*/ 82 w 4312"/>
                <a:gd name="T47" fmla="*/ 2747 h 4312"/>
                <a:gd name="T48" fmla="*/ 24 w 4312"/>
                <a:gd name="T49" fmla="*/ 2484 h 4312"/>
                <a:gd name="T50" fmla="*/ 0 w 4312"/>
                <a:gd name="T51" fmla="*/ 2212 h 4312"/>
                <a:gd name="T52" fmla="*/ 6 w 4312"/>
                <a:gd name="T53" fmla="*/ 1990 h 4312"/>
                <a:gd name="T54" fmla="*/ 43 w 4312"/>
                <a:gd name="T55" fmla="*/ 1721 h 4312"/>
                <a:gd name="T56" fmla="*/ 113 w 4312"/>
                <a:gd name="T57" fmla="*/ 1464 h 4312"/>
                <a:gd name="T58" fmla="*/ 213 w 4312"/>
                <a:gd name="T59" fmla="*/ 1221 h 4312"/>
                <a:gd name="T60" fmla="*/ 340 w 4312"/>
                <a:gd name="T61" fmla="*/ 993 h 4312"/>
                <a:gd name="T62" fmla="*/ 493 w 4312"/>
                <a:gd name="T63" fmla="*/ 784 h 4312"/>
                <a:gd name="T64" fmla="*/ 668 w 4312"/>
                <a:gd name="T65" fmla="*/ 596 h 4312"/>
                <a:gd name="T66" fmla="*/ 866 w 4312"/>
                <a:gd name="T67" fmla="*/ 428 h 4312"/>
                <a:gd name="T68" fmla="*/ 1082 w 4312"/>
                <a:gd name="T69" fmla="*/ 285 h 4312"/>
                <a:gd name="T70" fmla="*/ 1317 w 4312"/>
                <a:gd name="T71" fmla="*/ 169 h 4312"/>
                <a:gd name="T72" fmla="*/ 1565 w 4312"/>
                <a:gd name="T73" fmla="*/ 82 h 4312"/>
                <a:gd name="T74" fmla="*/ 1828 w 4312"/>
                <a:gd name="T75" fmla="*/ 24 h 4312"/>
                <a:gd name="T76" fmla="*/ 2100 w 4312"/>
                <a:gd name="T77" fmla="*/ 0 h 4312"/>
                <a:gd name="T78" fmla="*/ 2322 w 4312"/>
                <a:gd name="T79" fmla="*/ 6 h 4312"/>
                <a:gd name="T80" fmla="*/ 2591 w 4312"/>
                <a:gd name="T81" fmla="*/ 43 h 4312"/>
                <a:gd name="T82" fmla="*/ 2848 w 4312"/>
                <a:gd name="T83" fmla="*/ 113 h 4312"/>
                <a:gd name="T84" fmla="*/ 3091 w 4312"/>
                <a:gd name="T85" fmla="*/ 213 h 4312"/>
                <a:gd name="T86" fmla="*/ 3319 w 4312"/>
                <a:gd name="T87" fmla="*/ 340 h 4312"/>
                <a:gd name="T88" fmla="*/ 3528 w 4312"/>
                <a:gd name="T89" fmla="*/ 493 h 4312"/>
                <a:gd name="T90" fmla="*/ 3716 w 4312"/>
                <a:gd name="T91" fmla="*/ 668 h 4312"/>
                <a:gd name="T92" fmla="*/ 3884 w 4312"/>
                <a:gd name="T93" fmla="*/ 866 h 4312"/>
                <a:gd name="T94" fmla="*/ 4027 w 4312"/>
                <a:gd name="T95" fmla="*/ 1082 h 4312"/>
                <a:gd name="T96" fmla="*/ 4143 w 4312"/>
                <a:gd name="T97" fmla="*/ 1317 h 4312"/>
                <a:gd name="T98" fmla="*/ 4230 w 4312"/>
                <a:gd name="T99" fmla="*/ 1565 h 4312"/>
                <a:gd name="T100" fmla="*/ 4288 w 4312"/>
                <a:gd name="T101" fmla="*/ 1828 h 4312"/>
                <a:gd name="T102" fmla="*/ 4312 w 4312"/>
                <a:gd name="T103" fmla="*/ 2100 h 4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312" h="4312">
                  <a:moveTo>
                    <a:pt x="4312" y="2156"/>
                  </a:moveTo>
                  <a:lnTo>
                    <a:pt x="4312" y="2156"/>
                  </a:lnTo>
                  <a:lnTo>
                    <a:pt x="4312" y="2212"/>
                  </a:lnTo>
                  <a:lnTo>
                    <a:pt x="4309" y="2267"/>
                  </a:lnTo>
                  <a:lnTo>
                    <a:pt x="4306" y="2322"/>
                  </a:lnTo>
                  <a:lnTo>
                    <a:pt x="4301" y="2377"/>
                  </a:lnTo>
                  <a:lnTo>
                    <a:pt x="4294" y="2431"/>
                  </a:lnTo>
                  <a:lnTo>
                    <a:pt x="4288" y="2484"/>
                  </a:lnTo>
                  <a:lnTo>
                    <a:pt x="4278" y="2538"/>
                  </a:lnTo>
                  <a:lnTo>
                    <a:pt x="4269" y="2591"/>
                  </a:lnTo>
                  <a:lnTo>
                    <a:pt x="4257" y="2642"/>
                  </a:lnTo>
                  <a:lnTo>
                    <a:pt x="4244" y="2695"/>
                  </a:lnTo>
                  <a:lnTo>
                    <a:pt x="4230" y="2747"/>
                  </a:lnTo>
                  <a:lnTo>
                    <a:pt x="4215" y="2797"/>
                  </a:lnTo>
                  <a:lnTo>
                    <a:pt x="4199" y="2848"/>
                  </a:lnTo>
                  <a:lnTo>
                    <a:pt x="4182" y="2897"/>
                  </a:lnTo>
                  <a:lnTo>
                    <a:pt x="4162" y="2947"/>
                  </a:lnTo>
                  <a:lnTo>
                    <a:pt x="4143" y="2995"/>
                  </a:lnTo>
                  <a:lnTo>
                    <a:pt x="4122" y="3043"/>
                  </a:lnTo>
                  <a:lnTo>
                    <a:pt x="4099" y="3091"/>
                  </a:lnTo>
                  <a:lnTo>
                    <a:pt x="4077" y="3138"/>
                  </a:lnTo>
                  <a:lnTo>
                    <a:pt x="4053" y="3183"/>
                  </a:lnTo>
                  <a:lnTo>
                    <a:pt x="4027" y="3230"/>
                  </a:lnTo>
                  <a:lnTo>
                    <a:pt x="4000" y="3273"/>
                  </a:lnTo>
                  <a:lnTo>
                    <a:pt x="3972" y="3319"/>
                  </a:lnTo>
                  <a:lnTo>
                    <a:pt x="3943" y="3362"/>
                  </a:lnTo>
                  <a:lnTo>
                    <a:pt x="3914" y="3404"/>
                  </a:lnTo>
                  <a:lnTo>
                    <a:pt x="3884" y="3446"/>
                  </a:lnTo>
                  <a:lnTo>
                    <a:pt x="3853" y="3488"/>
                  </a:lnTo>
                  <a:lnTo>
                    <a:pt x="3819" y="3528"/>
                  </a:lnTo>
                  <a:lnTo>
                    <a:pt x="3787" y="3566"/>
                  </a:lnTo>
                  <a:lnTo>
                    <a:pt x="3752" y="3605"/>
                  </a:lnTo>
                  <a:lnTo>
                    <a:pt x="3716" y="3644"/>
                  </a:lnTo>
                  <a:lnTo>
                    <a:pt x="3681" y="3681"/>
                  </a:lnTo>
                  <a:lnTo>
                    <a:pt x="3644" y="3716"/>
                  </a:lnTo>
                  <a:lnTo>
                    <a:pt x="3605" y="3752"/>
                  </a:lnTo>
                  <a:lnTo>
                    <a:pt x="3566" y="3787"/>
                  </a:lnTo>
                  <a:lnTo>
                    <a:pt x="3528" y="3819"/>
                  </a:lnTo>
                  <a:lnTo>
                    <a:pt x="3488" y="3853"/>
                  </a:lnTo>
                  <a:lnTo>
                    <a:pt x="3446" y="3884"/>
                  </a:lnTo>
                  <a:lnTo>
                    <a:pt x="3404" y="3914"/>
                  </a:lnTo>
                  <a:lnTo>
                    <a:pt x="3362" y="3943"/>
                  </a:lnTo>
                  <a:lnTo>
                    <a:pt x="3319" y="3972"/>
                  </a:lnTo>
                  <a:lnTo>
                    <a:pt x="3273" y="4000"/>
                  </a:lnTo>
                  <a:lnTo>
                    <a:pt x="3230" y="4027"/>
                  </a:lnTo>
                  <a:lnTo>
                    <a:pt x="3183" y="4053"/>
                  </a:lnTo>
                  <a:lnTo>
                    <a:pt x="3138" y="4077"/>
                  </a:lnTo>
                  <a:lnTo>
                    <a:pt x="3091" y="4099"/>
                  </a:lnTo>
                  <a:lnTo>
                    <a:pt x="3043" y="4122"/>
                  </a:lnTo>
                  <a:lnTo>
                    <a:pt x="2995" y="4143"/>
                  </a:lnTo>
                  <a:lnTo>
                    <a:pt x="2947" y="4162"/>
                  </a:lnTo>
                  <a:lnTo>
                    <a:pt x="2897" y="4182"/>
                  </a:lnTo>
                  <a:lnTo>
                    <a:pt x="2848" y="4199"/>
                  </a:lnTo>
                  <a:lnTo>
                    <a:pt x="2797" y="4215"/>
                  </a:lnTo>
                  <a:lnTo>
                    <a:pt x="2747" y="4230"/>
                  </a:lnTo>
                  <a:lnTo>
                    <a:pt x="2695" y="4244"/>
                  </a:lnTo>
                  <a:lnTo>
                    <a:pt x="2642" y="4257"/>
                  </a:lnTo>
                  <a:lnTo>
                    <a:pt x="2591" y="4269"/>
                  </a:lnTo>
                  <a:lnTo>
                    <a:pt x="2538" y="4278"/>
                  </a:lnTo>
                  <a:lnTo>
                    <a:pt x="2484" y="4288"/>
                  </a:lnTo>
                  <a:lnTo>
                    <a:pt x="2431" y="4294"/>
                  </a:lnTo>
                  <a:lnTo>
                    <a:pt x="2377" y="4301"/>
                  </a:lnTo>
                  <a:lnTo>
                    <a:pt x="2322" y="4306"/>
                  </a:lnTo>
                  <a:lnTo>
                    <a:pt x="2267" y="4309"/>
                  </a:lnTo>
                  <a:lnTo>
                    <a:pt x="2212" y="4312"/>
                  </a:lnTo>
                  <a:lnTo>
                    <a:pt x="2156" y="4312"/>
                  </a:lnTo>
                  <a:lnTo>
                    <a:pt x="2156" y="4312"/>
                  </a:lnTo>
                  <a:lnTo>
                    <a:pt x="2100" y="4312"/>
                  </a:lnTo>
                  <a:lnTo>
                    <a:pt x="2045" y="4309"/>
                  </a:lnTo>
                  <a:lnTo>
                    <a:pt x="1990" y="4306"/>
                  </a:lnTo>
                  <a:lnTo>
                    <a:pt x="1935" y="4301"/>
                  </a:lnTo>
                  <a:lnTo>
                    <a:pt x="1881" y="4294"/>
                  </a:lnTo>
                  <a:lnTo>
                    <a:pt x="1828" y="4288"/>
                  </a:lnTo>
                  <a:lnTo>
                    <a:pt x="1774" y="4278"/>
                  </a:lnTo>
                  <a:lnTo>
                    <a:pt x="1721" y="4269"/>
                  </a:lnTo>
                  <a:lnTo>
                    <a:pt x="1670" y="4257"/>
                  </a:lnTo>
                  <a:lnTo>
                    <a:pt x="1617" y="4244"/>
                  </a:lnTo>
                  <a:lnTo>
                    <a:pt x="1565" y="4230"/>
                  </a:lnTo>
                  <a:lnTo>
                    <a:pt x="1515" y="4215"/>
                  </a:lnTo>
                  <a:lnTo>
                    <a:pt x="1464" y="4199"/>
                  </a:lnTo>
                  <a:lnTo>
                    <a:pt x="1415" y="4182"/>
                  </a:lnTo>
                  <a:lnTo>
                    <a:pt x="1365" y="4162"/>
                  </a:lnTo>
                  <a:lnTo>
                    <a:pt x="1317" y="4143"/>
                  </a:lnTo>
                  <a:lnTo>
                    <a:pt x="1269" y="4122"/>
                  </a:lnTo>
                  <a:lnTo>
                    <a:pt x="1221" y="4099"/>
                  </a:lnTo>
                  <a:lnTo>
                    <a:pt x="1174" y="4077"/>
                  </a:lnTo>
                  <a:lnTo>
                    <a:pt x="1129" y="4053"/>
                  </a:lnTo>
                  <a:lnTo>
                    <a:pt x="1082" y="4027"/>
                  </a:lnTo>
                  <a:lnTo>
                    <a:pt x="1039" y="4000"/>
                  </a:lnTo>
                  <a:lnTo>
                    <a:pt x="993" y="3972"/>
                  </a:lnTo>
                  <a:lnTo>
                    <a:pt x="950" y="3943"/>
                  </a:lnTo>
                  <a:lnTo>
                    <a:pt x="908" y="3914"/>
                  </a:lnTo>
                  <a:lnTo>
                    <a:pt x="866" y="3884"/>
                  </a:lnTo>
                  <a:lnTo>
                    <a:pt x="824" y="3853"/>
                  </a:lnTo>
                  <a:lnTo>
                    <a:pt x="784" y="3819"/>
                  </a:lnTo>
                  <a:lnTo>
                    <a:pt x="746" y="3787"/>
                  </a:lnTo>
                  <a:lnTo>
                    <a:pt x="707" y="3752"/>
                  </a:lnTo>
                  <a:lnTo>
                    <a:pt x="668" y="3716"/>
                  </a:lnTo>
                  <a:lnTo>
                    <a:pt x="631" y="3681"/>
                  </a:lnTo>
                  <a:lnTo>
                    <a:pt x="596" y="3644"/>
                  </a:lnTo>
                  <a:lnTo>
                    <a:pt x="560" y="3605"/>
                  </a:lnTo>
                  <a:lnTo>
                    <a:pt x="525" y="3566"/>
                  </a:lnTo>
                  <a:lnTo>
                    <a:pt x="493" y="3528"/>
                  </a:lnTo>
                  <a:lnTo>
                    <a:pt x="459" y="3488"/>
                  </a:lnTo>
                  <a:lnTo>
                    <a:pt x="428" y="3446"/>
                  </a:lnTo>
                  <a:lnTo>
                    <a:pt x="398" y="3404"/>
                  </a:lnTo>
                  <a:lnTo>
                    <a:pt x="369" y="3362"/>
                  </a:lnTo>
                  <a:lnTo>
                    <a:pt x="340" y="3319"/>
                  </a:lnTo>
                  <a:lnTo>
                    <a:pt x="312" y="3273"/>
                  </a:lnTo>
                  <a:lnTo>
                    <a:pt x="285" y="3230"/>
                  </a:lnTo>
                  <a:lnTo>
                    <a:pt x="259" y="3183"/>
                  </a:lnTo>
                  <a:lnTo>
                    <a:pt x="235" y="3138"/>
                  </a:lnTo>
                  <a:lnTo>
                    <a:pt x="213" y="3091"/>
                  </a:lnTo>
                  <a:lnTo>
                    <a:pt x="190" y="3043"/>
                  </a:lnTo>
                  <a:lnTo>
                    <a:pt x="169" y="2995"/>
                  </a:lnTo>
                  <a:lnTo>
                    <a:pt x="150" y="2947"/>
                  </a:lnTo>
                  <a:lnTo>
                    <a:pt x="130" y="2897"/>
                  </a:lnTo>
                  <a:lnTo>
                    <a:pt x="113" y="2848"/>
                  </a:lnTo>
                  <a:lnTo>
                    <a:pt x="97" y="2797"/>
                  </a:lnTo>
                  <a:lnTo>
                    <a:pt x="82" y="2747"/>
                  </a:lnTo>
                  <a:lnTo>
                    <a:pt x="68" y="2695"/>
                  </a:lnTo>
                  <a:lnTo>
                    <a:pt x="55" y="2642"/>
                  </a:lnTo>
                  <a:lnTo>
                    <a:pt x="43" y="2591"/>
                  </a:lnTo>
                  <a:lnTo>
                    <a:pt x="34" y="2538"/>
                  </a:lnTo>
                  <a:lnTo>
                    <a:pt x="24" y="2484"/>
                  </a:lnTo>
                  <a:lnTo>
                    <a:pt x="18" y="2431"/>
                  </a:lnTo>
                  <a:lnTo>
                    <a:pt x="11" y="2377"/>
                  </a:lnTo>
                  <a:lnTo>
                    <a:pt x="6" y="2322"/>
                  </a:lnTo>
                  <a:lnTo>
                    <a:pt x="3" y="2267"/>
                  </a:lnTo>
                  <a:lnTo>
                    <a:pt x="0" y="2212"/>
                  </a:lnTo>
                  <a:lnTo>
                    <a:pt x="0" y="2156"/>
                  </a:lnTo>
                  <a:lnTo>
                    <a:pt x="0" y="2156"/>
                  </a:lnTo>
                  <a:lnTo>
                    <a:pt x="0" y="2100"/>
                  </a:lnTo>
                  <a:lnTo>
                    <a:pt x="3" y="2045"/>
                  </a:lnTo>
                  <a:lnTo>
                    <a:pt x="6" y="1990"/>
                  </a:lnTo>
                  <a:lnTo>
                    <a:pt x="11" y="1935"/>
                  </a:lnTo>
                  <a:lnTo>
                    <a:pt x="18" y="1881"/>
                  </a:lnTo>
                  <a:lnTo>
                    <a:pt x="24" y="1828"/>
                  </a:lnTo>
                  <a:lnTo>
                    <a:pt x="34" y="1774"/>
                  </a:lnTo>
                  <a:lnTo>
                    <a:pt x="43" y="1721"/>
                  </a:lnTo>
                  <a:lnTo>
                    <a:pt x="55" y="1670"/>
                  </a:lnTo>
                  <a:lnTo>
                    <a:pt x="68" y="1617"/>
                  </a:lnTo>
                  <a:lnTo>
                    <a:pt x="82" y="1565"/>
                  </a:lnTo>
                  <a:lnTo>
                    <a:pt x="97" y="1515"/>
                  </a:lnTo>
                  <a:lnTo>
                    <a:pt x="113" y="1464"/>
                  </a:lnTo>
                  <a:lnTo>
                    <a:pt x="130" y="1415"/>
                  </a:lnTo>
                  <a:lnTo>
                    <a:pt x="150" y="1365"/>
                  </a:lnTo>
                  <a:lnTo>
                    <a:pt x="169" y="1317"/>
                  </a:lnTo>
                  <a:lnTo>
                    <a:pt x="190" y="1269"/>
                  </a:lnTo>
                  <a:lnTo>
                    <a:pt x="213" y="1221"/>
                  </a:lnTo>
                  <a:lnTo>
                    <a:pt x="235" y="1174"/>
                  </a:lnTo>
                  <a:lnTo>
                    <a:pt x="259" y="1129"/>
                  </a:lnTo>
                  <a:lnTo>
                    <a:pt x="285" y="1082"/>
                  </a:lnTo>
                  <a:lnTo>
                    <a:pt x="312" y="1039"/>
                  </a:lnTo>
                  <a:lnTo>
                    <a:pt x="340" y="993"/>
                  </a:lnTo>
                  <a:lnTo>
                    <a:pt x="369" y="950"/>
                  </a:lnTo>
                  <a:lnTo>
                    <a:pt x="398" y="908"/>
                  </a:lnTo>
                  <a:lnTo>
                    <a:pt x="428" y="866"/>
                  </a:lnTo>
                  <a:lnTo>
                    <a:pt x="459" y="824"/>
                  </a:lnTo>
                  <a:lnTo>
                    <a:pt x="493" y="784"/>
                  </a:lnTo>
                  <a:lnTo>
                    <a:pt x="525" y="746"/>
                  </a:lnTo>
                  <a:lnTo>
                    <a:pt x="560" y="707"/>
                  </a:lnTo>
                  <a:lnTo>
                    <a:pt x="596" y="668"/>
                  </a:lnTo>
                  <a:lnTo>
                    <a:pt x="631" y="631"/>
                  </a:lnTo>
                  <a:lnTo>
                    <a:pt x="668" y="596"/>
                  </a:lnTo>
                  <a:lnTo>
                    <a:pt x="707" y="560"/>
                  </a:lnTo>
                  <a:lnTo>
                    <a:pt x="746" y="525"/>
                  </a:lnTo>
                  <a:lnTo>
                    <a:pt x="784" y="493"/>
                  </a:lnTo>
                  <a:lnTo>
                    <a:pt x="824" y="459"/>
                  </a:lnTo>
                  <a:lnTo>
                    <a:pt x="866" y="428"/>
                  </a:lnTo>
                  <a:lnTo>
                    <a:pt x="908" y="398"/>
                  </a:lnTo>
                  <a:lnTo>
                    <a:pt x="950" y="369"/>
                  </a:lnTo>
                  <a:lnTo>
                    <a:pt x="993" y="340"/>
                  </a:lnTo>
                  <a:lnTo>
                    <a:pt x="1039" y="312"/>
                  </a:lnTo>
                  <a:lnTo>
                    <a:pt x="1082" y="285"/>
                  </a:lnTo>
                  <a:lnTo>
                    <a:pt x="1129" y="259"/>
                  </a:lnTo>
                  <a:lnTo>
                    <a:pt x="1174" y="235"/>
                  </a:lnTo>
                  <a:lnTo>
                    <a:pt x="1221" y="213"/>
                  </a:lnTo>
                  <a:lnTo>
                    <a:pt x="1269" y="190"/>
                  </a:lnTo>
                  <a:lnTo>
                    <a:pt x="1317" y="169"/>
                  </a:lnTo>
                  <a:lnTo>
                    <a:pt x="1365" y="150"/>
                  </a:lnTo>
                  <a:lnTo>
                    <a:pt x="1415" y="130"/>
                  </a:lnTo>
                  <a:lnTo>
                    <a:pt x="1464" y="113"/>
                  </a:lnTo>
                  <a:lnTo>
                    <a:pt x="1515" y="97"/>
                  </a:lnTo>
                  <a:lnTo>
                    <a:pt x="1565" y="82"/>
                  </a:lnTo>
                  <a:lnTo>
                    <a:pt x="1617" y="68"/>
                  </a:lnTo>
                  <a:lnTo>
                    <a:pt x="1670" y="55"/>
                  </a:lnTo>
                  <a:lnTo>
                    <a:pt x="1721" y="43"/>
                  </a:lnTo>
                  <a:lnTo>
                    <a:pt x="1774" y="34"/>
                  </a:lnTo>
                  <a:lnTo>
                    <a:pt x="1828" y="24"/>
                  </a:lnTo>
                  <a:lnTo>
                    <a:pt x="1881" y="18"/>
                  </a:lnTo>
                  <a:lnTo>
                    <a:pt x="1935" y="11"/>
                  </a:lnTo>
                  <a:lnTo>
                    <a:pt x="1990" y="6"/>
                  </a:lnTo>
                  <a:lnTo>
                    <a:pt x="2045" y="3"/>
                  </a:lnTo>
                  <a:lnTo>
                    <a:pt x="2100" y="0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212" y="0"/>
                  </a:lnTo>
                  <a:lnTo>
                    <a:pt x="2267" y="3"/>
                  </a:lnTo>
                  <a:lnTo>
                    <a:pt x="2322" y="6"/>
                  </a:lnTo>
                  <a:lnTo>
                    <a:pt x="2377" y="11"/>
                  </a:lnTo>
                  <a:lnTo>
                    <a:pt x="2431" y="18"/>
                  </a:lnTo>
                  <a:lnTo>
                    <a:pt x="2484" y="24"/>
                  </a:lnTo>
                  <a:lnTo>
                    <a:pt x="2538" y="34"/>
                  </a:lnTo>
                  <a:lnTo>
                    <a:pt x="2591" y="43"/>
                  </a:lnTo>
                  <a:lnTo>
                    <a:pt x="2642" y="55"/>
                  </a:lnTo>
                  <a:lnTo>
                    <a:pt x="2695" y="68"/>
                  </a:lnTo>
                  <a:lnTo>
                    <a:pt x="2747" y="82"/>
                  </a:lnTo>
                  <a:lnTo>
                    <a:pt x="2797" y="97"/>
                  </a:lnTo>
                  <a:lnTo>
                    <a:pt x="2848" y="113"/>
                  </a:lnTo>
                  <a:lnTo>
                    <a:pt x="2897" y="130"/>
                  </a:lnTo>
                  <a:lnTo>
                    <a:pt x="2947" y="150"/>
                  </a:lnTo>
                  <a:lnTo>
                    <a:pt x="2995" y="169"/>
                  </a:lnTo>
                  <a:lnTo>
                    <a:pt x="3043" y="190"/>
                  </a:lnTo>
                  <a:lnTo>
                    <a:pt x="3091" y="213"/>
                  </a:lnTo>
                  <a:lnTo>
                    <a:pt x="3138" y="235"/>
                  </a:lnTo>
                  <a:lnTo>
                    <a:pt x="3183" y="259"/>
                  </a:lnTo>
                  <a:lnTo>
                    <a:pt x="3230" y="285"/>
                  </a:lnTo>
                  <a:lnTo>
                    <a:pt x="3273" y="312"/>
                  </a:lnTo>
                  <a:lnTo>
                    <a:pt x="3319" y="340"/>
                  </a:lnTo>
                  <a:lnTo>
                    <a:pt x="3362" y="369"/>
                  </a:lnTo>
                  <a:lnTo>
                    <a:pt x="3404" y="398"/>
                  </a:lnTo>
                  <a:lnTo>
                    <a:pt x="3446" y="428"/>
                  </a:lnTo>
                  <a:lnTo>
                    <a:pt x="3488" y="459"/>
                  </a:lnTo>
                  <a:lnTo>
                    <a:pt x="3528" y="493"/>
                  </a:lnTo>
                  <a:lnTo>
                    <a:pt x="3566" y="525"/>
                  </a:lnTo>
                  <a:lnTo>
                    <a:pt x="3605" y="560"/>
                  </a:lnTo>
                  <a:lnTo>
                    <a:pt x="3644" y="596"/>
                  </a:lnTo>
                  <a:lnTo>
                    <a:pt x="3681" y="631"/>
                  </a:lnTo>
                  <a:lnTo>
                    <a:pt x="3716" y="668"/>
                  </a:lnTo>
                  <a:lnTo>
                    <a:pt x="3752" y="707"/>
                  </a:lnTo>
                  <a:lnTo>
                    <a:pt x="3787" y="746"/>
                  </a:lnTo>
                  <a:lnTo>
                    <a:pt x="3819" y="784"/>
                  </a:lnTo>
                  <a:lnTo>
                    <a:pt x="3853" y="824"/>
                  </a:lnTo>
                  <a:lnTo>
                    <a:pt x="3884" y="866"/>
                  </a:lnTo>
                  <a:lnTo>
                    <a:pt x="3914" y="908"/>
                  </a:lnTo>
                  <a:lnTo>
                    <a:pt x="3943" y="950"/>
                  </a:lnTo>
                  <a:lnTo>
                    <a:pt x="3972" y="993"/>
                  </a:lnTo>
                  <a:lnTo>
                    <a:pt x="4000" y="1039"/>
                  </a:lnTo>
                  <a:lnTo>
                    <a:pt x="4027" y="1082"/>
                  </a:lnTo>
                  <a:lnTo>
                    <a:pt x="4053" y="1129"/>
                  </a:lnTo>
                  <a:lnTo>
                    <a:pt x="4077" y="1174"/>
                  </a:lnTo>
                  <a:lnTo>
                    <a:pt x="4099" y="1221"/>
                  </a:lnTo>
                  <a:lnTo>
                    <a:pt x="4122" y="1269"/>
                  </a:lnTo>
                  <a:lnTo>
                    <a:pt x="4143" y="1317"/>
                  </a:lnTo>
                  <a:lnTo>
                    <a:pt x="4162" y="1365"/>
                  </a:lnTo>
                  <a:lnTo>
                    <a:pt x="4182" y="1415"/>
                  </a:lnTo>
                  <a:lnTo>
                    <a:pt x="4199" y="1464"/>
                  </a:lnTo>
                  <a:lnTo>
                    <a:pt x="4215" y="1515"/>
                  </a:lnTo>
                  <a:lnTo>
                    <a:pt x="4230" y="1565"/>
                  </a:lnTo>
                  <a:lnTo>
                    <a:pt x="4244" y="1617"/>
                  </a:lnTo>
                  <a:lnTo>
                    <a:pt x="4257" y="1670"/>
                  </a:lnTo>
                  <a:lnTo>
                    <a:pt x="4269" y="1721"/>
                  </a:lnTo>
                  <a:lnTo>
                    <a:pt x="4278" y="1774"/>
                  </a:lnTo>
                  <a:lnTo>
                    <a:pt x="4288" y="1828"/>
                  </a:lnTo>
                  <a:lnTo>
                    <a:pt x="4294" y="1881"/>
                  </a:lnTo>
                  <a:lnTo>
                    <a:pt x="4301" y="1935"/>
                  </a:lnTo>
                  <a:lnTo>
                    <a:pt x="4306" y="1990"/>
                  </a:lnTo>
                  <a:lnTo>
                    <a:pt x="4309" y="2045"/>
                  </a:lnTo>
                  <a:lnTo>
                    <a:pt x="4312" y="2100"/>
                  </a:lnTo>
                  <a:lnTo>
                    <a:pt x="4312" y="2156"/>
                  </a:lnTo>
                  <a:lnTo>
                    <a:pt x="4312" y="2156"/>
                  </a:lnTo>
                  <a:close/>
                </a:path>
              </a:pathLst>
            </a:custGeom>
            <a:noFill/>
            <a:ln w="6350" cmpd="sng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0" name="Freeform 49"/>
            <p:cNvSpPr>
              <a:spLocks/>
            </p:cNvSpPr>
            <p:nvPr/>
          </p:nvSpPr>
          <p:spPr bwMode="auto">
            <a:xfrm>
              <a:off x="3118389" y="2059654"/>
              <a:ext cx="2830800" cy="2835658"/>
            </a:xfrm>
            <a:custGeom>
              <a:avLst/>
              <a:gdLst>
                <a:gd name="T0" fmla="*/ 5174 w 5182"/>
                <a:gd name="T1" fmla="*/ 2791 h 5182"/>
                <a:gd name="T2" fmla="*/ 5129 w 5182"/>
                <a:gd name="T3" fmla="*/ 3113 h 5182"/>
                <a:gd name="T4" fmla="*/ 5045 w 5182"/>
                <a:gd name="T5" fmla="*/ 3422 h 5182"/>
                <a:gd name="T6" fmla="*/ 4926 w 5182"/>
                <a:gd name="T7" fmla="*/ 3715 h 5182"/>
                <a:gd name="T8" fmla="*/ 4773 w 5182"/>
                <a:gd name="T9" fmla="*/ 3987 h 5182"/>
                <a:gd name="T10" fmla="*/ 4589 w 5182"/>
                <a:gd name="T11" fmla="*/ 4238 h 5182"/>
                <a:gd name="T12" fmla="*/ 4378 w 5182"/>
                <a:gd name="T13" fmla="*/ 4467 h 5182"/>
                <a:gd name="T14" fmla="*/ 4142 w 5182"/>
                <a:gd name="T15" fmla="*/ 4666 h 5182"/>
                <a:gd name="T16" fmla="*/ 3881 w 5182"/>
                <a:gd name="T17" fmla="*/ 4839 h 5182"/>
                <a:gd name="T18" fmla="*/ 3599 w 5182"/>
                <a:gd name="T19" fmla="*/ 4977 h 5182"/>
                <a:gd name="T20" fmla="*/ 3299 w 5182"/>
                <a:gd name="T21" fmla="*/ 5083 h 5182"/>
                <a:gd name="T22" fmla="*/ 2985 w 5182"/>
                <a:gd name="T23" fmla="*/ 5151 h 5182"/>
                <a:gd name="T24" fmla="*/ 2659 w 5182"/>
                <a:gd name="T25" fmla="*/ 5180 h 5182"/>
                <a:gd name="T26" fmla="*/ 2391 w 5182"/>
                <a:gd name="T27" fmla="*/ 5174 h 5182"/>
                <a:gd name="T28" fmla="*/ 2069 w 5182"/>
                <a:gd name="T29" fmla="*/ 5129 h 5182"/>
                <a:gd name="T30" fmla="*/ 1760 w 5182"/>
                <a:gd name="T31" fmla="*/ 5045 h 5182"/>
                <a:gd name="T32" fmla="*/ 1467 w 5182"/>
                <a:gd name="T33" fmla="*/ 4926 h 5182"/>
                <a:gd name="T34" fmla="*/ 1195 w 5182"/>
                <a:gd name="T35" fmla="*/ 4773 h 5182"/>
                <a:gd name="T36" fmla="*/ 944 w 5182"/>
                <a:gd name="T37" fmla="*/ 4589 h 5182"/>
                <a:gd name="T38" fmla="*/ 715 w 5182"/>
                <a:gd name="T39" fmla="*/ 4378 h 5182"/>
                <a:gd name="T40" fmla="*/ 516 w 5182"/>
                <a:gd name="T41" fmla="*/ 4142 h 5182"/>
                <a:gd name="T42" fmla="*/ 343 w 5182"/>
                <a:gd name="T43" fmla="*/ 3881 h 5182"/>
                <a:gd name="T44" fmla="*/ 205 w 5182"/>
                <a:gd name="T45" fmla="*/ 3599 h 5182"/>
                <a:gd name="T46" fmla="*/ 99 w 5182"/>
                <a:gd name="T47" fmla="*/ 3299 h 5182"/>
                <a:gd name="T48" fmla="*/ 31 w 5182"/>
                <a:gd name="T49" fmla="*/ 2985 h 5182"/>
                <a:gd name="T50" fmla="*/ 2 w 5182"/>
                <a:gd name="T51" fmla="*/ 2659 h 5182"/>
                <a:gd name="T52" fmla="*/ 8 w 5182"/>
                <a:gd name="T53" fmla="*/ 2391 h 5182"/>
                <a:gd name="T54" fmla="*/ 53 w 5182"/>
                <a:gd name="T55" fmla="*/ 2069 h 5182"/>
                <a:gd name="T56" fmla="*/ 137 w 5182"/>
                <a:gd name="T57" fmla="*/ 1760 h 5182"/>
                <a:gd name="T58" fmla="*/ 256 w 5182"/>
                <a:gd name="T59" fmla="*/ 1467 h 5182"/>
                <a:gd name="T60" fmla="*/ 409 w 5182"/>
                <a:gd name="T61" fmla="*/ 1195 h 5182"/>
                <a:gd name="T62" fmla="*/ 593 w 5182"/>
                <a:gd name="T63" fmla="*/ 944 h 5182"/>
                <a:gd name="T64" fmla="*/ 804 w 5182"/>
                <a:gd name="T65" fmla="*/ 715 h 5182"/>
                <a:gd name="T66" fmla="*/ 1040 w 5182"/>
                <a:gd name="T67" fmla="*/ 516 h 5182"/>
                <a:gd name="T68" fmla="*/ 1301 w 5182"/>
                <a:gd name="T69" fmla="*/ 343 h 5182"/>
                <a:gd name="T70" fmla="*/ 1583 w 5182"/>
                <a:gd name="T71" fmla="*/ 205 h 5182"/>
                <a:gd name="T72" fmla="*/ 1883 w 5182"/>
                <a:gd name="T73" fmla="*/ 99 h 5182"/>
                <a:gd name="T74" fmla="*/ 2197 w 5182"/>
                <a:gd name="T75" fmla="*/ 31 h 5182"/>
                <a:gd name="T76" fmla="*/ 2523 w 5182"/>
                <a:gd name="T77" fmla="*/ 2 h 5182"/>
                <a:gd name="T78" fmla="*/ 2791 w 5182"/>
                <a:gd name="T79" fmla="*/ 8 h 5182"/>
                <a:gd name="T80" fmla="*/ 3113 w 5182"/>
                <a:gd name="T81" fmla="*/ 53 h 5182"/>
                <a:gd name="T82" fmla="*/ 3422 w 5182"/>
                <a:gd name="T83" fmla="*/ 137 h 5182"/>
                <a:gd name="T84" fmla="*/ 3715 w 5182"/>
                <a:gd name="T85" fmla="*/ 256 h 5182"/>
                <a:gd name="T86" fmla="*/ 3987 w 5182"/>
                <a:gd name="T87" fmla="*/ 409 h 5182"/>
                <a:gd name="T88" fmla="*/ 4238 w 5182"/>
                <a:gd name="T89" fmla="*/ 593 h 5182"/>
                <a:gd name="T90" fmla="*/ 4467 w 5182"/>
                <a:gd name="T91" fmla="*/ 804 h 5182"/>
                <a:gd name="T92" fmla="*/ 4666 w 5182"/>
                <a:gd name="T93" fmla="*/ 1040 h 5182"/>
                <a:gd name="T94" fmla="*/ 4839 w 5182"/>
                <a:gd name="T95" fmla="*/ 1301 h 5182"/>
                <a:gd name="T96" fmla="*/ 4977 w 5182"/>
                <a:gd name="T97" fmla="*/ 1583 h 5182"/>
                <a:gd name="T98" fmla="*/ 5083 w 5182"/>
                <a:gd name="T99" fmla="*/ 1883 h 5182"/>
                <a:gd name="T100" fmla="*/ 5151 w 5182"/>
                <a:gd name="T101" fmla="*/ 2197 h 5182"/>
                <a:gd name="T102" fmla="*/ 5180 w 5182"/>
                <a:gd name="T103" fmla="*/ 2523 h 5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182" h="5182">
                  <a:moveTo>
                    <a:pt x="5182" y="2591"/>
                  </a:moveTo>
                  <a:lnTo>
                    <a:pt x="5182" y="2591"/>
                  </a:lnTo>
                  <a:lnTo>
                    <a:pt x="5180" y="2659"/>
                  </a:lnTo>
                  <a:lnTo>
                    <a:pt x="5178" y="2725"/>
                  </a:lnTo>
                  <a:lnTo>
                    <a:pt x="5174" y="2791"/>
                  </a:lnTo>
                  <a:lnTo>
                    <a:pt x="5169" y="2855"/>
                  </a:lnTo>
                  <a:lnTo>
                    <a:pt x="5161" y="2921"/>
                  </a:lnTo>
                  <a:lnTo>
                    <a:pt x="5151" y="2985"/>
                  </a:lnTo>
                  <a:lnTo>
                    <a:pt x="5141" y="3050"/>
                  </a:lnTo>
                  <a:lnTo>
                    <a:pt x="5129" y="3113"/>
                  </a:lnTo>
                  <a:lnTo>
                    <a:pt x="5116" y="3175"/>
                  </a:lnTo>
                  <a:lnTo>
                    <a:pt x="5100" y="3238"/>
                  </a:lnTo>
                  <a:lnTo>
                    <a:pt x="5083" y="3299"/>
                  </a:lnTo>
                  <a:lnTo>
                    <a:pt x="5066" y="3361"/>
                  </a:lnTo>
                  <a:lnTo>
                    <a:pt x="5045" y="3422"/>
                  </a:lnTo>
                  <a:lnTo>
                    <a:pt x="5024" y="3481"/>
                  </a:lnTo>
                  <a:lnTo>
                    <a:pt x="5001" y="3541"/>
                  </a:lnTo>
                  <a:lnTo>
                    <a:pt x="4977" y="3599"/>
                  </a:lnTo>
                  <a:lnTo>
                    <a:pt x="4953" y="3657"/>
                  </a:lnTo>
                  <a:lnTo>
                    <a:pt x="4926" y="3715"/>
                  </a:lnTo>
                  <a:lnTo>
                    <a:pt x="4898" y="3770"/>
                  </a:lnTo>
                  <a:lnTo>
                    <a:pt x="4869" y="3826"/>
                  </a:lnTo>
                  <a:lnTo>
                    <a:pt x="4839" y="3881"/>
                  </a:lnTo>
                  <a:lnTo>
                    <a:pt x="4807" y="3934"/>
                  </a:lnTo>
                  <a:lnTo>
                    <a:pt x="4773" y="3987"/>
                  </a:lnTo>
                  <a:lnTo>
                    <a:pt x="4739" y="4040"/>
                  </a:lnTo>
                  <a:lnTo>
                    <a:pt x="4704" y="4090"/>
                  </a:lnTo>
                  <a:lnTo>
                    <a:pt x="4666" y="4142"/>
                  </a:lnTo>
                  <a:lnTo>
                    <a:pt x="4629" y="4190"/>
                  </a:lnTo>
                  <a:lnTo>
                    <a:pt x="4589" y="4238"/>
                  </a:lnTo>
                  <a:lnTo>
                    <a:pt x="4551" y="4286"/>
                  </a:lnTo>
                  <a:lnTo>
                    <a:pt x="4509" y="4333"/>
                  </a:lnTo>
                  <a:lnTo>
                    <a:pt x="4467" y="4378"/>
                  </a:lnTo>
                  <a:lnTo>
                    <a:pt x="4423" y="4423"/>
                  </a:lnTo>
                  <a:lnTo>
                    <a:pt x="4378" y="4467"/>
                  </a:lnTo>
                  <a:lnTo>
                    <a:pt x="4333" y="4509"/>
                  </a:lnTo>
                  <a:lnTo>
                    <a:pt x="4286" y="4551"/>
                  </a:lnTo>
                  <a:lnTo>
                    <a:pt x="4238" y="4589"/>
                  </a:lnTo>
                  <a:lnTo>
                    <a:pt x="4190" y="4629"/>
                  </a:lnTo>
                  <a:lnTo>
                    <a:pt x="4142" y="4666"/>
                  </a:lnTo>
                  <a:lnTo>
                    <a:pt x="4090" y="4704"/>
                  </a:lnTo>
                  <a:lnTo>
                    <a:pt x="4040" y="4739"/>
                  </a:lnTo>
                  <a:lnTo>
                    <a:pt x="3987" y="4773"/>
                  </a:lnTo>
                  <a:lnTo>
                    <a:pt x="3934" y="4807"/>
                  </a:lnTo>
                  <a:lnTo>
                    <a:pt x="3881" y="4839"/>
                  </a:lnTo>
                  <a:lnTo>
                    <a:pt x="3826" y="4869"/>
                  </a:lnTo>
                  <a:lnTo>
                    <a:pt x="3770" y="4898"/>
                  </a:lnTo>
                  <a:lnTo>
                    <a:pt x="3715" y="4926"/>
                  </a:lnTo>
                  <a:lnTo>
                    <a:pt x="3657" y="4953"/>
                  </a:lnTo>
                  <a:lnTo>
                    <a:pt x="3599" y="4977"/>
                  </a:lnTo>
                  <a:lnTo>
                    <a:pt x="3541" y="5001"/>
                  </a:lnTo>
                  <a:lnTo>
                    <a:pt x="3481" y="5024"/>
                  </a:lnTo>
                  <a:lnTo>
                    <a:pt x="3422" y="5045"/>
                  </a:lnTo>
                  <a:lnTo>
                    <a:pt x="3361" y="5066"/>
                  </a:lnTo>
                  <a:lnTo>
                    <a:pt x="3299" y="5083"/>
                  </a:lnTo>
                  <a:lnTo>
                    <a:pt x="3238" y="5100"/>
                  </a:lnTo>
                  <a:lnTo>
                    <a:pt x="3175" y="5116"/>
                  </a:lnTo>
                  <a:lnTo>
                    <a:pt x="3113" y="5129"/>
                  </a:lnTo>
                  <a:lnTo>
                    <a:pt x="3050" y="5141"/>
                  </a:lnTo>
                  <a:lnTo>
                    <a:pt x="2985" y="5151"/>
                  </a:lnTo>
                  <a:lnTo>
                    <a:pt x="2921" y="5161"/>
                  </a:lnTo>
                  <a:lnTo>
                    <a:pt x="2855" y="5169"/>
                  </a:lnTo>
                  <a:lnTo>
                    <a:pt x="2791" y="5174"/>
                  </a:lnTo>
                  <a:lnTo>
                    <a:pt x="2725" y="5178"/>
                  </a:lnTo>
                  <a:lnTo>
                    <a:pt x="2659" y="5180"/>
                  </a:lnTo>
                  <a:lnTo>
                    <a:pt x="2591" y="5182"/>
                  </a:lnTo>
                  <a:lnTo>
                    <a:pt x="2591" y="5182"/>
                  </a:lnTo>
                  <a:lnTo>
                    <a:pt x="2523" y="5180"/>
                  </a:lnTo>
                  <a:lnTo>
                    <a:pt x="2457" y="5178"/>
                  </a:lnTo>
                  <a:lnTo>
                    <a:pt x="2391" y="5174"/>
                  </a:lnTo>
                  <a:lnTo>
                    <a:pt x="2327" y="5169"/>
                  </a:lnTo>
                  <a:lnTo>
                    <a:pt x="2261" y="5161"/>
                  </a:lnTo>
                  <a:lnTo>
                    <a:pt x="2197" y="5151"/>
                  </a:lnTo>
                  <a:lnTo>
                    <a:pt x="2132" y="5141"/>
                  </a:lnTo>
                  <a:lnTo>
                    <a:pt x="2069" y="5129"/>
                  </a:lnTo>
                  <a:lnTo>
                    <a:pt x="2007" y="5116"/>
                  </a:lnTo>
                  <a:lnTo>
                    <a:pt x="1944" y="5100"/>
                  </a:lnTo>
                  <a:lnTo>
                    <a:pt x="1883" y="5083"/>
                  </a:lnTo>
                  <a:lnTo>
                    <a:pt x="1821" y="5066"/>
                  </a:lnTo>
                  <a:lnTo>
                    <a:pt x="1760" y="5045"/>
                  </a:lnTo>
                  <a:lnTo>
                    <a:pt x="1701" y="5024"/>
                  </a:lnTo>
                  <a:lnTo>
                    <a:pt x="1641" y="5001"/>
                  </a:lnTo>
                  <a:lnTo>
                    <a:pt x="1583" y="4977"/>
                  </a:lnTo>
                  <a:lnTo>
                    <a:pt x="1525" y="4953"/>
                  </a:lnTo>
                  <a:lnTo>
                    <a:pt x="1467" y="4926"/>
                  </a:lnTo>
                  <a:lnTo>
                    <a:pt x="1412" y="4898"/>
                  </a:lnTo>
                  <a:lnTo>
                    <a:pt x="1356" y="4869"/>
                  </a:lnTo>
                  <a:lnTo>
                    <a:pt x="1301" y="4839"/>
                  </a:lnTo>
                  <a:lnTo>
                    <a:pt x="1248" y="4807"/>
                  </a:lnTo>
                  <a:lnTo>
                    <a:pt x="1195" y="4773"/>
                  </a:lnTo>
                  <a:lnTo>
                    <a:pt x="1142" y="4739"/>
                  </a:lnTo>
                  <a:lnTo>
                    <a:pt x="1092" y="4704"/>
                  </a:lnTo>
                  <a:lnTo>
                    <a:pt x="1040" y="4666"/>
                  </a:lnTo>
                  <a:lnTo>
                    <a:pt x="992" y="4629"/>
                  </a:lnTo>
                  <a:lnTo>
                    <a:pt x="944" y="4589"/>
                  </a:lnTo>
                  <a:lnTo>
                    <a:pt x="896" y="4551"/>
                  </a:lnTo>
                  <a:lnTo>
                    <a:pt x="849" y="4509"/>
                  </a:lnTo>
                  <a:lnTo>
                    <a:pt x="804" y="4467"/>
                  </a:lnTo>
                  <a:lnTo>
                    <a:pt x="759" y="4423"/>
                  </a:lnTo>
                  <a:lnTo>
                    <a:pt x="715" y="4378"/>
                  </a:lnTo>
                  <a:lnTo>
                    <a:pt x="673" y="4333"/>
                  </a:lnTo>
                  <a:lnTo>
                    <a:pt x="631" y="4286"/>
                  </a:lnTo>
                  <a:lnTo>
                    <a:pt x="593" y="4238"/>
                  </a:lnTo>
                  <a:lnTo>
                    <a:pt x="553" y="4190"/>
                  </a:lnTo>
                  <a:lnTo>
                    <a:pt x="516" y="4142"/>
                  </a:lnTo>
                  <a:lnTo>
                    <a:pt x="478" y="4090"/>
                  </a:lnTo>
                  <a:lnTo>
                    <a:pt x="443" y="4040"/>
                  </a:lnTo>
                  <a:lnTo>
                    <a:pt x="409" y="3987"/>
                  </a:lnTo>
                  <a:lnTo>
                    <a:pt x="375" y="3934"/>
                  </a:lnTo>
                  <a:lnTo>
                    <a:pt x="343" y="3881"/>
                  </a:lnTo>
                  <a:lnTo>
                    <a:pt x="313" y="3826"/>
                  </a:lnTo>
                  <a:lnTo>
                    <a:pt x="284" y="3770"/>
                  </a:lnTo>
                  <a:lnTo>
                    <a:pt x="256" y="3715"/>
                  </a:lnTo>
                  <a:lnTo>
                    <a:pt x="229" y="3657"/>
                  </a:lnTo>
                  <a:lnTo>
                    <a:pt x="205" y="3599"/>
                  </a:lnTo>
                  <a:lnTo>
                    <a:pt x="181" y="3541"/>
                  </a:lnTo>
                  <a:lnTo>
                    <a:pt x="158" y="3481"/>
                  </a:lnTo>
                  <a:lnTo>
                    <a:pt x="137" y="3422"/>
                  </a:lnTo>
                  <a:lnTo>
                    <a:pt x="116" y="3361"/>
                  </a:lnTo>
                  <a:lnTo>
                    <a:pt x="99" y="3299"/>
                  </a:lnTo>
                  <a:lnTo>
                    <a:pt x="82" y="3238"/>
                  </a:lnTo>
                  <a:lnTo>
                    <a:pt x="66" y="3175"/>
                  </a:lnTo>
                  <a:lnTo>
                    <a:pt x="53" y="3113"/>
                  </a:lnTo>
                  <a:lnTo>
                    <a:pt x="41" y="3050"/>
                  </a:lnTo>
                  <a:lnTo>
                    <a:pt x="31" y="2985"/>
                  </a:lnTo>
                  <a:lnTo>
                    <a:pt x="21" y="2921"/>
                  </a:lnTo>
                  <a:lnTo>
                    <a:pt x="13" y="2855"/>
                  </a:lnTo>
                  <a:lnTo>
                    <a:pt x="8" y="2791"/>
                  </a:lnTo>
                  <a:lnTo>
                    <a:pt x="4" y="2725"/>
                  </a:lnTo>
                  <a:lnTo>
                    <a:pt x="2" y="2659"/>
                  </a:lnTo>
                  <a:lnTo>
                    <a:pt x="0" y="2591"/>
                  </a:lnTo>
                  <a:lnTo>
                    <a:pt x="0" y="2591"/>
                  </a:lnTo>
                  <a:lnTo>
                    <a:pt x="2" y="2523"/>
                  </a:lnTo>
                  <a:lnTo>
                    <a:pt x="4" y="2457"/>
                  </a:lnTo>
                  <a:lnTo>
                    <a:pt x="8" y="2391"/>
                  </a:lnTo>
                  <a:lnTo>
                    <a:pt x="13" y="2327"/>
                  </a:lnTo>
                  <a:lnTo>
                    <a:pt x="21" y="2261"/>
                  </a:lnTo>
                  <a:lnTo>
                    <a:pt x="31" y="2197"/>
                  </a:lnTo>
                  <a:lnTo>
                    <a:pt x="41" y="2132"/>
                  </a:lnTo>
                  <a:lnTo>
                    <a:pt x="53" y="2069"/>
                  </a:lnTo>
                  <a:lnTo>
                    <a:pt x="66" y="2007"/>
                  </a:lnTo>
                  <a:lnTo>
                    <a:pt x="82" y="1944"/>
                  </a:lnTo>
                  <a:lnTo>
                    <a:pt x="99" y="1883"/>
                  </a:lnTo>
                  <a:lnTo>
                    <a:pt x="116" y="1821"/>
                  </a:lnTo>
                  <a:lnTo>
                    <a:pt x="137" y="1760"/>
                  </a:lnTo>
                  <a:lnTo>
                    <a:pt x="158" y="1701"/>
                  </a:lnTo>
                  <a:lnTo>
                    <a:pt x="181" y="1641"/>
                  </a:lnTo>
                  <a:lnTo>
                    <a:pt x="205" y="1583"/>
                  </a:lnTo>
                  <a:lnTo>
                    <a:pt x="229" y="1525"/>
                  </a:lnTo>
                  <a:lnTo>
                    <a:pt x="256" y="1467"/>
                  </a:lnTo>
                  <a:lnTo>
                    <a:pt x="284" y="1412"/>
                  </a:lnTo>
                  <a:lnTo>
                    <a:pt x="313" y="1356"/>
                  </a:lnTo>
                  <a:lnTo>
                    <a:pt x="343" y="1301"/>
                  </a:lnTo>
                  <a:lnTo>
                    <a:pt x="375" y="1248"/>
                  </a:lnTo>
                  <a:lnTo>
                    <a:pt x="409" y="1195"/>
                  </a:lnTo>
                  <a:lnTo>
                    <a:pt x="443" y="1142"/>
                  </a:lnTo>
                  <a:lnTo>
                    <a:pt x="478" y="1092"/>
                  </a:lnTo>
                  <a:lnTo>
                    <a:pt x="516" y="1040"/>
                  </a:lnTo>
                  <a:lnTo>
                    <a:pt x="553" y="992"/>
                  </a:lnTo>
                  <a:lnTo>
                    <a:pt x="593" y="944"/>
                  </a:lnTo>
                  <a:lnTo>
                    <a:pt x="631" y="896"/>
                  </a:lnTo>
                  <a:lnTo>
                    <a:pt x="673" y="849"/>
                  </a:lnTo>
                  <a:lnTo>
                    <a:pt x="715" y="804"/>
                  </a:lnTo>
                  <a:lnTo>
                    <a:pt x="759" y="759"/>
                  </a:lnTo>
                  <a:lnTo>
                    <a:pt x="804" y="715"/>
                  </a:lnTo>
                  <a:lnTo>
                    <a:pt x="849" y="673"/>
                  </a:lnTo>
                  <a:lnTo>
                    <a:pt x="896" y="631"/>
                  </a:lnTo>
                  <a:lnTo>
                    <a:pt x="944" y="593"/>
                  </a:lnTo>
                  <a:lnTo>
                    <a:pt x="992" y="553"/>
                  </a:lnTo>
                  <a:lnTo>
                    <a:pt x="1040" y="516"/>
                  </a:lnTo>
                  <a:lnTo>
                    <a:pt x="1092" y="478"/>
                  </a:lnTo>
                  <a:lnTo>
                    <a:pt x="1142" y="443"/>
                  </a:lnTo>
                  <a:lnTo>
                    <a:pt x="1195" y="409"/>
                  </a:lnTo>
                  <a:lnTo>
                    <a:pt x="1248" y="375"/>
                  </a:lnTo>
                  <a:lnTo>
                    <a:pt x="1301" y="343"/>
                  </a:lnTo>
                  <a:lnTo>
                    <a:pt x="1356" y="313"/>
                  </a:lnTo>
                  <a:lnTo>
                    <a:pt x="1412" y="284"/>
                  </a:lnTo>
                  <a:lnTo>
                    <a:pt x="1467" y="256"/>
                  </a:lnTo>
                  <a:lnTo>
                    <a:pt x="1525" y="229"/>
                  </a:lnTo>
                  <a:lnTo>
                    <a:pt x="1583" y="205"/>
                  </a:lnTo>
                  <a:lnTo>
                    <a:pt x="1641" y="181"/>
                  </a:lnTo>
                  <a:lnTo>
                    <a:pt x="1701" y="158"/>
                  </a:lnTo>
                  <a:lnTo>
                    <a:pt x="1760" y="137"/>
                  </a:lnTo>
                  <a:lnTo>
                    <a:pt x="1821" y="116"/>
                  </a:lnTo>
                  <a:lnTo>
                    <a:pt x="1883" y="99"/>
                  </a:lnTo>
                  <a:lnTo>
                    <a:pt x="1944" y="82"/>
                  </a:lnTo>
                  <a:lnTo>
                    <a:pt x="2007" y="66"/>
                  </a:lnTo>
                  <a:lnTo>
                    <a:pt x="2069" y="53"/>
                  </a:lnTo>
                  <a:lnTo>
                    <a:pt x="2132" y="41"/>
                  </a:lnTo>
                  <a:lnTo>
                    <a:pt x="2197" y="31"/>
                  </a:lnTo>
                  <a:lnTo>
                    <a:pt x="2261" y="21"/>
                  </a:lnTo>
                  <a:lnTo>
                    <a:pt x="2327" y="13"/>
                  </a:lnTo>
                  <a:lnTo>
                    <a:pt x="2391" y="8"/>
                  </a:lnTo>
                  <a:lnTo>
                    <a:pt x="2457" y="4"/>
                  </a:lnTo>
                  <a:lnTo>
                    <a:pt x="2523" y="2"/>
                  </a:lnTo>
                  <a:lnTo>
                    <a:pt x="2591" y="0"/>
                  </a:lnTo>
                  <a:lnTo>
                    <a:pt x="2591" y="0"/>
                  </a:lnTo>
                  <a:lnTo>
                    <a:pt x="2659" y="2"/>
                  </a:lnTo>
                  <a:lnTo>
                    <a:pt x="2725" y="4"/>
                  </a:lnTo>
                  <a:lnTo>
                    <a:pt x="2791" y="8"/>
                  </a:lnTo>
                  <a:lnTo>
                    <a:pt x="2855" y="13"/>
                  </a:lnTo>
                  <a:lnTo>
                    <a:pt x="2921" y="21"/>
                  </a:lnTo>
                  <a:lnTo>
                    <a:pt x="2985" y="31"/>
                  </a:lnTo>
                  <a:lnTo>
                    <a:pt x="3050" y="41"/>
                  </a:lnTo>
                  <a:lnTo>
                    <a:pt x="3113" y="53"/>
                  </a:lnTo>
                  <a:lnTo>
                    <a:pt x="3175" y="66"/>
                  </a:lnTo>
                  <a:lnTo>
                    <a:pt x="3238" y="82"/>
                  </a:lnTo>
                  <a:lnTo>
                    <a:pt x="3299" y="99"/>
                  </a:lnTo>
                  <a:lnTo>
                    <a:pt x="3361" y="116"/>
                  </a:lnTo>
                  <a:lnTo>
                    <a:pt x="3422" y="137"/>
                  </a:lnTo>
                  <a:lnTo>
                    <a:pt x="3481" y="158"/>
                  </a:lnTo>
                  <a:lnTo>
                    <a:pt x="3541" y="181"/>
                  </a:lnTo>
                  <a:lnTo>
                    <a:pt x="3599" y="205"/>
                  </a:lnTo>
                  <a:lnTo>
                    <a:pt x="3657" y="229"/>
                  </a:lnTo>
                  <a:lnTo>
                    <a:pt x="3715" y="256"/>
                  </a:lnTo>
                  <a:lnTo>
                    <a:pt x="3770" y="284"/>
                  </a:lnTo>
                  <a:lnTo>
                    <a:pt x="3826" y="313"/>
                  </a:lnTo>
                  <a:lnTo>
                    <a:pt x="3881" y="343"/>
                  </a:lnTo>
                  <a:lnTo>
                    <a:pt x="3934" y="375"/>
                  </a:lnTo>
                  <a:lnTo>
                    <a:pt x="3987" y="409"/>
                  </a:lnTo>
                  <a:lnTo>
                    <a:pt x="4040" y="443"/>
                  </a:lnTo>
                  <a:lnTo>
                    <a:pt x="4090" y="478"/>
                  </a:lnTo>
                  <a:lnTo>
                    <a:pt x="4142" y="516"/>
                  </a:lnTo>
                  <a:lnTo>
                    <a:pt x="4190" y="553"/>
                  </a:lnTo>
                  <a:lnTo>
                    <a:pt x="4238" y="593"/>
                  </a:lnTo>
                  <a:lnTo>
                    <a:pt x="4286" y="631"/>
                  </a:lnTo>
                  <a:lnTo>
                    <a:pt x="4333" y="673"/>
                  </a:lnTo>
                  <a:lnTo>
                    <a:pt x="4378" y="715"/>
                  </a:lnTo>
                  <a:lnTo>
                    <a:pt x="4423" y="759"/>
                  </a:lnTo>
                  <a:lnTo>
                    <a:pt x="4467" y="804"/>
                  </a:lnTo>
                  <a:lnTo>
                    <a:pt x="4509" y="849"/>
                  </a:lnTo>
                  <a:lnTo>
                    <a:pt x="4551" y="896"/>
                  </a:lnTo>
                  <a:lnTo>
                    <a:pt x="4589" y="944"/>
                  </a:lnTo>
                  <a:lnTo>
                    <a:pt x="4629" y="992"/>
                  </a:lnTo>
                  <a:lnTo>
                    <a:pt x="4666" y="1040"/>
                  </a:lnTo>
                  <a:lnTo>
                    <a:pt x="4704" y="1092"/>
                  </a:lnTo>
                  <a:lnTo>
                    <a:pt x="4739" y="1142"/>
                  </a:lnTo>
                  <a:lnTo>
                    <a:pt x="4773" y="1195"/>
                  </a:lnTo>
                  <a:lnTo>
                    <a:pt x="4807" y="1248"/>
                  </a:lnTo>
                  <a:lnTo>
                    <a:pt x="4839" y="1301"/>
                  </a:lnTo>
                  <a:lnTo>
                    <a:pt x="4869" y="1356"/>
                  </a:lnTo>
                  <a:lnTo>
                    <a:pt x="4898" y="1412"/>
                  </a:lnTo>
                  <a:lnTo>
                    <a:pt x="4926" y="1467"/>
                  </a:lnTo>
                  <a:lnTo>
                    <a:pt x="4953" y="1525"/>
                  </a:lnTo>
                  <a:lnTo>
                    <a:pt x="4977" y="1583"/>
                  </a:lnTo>
                  <a:lnTo>
                    <a:pt x="5001" y="1641"/>
                  </a:lnTo>
                  <a:lnTo>
                    <a:pt x="5024" y="1701"/>
                  </a:lnTo>
                  <a:lnTo>
                    <a:pt x="5045" y="1760"/>
                  </a:lnTo>
                  <a:lnTo>
                    <a:pt x="5066" y="1821"/>
                  </a:lnTo>
                  <a:lnTo>
                    <a:pt x="5083" y="1883"/>
                  </a:lnTo>
                  <a:lnTo>
                    <a:pt x="5100" y="1944"/>
                  </a:lnTo>
                  <a:lnTo>
                    <a:pt x="5116" y="2007"/>
                  </a:lnTo>
                  <a:lnTo>
                    <a:pt x="5129" y="2069"/>
                  </a:lnTo>
                  <a:lnTo>
                    <a:pt x="5141" y="2132"/>
                  </a:lnTo>
                  <a:lnTo>
                    <a:pt x="5151" y="2197"/>
                  </a:lnTo>
                  <a:lnTo>
                    <a:pt x="5161" y="2261"/>
                  </a:lnTo>
                  <a:lnTo>
                    <a:pt x="5169" y="2327"/>
                  </a:lnTo>
                  <a:lnTo>
                    <a:pt x="5174" y="2391"/>
                  </a:lnTo>
                  <a:lnTo>
                    <a:pt x="5178" y="2457"/>
                  </a:lnTo>
                  <a:lnTo>
                    <a:pt x="5180" y="2523"/>
                  </a:lnTo>
                  <a:lnTo>
                    <a:pt x="5182" y="2591"/>
                  </a:lnTo>
                  <a:lnTo>
                    <a:pt x="5182" y="2591"/>
                  </a:lnTo>
                  <a:close/>
                </a:path>
              </a:pathLst>
            </a:custGeom>
            <a:noFill/>
            <a:ln w="6350" cmpd="sng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1" name="Freeform 50"/>
            <p:cNvSpPr>
              <a:spLocks/>
            </p:cNvSpPr>
            <p:nvPr/>
          </p:nvSpPr>
          <p:spPr bwMode="auto">
            <a:xfrm>
              <a:off x="2877056" y="1746756"/>
              <a:ext cx="3389888" cy="3389888"/>
            </a:xfrm>
            <a:custGeom>
              <a:avLst/>
              <a:gdLst>
                <a:gd name="T0" fmla="*/ 6028 w 6038"/>
                <a:gd name="T1" fmla="*/ 3251 h 6038"/>
                <a:gd name="T2" fmla="*/ 5977 w 6038"/>
                <a:gd name="T3" fmla="*/ 3628 h 6038"/>
                <a:gd name="T4" fmla="*/ 5879 w 6038"/>
                <a:gd name="T5" fmla="*/ 3987 h 6038"/>
                <a:gd name="T6" fmla="*/ 5740 w 6038"/>
                <a:gd name="T7" fmla="*/ 4328 h 6038"/>
                <a:gd name="T8" fmla="*/ 5561 w 6038"/>
                <a:gd name="T9" fmla="*/ 4645 h 6038"/>
                <a:gd name="T10" fmla="*/ 5349 w 6038"/>
                <a:gd name="T11" fmla="*/ 4938 h 6038"/>
                <a:gd name="T12" fmla="*/ 5101 w 6038"/>
                <a:gd name="T13" fmla="*/ 5204 h 6038"/>
                <a:gd name="T14" fmla="*/ 4826 w 6038"/>
                <a:gd name="T15" fmla="*/ 5437 h 6038"/>
                <a:gd name="T16" fmla="*/ 4521 w 6038"/>
                <a:gd name="T17" fmla="*/ 5637 h 6038"/>
                <a:gd name="T18" fmla="*/ 4194 w 6038"/>
                <a:gd name="T19" fmla="*/ 5800 h 6038"/>
                <a:gd name="T20" fmla="*/ 3845 w 6038"/>
                <a:gd name="T21" fmla="*/ 5922 h 6038"/>
                <a:gd name="T22" fmla="*/ 3478 w 6038"/>
                <a:gd name="T23" fmla="*/ 6003 h 6038"/>
                <a:gd name="T24" fmla="*/ 3096 w 6038"/>
                <a:gd name="T25" fmla="*/ 6036 h 6038"/>
                <a:gd name="T26" fmla="*/ 2787 w 6038"/>
                <a:gd name="T27" fmla="*/ 6028 h 6038"/>
                <a:gd name="T28" fmla="*/ 2410 w 6038"/>
                <a:gd name="T29" fmla="*/ 5977 h 6038"/>
                <a:gd name="T30" fmla="*/ 2051 w 6038"/>
                <a:gd name="T31" fmla="*/ 5879 h 6038"/>
                <a:gd name="T32" fmla="*/ 1710 w 6038"/>
                <a:gd name="T33" fmla="*/ 5740 h 6038"/>
                <a:gd name="T34" fmla="*/ 1393 w 6038"/>
                <a:gd name="T35" fmla="*/ 5561 h 6038"/>
                <a:gd name="T36" fmla="*/ 1100 w 6038"/>
                <a:gd name="T37" fmla="*/ 5349 h 6038"/>
                <a:gd name="T38" fmla="*/ 834 w 6038"/>
                <a:gd name="T39" fmla="*/ 5101 h 6038"/>
                <a:gd name="T40" fmla="*/ 601 w 6038"/>
                <a:gd name="T41" fmla="*/ 4826 h 6038"/>
                <a:gd name="T42" fmla="*/ 401 w 6038"/>
                <a:gd name="T43" fmla="*/ 4521 h 6038"/>
                <a:gd name="T44" fmla="*/ 238 w 6038"/>
                <a:gd name="T45" fmla="*/ 4194 h 6038"/>
                <a:gd name="T46" fmla="*/ 116 w 6038"/>
                <a:gd name="T47" fmla="*/ 3845 h 6038"/>
                <a:gd name="T48" fmla="*/ 35 w 6038"/>
                <a:gd name="T49" fmla="*/ 3478 h 6038"/>
                <a:gd name="T50" fmla="*/ 2 w 6038"/>
                <a:gd name="T51" fmla="*/ 3096 h 6038"/>
                <a:gd name="T52" fmla="*/ 10 w 6038"/>
                <a:gd name="T53" fmla="*/ 2787 h 6038"/>
                <a:gd name="T54" fmla="*/ 61 w 6038"/>
                <a:gd name="T55" fmla="*/ 2410 h 6038"/>
                <a:gd name="T56" fmla="*/ 159 w 6038"/>
                <a:gd name="T57" fmla="*/ 2051 h 6038"/>
                <a:gd name="T58" fmla="*/ 298 w 6038"/>
                <a:gd name="T59" fmla="*/ 1710 h 6038"/>
                <a:gd name="T60" fmla="*/ 477 w 6038"/>
                <a:gd name="T61" fmla="*/ 1393 h 6038"/>
                <a:gd name="T62" fmla="*/ 689 w 6038"/>
                <a:gd name="T63" fmla="*/ 1100 h 6038"/>
                <a:gd name="T64" fmla="*/ 937 w 6038"/>
                <a:gd name="T65" fmla="*/ 834 h 6038"/>
                <a:gd name="T66" fmla="*/ 1212 w 6038"/>
                <a:gd name="T67" fmla="*/ 601 h 6038"/>
                <a:gd name="T68" fmla="*/ 1517 w 6038"/>
                <a:gd name="T69" fmla="*/ 401 h 6038"/>
                <a:gd name="T70" fmla="*/ 1844 w 6038"/>
                <a:gd name="T71" fmla="*/ 238 h 6038"/>
                <a:gd name="T72" fmla="*/ 2193 w 6038"/>
                <a:gd name="T73" fmla="*/ 116 h 6038"/>
                <a:gd name="T74" fmla="*/ 2560 w 6038"/>
                <a:gd name="T75" fmla="*/ 35 h 6038"/>
                <a:gd name="T76" fmla="*/ 2942 w 6038"/>
                <a:gd name="T77" fmla="*/ 2 h 6038"/>
                <a:gd name="T78" fmla="*/ 3251 w 6038"/>
                <a:gd name="T79" fmla="*/ 10 h 6038"/>
                <a:gd name="T80" fmla="*/ 3628 w 6038"/>
                <a:gd name="T81" fmla="*/ 61 h 6038"/>
                <a:gd name="T82" fmla="*/ 3987 w 6038"/>
                <a:gd name="T83" fmla="*/ 159 h 6038"/>
                <a:gd name="T84" fmla="*/ 4328 w 6038"/>
                <a:gd name="T85" fmla="*/ 298 h 6038"/>
                <a:gd name="T86" fmla="*/ 4645 w 6038"/>
                <a:gd name="T87" fmla="*/ 477 h 6038"/>
                <a:gd name="T88" fmla="*/ 4938 w 6038"/>
                <a:gd name="T89" fmla="*/ 689 h 6038"/>
                <a:gd name="T90" fmla="*/ 5204 w 6038"/>
                <a:gd name="T91" fmla="*/ 937 h 6038"/>
                <a:gd name="T92" fmla="*/ 5437 w 6038"/>
                <a:gd name="T93" fmla="*/ 1212 h 6038"/>
                <a:gd name="T94" fmla="*/ 5637 w 6038"/>
                <a:gd name="T95" fmla="*/ 1517 h 6038"/>
                <a:gd name="T96" fmla="*/ 5800 w 6038"/>
                <a:gd name="T97" fmla="*/ 1844 h 6038"/>
                <a:gd name="T98" fmla="*/ 5922 w 6038"/>
                <a:gd name="T99" fmla="*/ 2193 h 6038"/>
                <a:gd name="T100" fmla="*/ 6003 w 6038"/>
                <a:gd name="T101" fmla="*/ 2560 h 6038"/>
                <a:gd name="T102" fmla="*/ 6036 w 6038"/>
                <a:gd name="T103" fmla="*/ 2942 h 6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38" h="6038">
                  <a:moveTo>
                    <a:pt x="6038" y="3019"/>
                  </a:moveTo>
                  <a:lnTo>
                    <a:pt x="6038" y="3019"/>
                  </a:lnTo>
                  <a:lnTo>
                    <a:pt x="6036" y="3096"/>
                  </a:lnTo>
                  <a:lnTo>
                    <a:pt x="6033" y="3174"/>
                  </a:lnTo>
                  <a:lnTo>
                    <a:pt x="6028" y="3251"/>
                  </a:lnTo>
                  <a:lnTo>
                    <a:pt x="6022" y="3328"/>
                  </a:lnTo>
                  <a:lnTo>
                    <a:pt x="6014" y="3404"/>
                  </a:lnTo>
                  <a:lnTo>
                    <a:pt x="6003" y="3478"/>
                  </a:lnTo>
                  <a:lnTo>
                    <a:pt x="5990" y="3554"/>
                  </a:lnTo>
                  <a:lnTo>
                    <a:pt x="5977" y="3628"/>
                  </a:lnTo>
                  <a:lnTo>
                    <a:pt x="5961" y="3700"/>
                  </a:lnTo>
                  <a:lnTo>
                    <a:pt x="5943" y="3773"/>
                  </a:lnTo>
                  <a:lnTo>
                    <a:pt x="5922" y="3845"/>
                  </a:lnTo>
                  <a:lnTo>
                    <a:pt x="5901" y="3916"/>
                  </a:lnTo>
                  <a:lnTo>
                    <a:pt x="5879" y="3987"/>
                  </a:lnTo>
                  <a:lnTo>
                    <a:pt x="5854" y="4058"/>
                  </a:lnTo>
                  <a:lnTo>
                    <a:pt x="5829" y="4125"/>
                  </a:lnTo>
                  <a:lnTo>
                    <a:pt x="5800" y="4194"/>
                  </a:lnTo>
                  <a:lnTo>
                    <a:pt x="5771" y="4260"/>
                  </a:lnTo>
                  <a:lnTo>
                    <a:pt x="5740" y="4328"/>
                  </a:lnTo>
                  <a:lnTo>
                    <a:pt x="5708" y="4392"/>
                  </a:lnTo>
                  <a:lnTo>
                    <a:pt x="5673" y="4458"/>
                  </a:lnTo>
                  <a:lnTo>
                    <a:pt x="5637" y="4521"/>
                  </a:lnTo>
                  <a:lnTo>
                    <a:pt x="5600" y="4584"/>
                  </a:lnTo>
                  <a:lnTo>
                    <a:pt x="5561" y="4645"/>
                  </a:lnTo>
                  <a:lnTo>
                    <a:pt x="5521" y="4706"/>
                  </a:lnTo>
                  <a:lnTo>
                    <a:pt x="5481" y="4766"/>
                  </a:lnTo>
                  <a:lnTo>
                    <a:pt x="5437" y="4826"/>
                  </a:lnTo>
                  <a:lnTo>
                    <a:pt x="5394" y="4882"/>
                  </a:lnTo>
                  <a:lnTo>
                    <a:pt x="5349" y="4938"/>
                  </a:lnTo>
                  <a:lnTo>
                    <a:pt x="5301" y="4995"/>
                  </a:lnTo>
                  <a:lnTo>
                    <a:pt x="5254" y="5048"/>
                  </a:lnTo>
                  <a:lnTo>
                    <a:pt x="5204" y="5101"/>
                  </a:lnTo>
                  <a:lnTo>
                    <a:pt x="5154" y="5154"/>
                  </a:lnTo>
                  <a:lnTo>
                    <a:pt x="5101" y="5204"/>
                  </a:lnTo>
                  <a:lnTo>
                    <a:pt x="5048" y="5254"/>
                  </a:lnTo>
                  <a:lnTo>
                    <a:pt x="4995" y="5301"/>
                  </a:lnTo>
                  <a:lnTo>
                    <a:pt x="4938" y="5349"/>
                  </a:lnTo>
                  <a:lnTo>
                    <a:pt x="4882" y="5394"/>
                  </a:lnTo>
                  <a:lnTo>
                    <a:pt x="4826" y="5437"/>
                  </a:lnTo>
                  <a:lnTo>
                    <a:pt x="4766" y="5481"/>
                  </a:lnTo>
                  <a:lnTo>
                    <a:pt x="4706" y="5521"/>
                  </a:lnTo>
                  <a:lnTo>
                    <a:pt x="4645" y="5561"/>
                  </a:lnTo>
                  <a:lnTo>
                    <a:pt x="4584" y="5600"/>
                  </a:lnTo>
                  <a:lnTo>
                    <a:pt x="4521" y="5637"/>
                  </a:lnTo>
                  <a:lnTo>
                    <a:pt x="4458" y="5673"/>
                  </a:lnTo>
                  <a:lnTo>
                    <a:pt x="4392" y="5708"/>
                  </a:lnTo>
                  <a:lnTo>
                    <a:pt x="4328" y="5740"/>
                  </a:lnTo>
                  <a:lnTo>
                    <a:pt x="4260" y="5771"/>
                  </a:lnTo>
                  <a:lnTo>
                    <a:pt x="4194" y="5800"/>
                  </a:lnTo>
                  <a:lnTo>
                    <a:pt x="4125" y="5829"/>
                  </a:lnTo>
                  <a:lnTo>
                    <a:pt x="4058" y="5854"/>
                  </a:lnTo>
                  <a:lnTo>
                    <a:pt x="3987" y="5879"/>
                  </a:lnTo>
                  <a:lnTo>
                    <a:pt x="3916" y="5901"/>
                  </a:lnTo>
                  <a:lnTo>
                    <a:pt x="3845" y="5922"/>
                  </a:lnTo>
                  <a:lnTo>
                    <a:pt x="3773" y="5943"/>
                  </a:lnTo>
                  <a:lnTo>
                    <a:pt x="3700" y="5961"/>
                  </a:lnTo>
                  <a:lnTo>
                    <a:pt x="3628" y="5977"/>
                  </a:lnTo>
                  <a:lnTo>
                    <a:pt x="3554" y="5990"/>
                  </a:lnTo>
                  <a:lnTo>
                    <a:pt x="3478" y="6003"/>
                  </a:lnTo>
                  <a:lnTo>
                    <a:pt x="3404" y="6014"/>
                  </a:lnTo>
                  <a:lnTo>
                    <a:pt x="3328" y="6022"/>
                  </a:lnTo>
                  <a:lnTo>
                    <a:pt x="3251" y="6028"/>
                  </a:lnTo>
                  <a:lnTo>
                    <a:pt x="3174" y="6033"/>
                  </a:lnTo>
                  <a:lnTo>
                    <a:pt x="3096" y="6036"/>
                  </a:lnTo>
                  <a:lnTo>
                    <a:pt x="3019" y="6038"/>
                  </a:lnTo>
                  <a:lnTo>
                    <a:pt x="3019" y="6038"/>
                  </a:lnTo>
                  <a:lnTo>
                    <a:pt x="2942" y="6036"/>
                  </a:lnTo>
                  <a:lnTo>
                    <a:pt x="2864" y="6033"/>
                  </a:lnTo>
                  <a:lnTo>
                    <a:pt x="2787" y="6028"/>
                  </a:lnTo>
                  <a:lnTo>
                    <a:pt x="2710" y="6022"/>
                  </a:lnTo>
                  <a:lnTo>
                    <a:pt x="2634" y="6014"/>
                  </a:lnTo>
                  <a:lnTo>
                    <a:pt x="2560" y="6003"/>
                  </a:lnTo>
                  <a:lnTo>
                    <a:pt x="2484" y="5990"/>
                  </a:lnTo>
                  <a:lnTo>
                    <a:pt x="2410" y="5977"/>
                  </a:lnTo>
                  <a:lnTo>
                    <a:pt x="2338" y="5961"/>
                  </a:lnTo>
                  <a:lnTo>
                    <a:pt x="2265" y="5943"/>
                  </a:lnTo>
                  <a:lnTo>
                    <a:pt x="2193" y="5922"/>
                  </a:lnTo>
                  <a:lnTo>
                    <a:pt x="2122" y="5901"/>
                  </a:lnTo>
                  <a:lnTo>
                    <a:pt x="2051" y="5879"/>
                  </a:lnTo>
                  <a:lnTo>
                    <a:pt x="1980" y="5854"/>
                  </a:lnTo>
                  <a:lnTo>
                    <a:pt x="1913" y="5829"/>
                  </a:lnTo>
                  <a:lnTo>
                    <a:pt x="1844" y="5800"/>
                  </a:lnTo>
                  <a:lnTo>
                    <a:pt x="1778" y="5771"/>
                  </a:lnTo>
                  <a:lnTo>
                    <a:pt x="1710" y="5740"/>
                  </a:lnTo>
                  <a:lnTo>
                    <a:pt x="1646" y="5708"/>
                  </a:lnTo>
                  <a:lnTo>
                    <a:pt x="1580" y="5673"/>
                  </a:lnTo>
                  <a:lnTo>
                    <a:pt x="1517" y="5637"/>
                  </a:lnTo>
                  <a:lnTo>
                    <a:pt x="1454" y="5600"/>
                  </a:lnTo>
                  <a:lnTo>
                    <a:pt x="1393" y="5561"/>
                  </a:lnTo>
                  <a:lnTo>
                    <a:pt x="1332" y="5521"/>
                  </a:lnTo>
                  <a:lnTo>
                    <a:pt x="1272" y="5481"/>
                  </a:lnTo>
                  <a:lnTo>
                    <a:pt x="1212" y="5437"/>
                  </a:lnTo>
                  <a:lnTo>
                    <a:pt x="1156" y="5394"/>
                  </a:lnTo>
                  <a:lnTo>
                    <a:pt x="1100" y="5349"/>
                  </a:lnTo>
                  <a:lnTo>
                    <a:pt x="1043" y="5301"/>
                  </a:lnTo>
                  <a:lnTo>
                    <a:pt x="990" y="5254"/>
                  </a:lnTo>
                  <a:lnTo>
                    <a:pt x="937" y="5204"/>
                  </a:lnTo>
                  <a:lnTo>
                    <a:pt x="884" y="5154"/>
                  </a:lnTo>
                  <a:lnTo>
                    <a:pt x="834" y="5101"/>
                  </a:lnTo>
                  <a:lnTo>
                    <a:pt x="784" y="5048"/>
                  </a:lnTo>
                  <a:lnTo>
                    <a:pt x="737" y="4995"/>
                  </a:lnTo>
                  <a:lnTo>
                    <a:pt x="689" y="4938"/>
                  </a:lnTo>
                  <a:lnTo>
                    <a:pt x="644" y="4882"/>
                  </a:lnTo>
                  <a:lnTo>
                    <a:pt x="601" y="4826"/>
                  </a:lnTo>
                  <a:lnTo>
                    <a:pt x="557" y="4766"/>
                  </a:lnTo>
                  <a:lnTo>
                    <a:pt x="517" y="4706"/>
                  </a:lnTo>
                  <a:lnTo>
                    <a:pt x="477" y="4645"/>
                  </a:lnTo>
                  <a:lnTo>
                    <a:pt x="438" y="4584"/>
                  </a:lnTo>
                  <a:lnTo>
                    <a:pt x="401" y="4521"/>
                  </a:lnTo>
                  <a:lnTo>
                    <a:pt x="365" y="4458"/>
                  </a:lnTo>
                  <a:lnTo>
                    <a:pt x="330" y="4392"/>
                  </a:lnTo>
                  <a:lnTo>
                    <a:pt x="298" y="4328"/>
                  </a:lnTo>
                  <a:lnTo>
                    <a:pt x="267" y="4260"/>
                  </a:lnTo>
                  <a:lnTo>
                    <a:pt x="238" y="4194"/>
                  </a:lnTo>
                  <a:lnTo>
                    <a:pt x="209" y="4125"/>
                  </a:lnTo>
                  <a:lnTo>
                    <a:pt x="184" y="4058"/>
                  </a:lnTo>
                  <a:lnTo>
                    <a:pt x="159" y="3987"/>
                  </a:lnTo>
                  <a:lnTo>
                    <a:pt x="137" y="3916"/>
                  </a:lnTo>
                  <a:lnTo>
                    <a:pt x="116" y="3845"/>
                  </a:lnTo>
                  <a:lnTo>
                    <a:pt x="95" y="3773"/>
                  </a:lnTo>
                  <a:lnTo>
                    <a:pt x="77" y="3700"/>
                  </a:lnTo>
                  <a:lnTo>
                    <a:pt x="61" y="3628"/>
                  </a:lnTo>
                  <a:lnTo>
                    <a:pt x="48" y="3554"/>
                  </a:lnTo>
                  <a:lnTo>
                    <a:pt x="35" y="3478"/>
                  </a:lnTo>
                  <a:lnTo>
                    <a:pt x="24" y="3404"/>
                  </a:lnTo>
                  <a:lnTo>
                    <a:pt x="16" y="3328"/>
                  </a:lnTo>
                  <a:lnTo>
                    <a:pt x="10" y="3251"/>
                  </a:lnTo>
                  <a:lnTo>
                    <a:pt x="5" y="3174"/>
                  </a:lnTo>
                  <a:lnTo>
                    <a:pt x="2" y="3096"/>
                  </a:lnTo>
                  <a:lnTo>
                    <a:pt x="0" y="3019"/>
                  </a:lnTo>
                  <a:lnTo>
                    <a:pt x="0" y="3019"/>
                  </a:lnTo>
                  <a:lnTo>
                    <a:pt x="2" y="2942"/>
                  </a:lnTo>
                  <a:lnTo>
                    <a:pt x="5" y="2864"/>
                  </a:lnTo>
                  <a:lnTo>
                    <a:pt x="10" y="2787"/>
                  </a:lnTo>
                  <a:lnTo>
                    <a:pt x="16" y="2710"/>
                  </a:lnTo>
                  <a:lnTo>
                    <a:pt x="24" y="2634"/>
                  </a:lnTo>
                  <a:lnTo>
                    <a:pt x="35" y="2560"/>
                  </a:lnTo>
                  <a:lnTo>
                    <a:pt x="48" y="2484"/>
                  </a:lnTo>
                  <a:lnTo>
                    <a:pt x="61" y="2410"/>
                  </a:lnTo>
                  <a:lnTo>
                    <a:pt x="77" y="2338"/>
                  </a:lnTo>
                  <a:lnTo>
                    <a:pt x="95" y="2265"/>
                  </a:lnTo>
                  <a:lnTo>
                    <a:pt x="116" y="2193"/>
                  </a:lnTo>
                  <a:lnTo>
                    <a:pt x="137" y="2122"/>
                  </a:lnTo>
                  <a:lnTo>
                    <a:pt x="159" y="2051"/>
                  </a:lnTo>
                  <a:lnTo>
                    <a:pt x="184" y="1980"/>
                  </a:lnTo>
                  <a:lnTo>
                    <a:pt x="209" y="1913"/>
                  </a:lnTo>
                  <a:lnTo>
                    <a:pt x="238" y="1844"/>
                  </a:lnTo>
                  <a:lnTo>
                    <a:pt x="267" y="1778"/>
                  </a:lnTo>
                  <a:lnTo>
                    <a:pt x="298" y="1710"/>
                  </a:lnTo>
                  <a:lnTo>
                    <a:pt x="330" y="1646"/>
                  </a:lnTo>
                  <a:lnTo>
                    <a:pt x="365" y="1580"/>
                  </a:lnTo>
                  <a:lnTo>
                    <a:pt x="401" y="1517"/>
                  </a:lnTo>
                  <a:lnTo>
                    <a:pt x="438" y="1454"/>
                  </a:lnTo>
                  <a:lnTo>
                    <a:pt x="477" y="1393"/>
                  </a:lnTo>
                  <a:lnTo>
                    <a:pt x="517" y="1332"/>
                  </a:lnTo>
                  <a:lnTo>
                    <a:pt x="557" y="1272"/>
                  </a:lnTo>
                  <a:lnTo>
                    <a:pt x="601" y="1212"/>
                  </a:lnTo>
                  <a:lnTo>
                    <a:pt x="644" y="1156"/>
                  </a:lnTo>
                  <a:lnTo>
                    <a:pt x="689" y="1100"/>
                  </a:lnTo>
                  <a:lnTo>
                    <a:pt x="737" y="1043"/>
                  </a:lnTo>
                  <a:lnTo>
                    <a:pt x="784" y="990"/>
                  </a:lnTo>
                  <a:lnTo>
                    <a:pt x="834" y="937"/>
                  </a:lnTo>
                  <a:lnTo>
                    <a:pt x="884" y="884"/>
                  </a:lnTo>
                  <a:lnTo>
                    <a:pt x="937" y="834"/>
                  </a:lnTo>
                  <a:lnTo>
                    <a:pt x="990" y="784"/>
                  </a:lnTo>
                  <a:lnTo>
                    <a:pt x="1043" y="737"/>
                  </a:lnTo>
                  <a:lnTo>
                    <a:pt x="1100" y="689"/>
                  </a:lnTo>
                  <a:lnTo>
                    <a:pt x="1156" y="644"/>
                  </a:lnTo>
                  <a:lnTo>
                    <a:pt x="1212" y="601"/>
                  </a:lnTo>
                  <a:lnTo>
                    <a:pt x="1272" y="557"/>
                  </a:lnTo>
                  <a:lnTo>
                    <a:pt x="1332" y="517"/>
                  </a:lnTo>
                  <a:lnTo>
                    <a:pt x="1393" y="477"/>
                  </a:lnTo>
                  <a:lnTo>
                    <a:pt x="1454" y="438"/>
                  </a:lnTo>
                  <a:lnTo>
                    <a:pt x="1517" y="401"/>
                  </a:lnTo>
                  <a:lnTo>
                    <a:pt x="1580" y="365"/>
                  </a:lnTo>
                  <a:lnTo>
                    <a:pt x="1646" y="330"/>
                  </a:lnTo>
                  <a:lnTo>
                    <a:pt x="1710" y="298"/>
                  </a:lnTo>
                  <a:lnTo>
                    <a:pt x="1778" y="267"/>
                  </a:lnTo>
                  <a:lnTo>
                    <a:pt x="1844" y="238"/>
                  </a:lnTo>
                  <a:lnTo>
                    <a:pt x="1913" y="209"/>
                  </a:lnTo>
                  <a:lnTo>
                    <a:pt x="1980" y="184"/>
                  </a:lnTo>
                  <a:lnTo>
                    <a:pt x="2051" y="159"/>
                  </a:lnTo>
                  <a:lnTo>
                    <a:pt x="2122" y="137"/>
                  </a:lnTo>
                  <a:lnTo>
                    <a:pt x="2193" y="116"/>
                  </a:lnTo>
                  <a:lnTo>
                    <a:pt x="2265" y="95"/>
                  </a:lnTo>
                  <a:lnTo>
                    <a:pt x="2338" y="77"/>
                  </a:lnTo>
                  <a:lnTo>
                    <a:pt x="2410" y="61"/>
                  </a:lnTo>
                  <a:lnTo>
                    <a:pt x="2484" y="48"/>
                  </a:lnTo>
                  <a:lnTo>
                    <a:pt x="2560" y="35"/>
                  </a:lnTo>
                  <a:lnTo>
                    <a:pt x="2634" y="24"/>
                  </a:lnTo>
                  <a:lnTo>
                    <a:pt x="2710" y="16"/>
                  </a:lnTo>
                  <a:lnTo>
                    <a:pt x="2787" y="10"/>
                  </a:lnTo>
                  <a:lnTo>
                    <a:pt x="2864" y="5"/>
                  </a:lnTo>
                  <a:lnTo>
                    <a:pt x="2942" y="2"/>
                  </a:lnTo>
                  <a:lnTo>
                    <a:pt x="3019" y="0"/>
                  </a:lnTo>
                  <a:lnTo>
                    <a:pt x="3019" y="0"/>
                  </a:lnTo>
                  <a:lnTo>
                    <a:pt x="3096" y="2"/>
                  </a:lnTo>
                  <a:lnTo>
                    <a:pt x="3174" y="5"/>
                  </a:lnTo>
                  <a:lnTo>
                    <a:pt x="3251" y="10"/>
                  </a:lnTo>
                  <a:lnTo>
                    <a:pt x="3328" y="16"/>
                  </a:lnTo>
                  <a:lnTo>
                    <a:pt x="3404" y="24"/>
                  </a:lnTo>
                  <a:lnTo>
                    <a:pt x="3478" y="35"/>
                  </a:lnTo>
                  <a:lnTo>
                    <a:pt x="3554" y="48"/>
                  </a:lnTo>
                  <a:lnTo>
                    <a:pt x="3628" y="61"/>
                  </a:lnTo>
                  <a:lnTo>
                    <a:pt x="3700" y="77"/>
                  </a:lnTo>
                  <a:lnTo>
                    <a:pt x="3773" y="95"/>
                  </a:lnTo>
                  <a:lnTo>
                    <a:pt x="3845" y="116"/>
                  </a:lnTo>
                  <a:lnTo>
                    <a:pt x="3916" y="137"/>
                  </a:lnTo>
                  <a:lnTo>
                    <a:pt x="3987" y="159"/>
                  </a:lnTo>
                  <a:lnTo>
                    <a:pt x="4058" y="184"/>
                  </a:lnTo>
                  <a:lnTo>
                    <a:pt x="4125" y="209"/>
                  </a:lnTo>
                  <a:lnTo>
                    <a:pt x="4194" y="238"/>
                  </a:lnTo>
                  <a:lnTo>
                    <a:pt x="4260" y="267"/>
                  </a:lnTo>
                  <a:lnTo>
                    <a:pt x="4328" y="298"/>
                  </a:lnTo>
                  <a:lnTo>
                    <a:pt x="4392" y="330"/>
                  </a:lnTo>
                  <a:lnTo>
                    <a:pt x="4458" y="365"/>
                  </a:lnTo>
                  <a:lnTo>
                    <a:pt x="4521" y="401"/>
                  </a:lnTo>
                  <a:lnTo>
                    <a:pt x="4584" y="438"/>
                  </a:lnTo>
                  <a:lnTo>
                    <a:pt x="4645" y="477"/>
                  </a:lnTo>
                  <a:lnTo>
                    <a:pt x="4706" y="517"/>
                  </a:lnTo>
                  <a:lnTo>
                    <a:pt x="4766" y="557"/>
                  </a:lnTo>
                  <a:lnTo>
                    <a:pt x="4826" y="601"/>
                  </a:lnTo>
                  <a:lnTo>
                    <a:pt x="4882" y="644"/>
                  </a:lnTo>
                  <a:lnTo>
                    <a:pt x="4938" y="689"/>
                  </a:lnTo>
                  <a:lnTo>
                    <a:pt x="4995" y="737"/>
                  </a:lnTo>
                  <a:lnTo>
                    <a:pt x="5048" y="784"/>
                  </a:lnTo>
                  <a:lnTo>
                    <a:pt x="5101" y="834"/>
                  </a:lnTo>
                  <a:lnTo>
                    <a:pt x="5154" y="884"/>
                  </a:lnTo>
                  <a:lnTo>
                    <a:pt x="5204" y="937"/>
                  </a:lnTo>
                  <a:lnTo>
                    <a:pt x="5254" y="990"/>
                  </a:lnTo>
                  <a:lnTo>
                    <a:pt x="5301" y="1043"/>
                  </a:lnTo>
                  <a:lnTo>
                    <a:pt x="5349" y="1100"/>
                  </a:lnTo>
                  <a:lnTo>
                    <a:pt x="5394" y="1156"/>
                  </a:lnTo>
                  <a:lnTo>
                    <a:pt x="5437" y="1212"/>
                  </a:lnTo>
                  <a:lnTo>
                    <a:pt x="5481" y="1272"/>
                  </a:lnTo>
                  <a:lnTo>
                    <a:pt x="5521" y="1332"/>
                  </a:lnTo>
                  <a:lnTo>
                    <a:pt x="5561" y="1393"/>
                  </a:lnTo>
                  <a:lnTo>
                    <a:pt x="5600" y="1454"/>
                  </a:lnTo>
                  <a:lnTo>
                    <a:pt x="5637" y="1517"/>
                  </a:lnTo>
                  <a:lnTo>
                    <a:pt x="5673" y="1580"/>
                  </a:lnTo>
                  <a:lnTo>
                    <a:pt x="5708" y="1646"/>
                  </a:lnTo>
                  <a:lnTo>
                    <a:pt x="5740" y="1710"/>
                  </a:lnTo>
                  <a:lnTo>
                    <a:pt x="5771" y="1778"/>
                  </a:lnTo>
                  <a:lnTo>
                    <a:pt x="5800" y="1844"/>
                  </a:lnTo>
                  <a:lnTo>
                    <a:pt x="5829" y="1913"/>
                  </a:lnTo>
                  <a:lnTo>
                    <a:pt x="5854" y="1980"/>
                  </a:lnTo>
                  <a:lnTo>
                    <a:pt x="5879" y="2051"/>
                  </a:lnTo>
                  <a:lnTo>
                    <a:pt x="5901" y="2122"/>
                  </a:lnTo>
                  <a:lnTo>
                    <a:pt x="5922" y="2193"/>
                  </a:lnTo>
                  <a:lnTo>
                    <a:pt x="5943" y="2265"/>
                  </a:lnTo>
                  <a:lnTo>
                    <a:pt x="5961" y="2338"/>
                  </a:lnTo>
                  <a:lnTo>
                    <a:pt x="5977" y="2410"/>
                  </a:lnTo>
                  <a:lnTo>
                    <a:pt x="5990" y="2484"/>
                  </a:lnTo>
                  <a:lnTo>
                    <a:pt x="6003" y="2560"/>
                  </a:lnTo>
                  <a:lnTo>
                    <a:pt x="6014" y="2634"/>
                  </a:lnTo>
                  <a:lnTo>
                    <a:pt x="6022" y="2710"/>
                  </a:lnTo>
                  <a:lnTo>
                    <a:pt x="6028" y="2787"/>
                  </a:lnTo>
                  <a:lnTo>
                    <a:pt x="6033" y="2864"/>
                  </a:lnTo>
                  <a:lnTo>
                    <a:pt x="6036" y="2942"/>
                  </a:lnTo>
                  <a:lnTo>
                    <a:pt x="6038" y="3019"/>
                  </a:lnTo>
                  <a:lnTo>
                    <a:pt x="6038" y="3019"/>
                  </a:lnTo>
                  <a:close/>
                </a:path>
              </a:pathLst>
            </a:custGeom>
            <a:noFill/>
            <a:ln w="6350" cmpd="sng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2" name="Freeform 51"/>
            <p:cNvSpPr>
              <a:spLocks/>
            </p:cNvSpPr>
            <p:nvPr/>
          </p:nvSpPr>
          <p:spPr bwMode="auto">
            <a:xfrm>
              <a:off x="2635723" y="1505423"/>
              <a:ext cx="3872555" cy="3872555"/>
            </a:xfrm>
            <a:custGeom>
              <a:avLst/>
              <a:gdLst>
                <a:gd name="T0" fmla="*/ 6892 w 6902"/>
                <a:gd name="T1" fmla="*/ 3717 h 6902"/>
                <a:gd name="T2" fmla="*/ 6831 w 6902"/>
                <a:gd name="T3" fmla="*/ 4147 h 6902"/>
                <a:gd name="T4" fmla="*/ 6720 w 6902"/>
                <a:gd name="T5" fmla="*/ 4557 h 6902"/>
                <a:gd name="T6" fmla="*/ 6560 w 6902"/>
                <a:gd name="T7" fmla="*/ 4947 h 6902"/>
                <a:gd name="T8" fmla="*/ 6357 w 6902"/>
                <a:gd name="T9" fmla="*/ 5311 h 6902"/>
                <a:gd name="T10" fmla="*/ 6113 w 6902"/>
                <a:gd name="T11" fmla="*/ 5646 h 6902"/>
                <a:gd name="T12" fmla="*/ 5831 w 6902"/>
                <a:gd name="T13" fmla="*/ 5948 h 6902"/>
                <a:gd name="T14" fmla="*/ 5515 w 6902"/>
                <a:gd name="T15" fmla="*/ 6216 h 6902"/>
                <a:gd name="T16" fmla="*/ 5169 w 6902"/>
                <a:gd name="T17" fmla="*/ 6444 h 6902"/>
                <a:gd name="T18" fmla="*/ 4794 w 6902"/>
                <a:gd name="T19" fmla="*/ 6629 h 6902"/>
                <a:gd name="T20" fmla="*/ 4396 w 6902"/>
                <a:gd name="T21" fmla="*/ 6769 h 6902"/>
                <a:gd name="T22" fmla="*/ 3976 w 6902"/>
                <a:gd name="T23" fmla="*/ 6861 h 6902"/>
                <a:gd name="T24" fmla="*/ 3540 w 6902"/>
                <a:gd name="T25" fmla="*/ 6900 h 6902"/>
                <a:gd name="T26" fmla="*/ 3185 w 6902"/>
                <a:gd name="T27" fmla="*/ 6892 h 6902"/>
                <a:gd name="T28" fmla="*/ 2755 w 6902"/>
                <a:gd name="T29" fmla="*/ 6831 h 6902"/>
                <a:gd name="T30" fmla="*/ 2345 w 6902"/>
                <a:gd name="T31" fmla="*/ 6720 h 6902"/>
                <a:gd name="T32" fmla="*/ 1955 w 6902"/>
                <a:gd name="T33" fmla="*/ 6560 h 6902"/>
                <a:gd name="T34" fmla="*/ 1591 w 6902"/>
                <a:gd name="T35" fmla="*/ 6357 h 6902"/>
                <a:gd name="T36" fmla="*/ 1256 w 6902"/>
                <a:gd name="T37" fmla="*/ 6113 h 6902"/>
                <a:gd name="T38" fmla="*/ 954 w 6902"/>
                <a:gd name="T39" fmla="*/ 5831 h 6902"/>
                <a:gd name="T40" fmla="*/ 686 w 6902"/>
                <a:gd name="T41" fmla="*/ 5515 h 6902"/>
                <a:gd name="T42" fmla="*/ 458 w 6902"/>
                <a:gd name="T43" fmla="*/ 5169 h 6902"/>
                <a:gd name="T44" fmla="*/ 273 w 6902"/>
                <a:gd name="T45" fmla="*/ 4794 h 6902"/>
                <a:gd name="T46" fmla="*/ 133 w 6902"/>
                <a:gd name="T47" fmla="*/ 4396 h 6902"/>
                <a:gd name="T48" fmla="*/ 41 w 6902"/>
                <a:gd name="T49" fmla="*/ 3976 h 6902"/>
                <a:gd name="T50" fmla="*/ 2 w 6902"/>
                <a:gd name="T51" fmla="*/ 3540 h 6902"/>
                <a:gd name="T52" fmla="*/ 10 w 6902"/>
                <a:gd name="T53" fmla="*/ 3185 h 6902"/>
                <a:gd name="T54" fmla="*/ 71 w 6902"/>
                <a:gd name="T55" fmla="*/ 2755 h 6902"/>
                <a:gd name="T56" fmla="*/ 182 w 6902"/>
                <a:gd name="T57" fmla="*/ 2345 h 6902"/>
                <a:gd name="T58" fmla="*/ 342 w 6902"/>
                <a:gd name="T59" fmla="*/ 1955 h 6902"/>
                <a:gd name="T60" fmla="*/ 545 w 6902"/>
                <a:gd name="T61" fmla="*/ 1591 h 6902"/>
                <a:gd name="T62" fmla="*/ 789 w 6902"/>
                <a:gd name="T63" fmla="*/ 1256 h 6902"/>
                <a:gd name="T64" fmla="*/ 1071 w 6902"/>
                <a:gd name="T65" fmla="*/ 954 h 6902"/>
                <a:gd name="T66" fmla="*/ 1387 w 6902"/>
                <a:gd name="T67" fmla="*/ 686 h 6902"/>
                <a:gd name="T68" fmla="*/ 1733 w 6902"/>
                <a:gd name="T69" fmla="*/ 458 h 6902"/>
                <a:gd name="T70" fmla="*/ 2108 w 6902"/>
                <a:gd name="T71" fmla="*/ 273 h 6902"/>
                <a:gd name="T72" fmla="*/ 2506 w 6902"/>
                <a:gd name="T73" fmla="*/ 133 h 6902"/>
                <a:gd name="T74" fmla="*/ 2926 w 6902"/>
                <a:gd name="T75" fmla="*/ 41 h 6902"/>
                <a:gd name="T76" fmla="*/ 3362 w 6902"/>
                <a:gd name="T77" fmla="*/ 2 h 6902"/>
                <a:gd name="T78" fmla="*/ 3717 w 6902"/>
                <a:gd name="T79" fmla="*/ 10 h 6902"/>
                <a:gd name="T80" fmla="*/ 4147 w 6902"/>
                <a:gd name="T81" fmla="*/ 71 h 6902"/>
                <a:gd name="T82" fmla="*/ 4557 w 6902"/>
                <a:gd name="T83" fmla="*/ 182 h 6902"/>
                <a:gd name="T84" fmla="*/ 4947 w 6902"/>
                <a:gd name="T85" fmla="*/ 342 h 6902"/>
                <a:gd name="T86" fmla="*/ 5311 w 6902"/>
                <a:gd name="T87" fmla="*/ 545 h 6902"/>
                <a:gd name="T88" fmla="*/ 5646 w 6902"/>
                <a:gd name="T89" fmla="*/ 789 h 6902"/>
                <a:gd name="T90" fmla="*/ 5948 w 6902"/>
                <a:gd name="T91" fmla="*/ 1071 h 6902"/>
                <a:gd name="T92" fmla="*/ 6216 w 6902"/>
                <a:gd name="T93" fmla="*/ 1387 h 6902"/>
                <a:gd name="T94" fmla="*/ 6444 w 6902"/>
                <a:gd name="T95" fmla="*/ 1733 h 6902"/>
                <a:gd name="T96" fmla="*/ 6629 w 6902"/>
                <a:gd name="T97" fmla="*/ 2108 h 6902"/>
                <a:gd name="T98" fmla="*/ 6769 w 6902"/>
                <a:gd name="T99" fmla="*/ 2506 h 6902"/>
                <a:gd name="T100" fmla="*/ 6861 w 6902"/>
                <a:gd name="T101" fmla="*/ 2926 h 6902"/>
                <a:gd name="T102" fmla="*/ 6900 w 6902"/>
                <a:gd name="T103" fmla="*/ 3362 h 6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902" h="6902">
                  <a:moveTo>
                    <a:pt x="6902" y="3451"/>
                  </a:moveTo>
                  <a:lnTo>
                    <a:pt x="6902" y="3451"/>
                  </a:lnTo>
                  <a:lnTo>
                    <a:pt x="6900" y="3540"/>
                  </a:lnTo>
                  <a:lnTo>
                    <a:pt x="6897" y="3628"/>
                  </a:lnTo>
                  <a:lnTo>
                    <a:pt x="6892" y="3717"/>
                  </a:lnTo>
                  <a:lnTo>
                    <a:pt x="6884" y="3804"/>
                  </a:lnTo>
                  <a:lnTo>
                    <a:pt x="6874" y="3891"/>
                  </a:lnTo>
                  <a:lnTo>
                    <a:pt x="6861" y="3976"/>
                  </a:lnTo>
                  <a:lnTo>
                    <a:pt x="6847" y="4061"/>
                  </a:lnTo>
                  <a:lnTo>
                    <a:pt x="6831" y="4147"/>
                  </a:lnTo>
                  <a:lnTo>
                    <a:pt x="6813" y="4230"/>
                  </a:lnTo>
                  <a:lnTo>
                    <a:pt x="6792" y="4314"/>
                  </a:lnTo>
                  <a:lnTo>
                    <a:pt x="6769" y="4396"/>
                  </a:lnTo>
                  <a:lnTo>
                    <a:pt x="6745" y="4477"/>
                  </a:lnTo>
                  <a:lnTo>
                    <a:pt x="6720" y="4557"/>
                  </a:lnTo>
                  <a:lnTo>
                    <a:pt x="6692" y="4638"/>
                  </a:lnTo>
                  <a:lnTo>
                    <a:pt x="6662" y="4717"/>
                  </a:lnTo>
                  <a:lnTo>
                    <a:pt x="6629" y="4794"/>
                  </a:lnTo>
                  <a:lnTo>
                    <a:pt x="6596" y="4871"/>
                  </a:lnTo>
                  <a:lnTo>
                    <a:pt x="6560" y="4947"/>
                  </a:lnTo>
                  <a:lnTo>
                    <a:pt x="6523" y="5021"/>
                  </a:lnTo>
                  <a:lnTo>
                    <a:pt x="6484" y="5095"/>
                  </a:lnTo>
                  <a:lnTo>
                    <a:pt x="6444" y="5169"/>
                  </a:lnTo>
                  <a:lnTo>
                    <a:pt x="6402" y="5240"/>
                  </a:lnTo>
                  <a:lnTo>
                    <a:pt x="6357" y="5311"/>
                  </a:lnTo>
                  <a:lnTo>
                    <a:pt x="6312" y="5380"/>
                  </a:lnTo>
                  <a:lnTo>
                    <a:pt x="6264" y="5448"/>
                  </a:lnTo>
                  <a:lnTo>
                    <a:pt x="6216" y="5515"/>
                  </a:lnTo>
                  <a:lnTo>
                    <a:pt x="6166" y="5581"/>
                  </a:lnTo>
                  <a:lnTo>
                    <a:pt x="6113" y="5646"/>
                  </a:lnTo>
                  <a:lnTo>
                    <a:pt x="6059" y="5708"/>
                  </a:lnTo>
                  <a:lnTo>
                    <a:pt x="6005" y="5771"/>
                  </a:lnTo>
                  <a:lnTo>
                    <a:pt x="5948" y="5831"/>
                  </a:lnTo>
                  <a:lnTo>
                    <a:pt x="5890" y="5890"/>
                  </a:lnTo>
                  <a:lnTo>
                    <a:pt x="5831" y="5948"/>
                  </a:lnTo>
                  <a:lnTo>
                    <a:pt x="5771" y="6005"/>
                  </a:lnTo>
                  <a:lnTo>
                    <a:pt x="5708" y="6059"/>
                  </a:lnTo>
                  <a:lnTo>
                    <a:pt x="5646" y="6113"/>
                  </a:lnTo>
                  <a:lnTo>
                    <a:pt x="5581" y="6166"/>
                  </a:lnTo>
                  <a:lnTo>
                    <a:pt x="5515" y="6216"/>
                  </a:lnTo>
                  <a:lnTo>
                    <a:pt x="5448" y="6264"/>
                  </a:lnTo>
                  <a:lnTo>
                    <a:pt x="5380" y="6312"/>
                  </a:lnTo>
                  <a:lnTo>
                    <a:pt x="5311" y="6357"/>
                  </a:lnTo>
                  <a:lnTo>
                    <a:pt x="5240" y="6402"/>
                  </a:lnTo>
                  <a:lnTo>
                    <a:pt x="5169" y="6444"/>
                  </a:lnTo>
                  <a:lnTo>
                    <a:pt x="5095" y="6484"/>
                  </a:lnTo>
                  <a:lnTo>
                    <a:pt x="5021" y="6523"/>
                  </a:lnTo>
                  <a:lnTo>
                    <a:pt x="4947" y="6560"/>
                  </a:lnTo>
                  <a:lnTo>
                    <a:pt x="4871" y="6596"/>
                  </a:lnTo>
                  <a:lnTo>
                    <a:pt x="4794" y="6629"/>
                  </a:lnTo>
                  <a:lnTo>
                    <a:pt x="4717" y="6662"/>
                  </a:lnTo>
                  <a:lnTo>
                    <a:pt x="4638" y="6692"/>
                  </a:lnTo>
                  <a:lnTo>
                    <a:pt x="4557" y="6720"/>
                  </a:lnTo>
                  <a:lnTo>
                    <a:pt x="4477" y="6745"/>
                  </a:lnTo>
                  <a:lnTo>
                    <a:pt x="4396" y="6769"/>
                  </a:lnTo>
                  <a:lnTo>
                    <a:pt x="4314" y="6792"/>
                  </a:lnTo>
                  <a:lnTo>
                    <a:pt x="4230" y="6813"/>
                  </a:lnTo>
                  <a:lnTo>
                    <a:pt x="4147" y="6831"/>
                  </a:lnTo>
                  <a:lnTo>
                    <a:pt x="4061" y="6847"/>
                  </a:lnTo>
                  <a:lnTo>
                    <a:pt x="3976" y="6861"/>
                  </a:lnTo>
                  <a:lnTo>
                    <a:pt x="3891" y="6874"/>
                  </a:lnTo>
                  <a:lnTo>
                    <a:pt x="3804" y="6884"/>
                  </a:lnTo>
                  <a:lnTo>
                    <a:pt x="3717" y="6892"/>
                  </a:lnTo>
                  <a:lnTo>
                    <a:pt x="3628" y="6897"/>
                  </a:lnTo>
                  <a:lnTo>
                    <a:pt x="3540" y="6900"/>
                  </a:lnTo>
                  <a:lnTo>
                    <a:pt x="3451" y="6902"/>
                  </a:lnTo>
                  <a:lnTo>
                    <a:pt x="3451" y="6902"/>
                  </a:lnTo>
                  <a:lnTo>
                    <a:pt x="3362" y="6900"/>
                  </a:lnTo>
                  <a:lnTo>
                    <a:pt x="3274" y="6897"/>
                  </a:lnTo>
                  <a:lnTo>
                    <a:pt x="3185" y="6892"/>
                  </a:lnTo>
                  <a:lnTo>
                    <a:pt x="3098" y="6884"/>
                  </a:lnTo>
                  <a:lnTo>
                    <a:pt x="3011" y="6874"/>
                  </a:lnTo>
                  <a:lnTo>
                    <a:pt x="2926" y="6861"/>
                  </a:lnTo>
                  <a:lnTo>
                    <a:pt x="2841" y="6847"/>
                  </a:lnTo>
                  <a:lnTo>
                    <a:pt x="2755" y="6831"/>
                  </a:lnTo>
                  <a:lnTo>
                    <a:pt x="2672" y="6813"/>
                  </a:lnTo>
                  <a:lnTo>
                    <a:pt x="2588" y="6792"/>
                  </a:lnTo>
                  <a:lnTo>
                    <a:pt x="2506" y="6769"/>
                  </a:lnTo>
                  <a:lnTo>
                    <a:pt x="2425" y="6745"/>
                  </a:lnTo>
                  <a:lnTo>
                    <a:pt x="2345" y="6720"/>
                  </a:lnTo>
                  <a:lnTo>
                    <a:pt x="2264" y="6692"/>
                  </a:lnTo>
                  <a:lnTo>
                    <a:pt x="2185" y="6662"/>
                  </a:lnTo>
                  <a:lnTo>
                    <a:pt x="2108" y="6629"/>
                  </a:lnTo>
                  <a:lnTo>
                    <a:pt x="2031" y="6596"/>
                  </a:lnTo>
                  <a:lnTo>
                    <a:pt x="1955" y="6560"/>
                  </a:lnTo>
                  <a:lnTo>
                    <a:pt x="1881" y="6523"/>
                  </a:lnTo>
                  <a:lnTo>
                    <a:pt x="1807" y="6484"/>
                  </a:lnTo>
                  <a:lnTo>
                    <a:pt x="1733" y="6444"/>
                  </a:lnTo>
                  <a:lnTo>
                    <a:pt x="1662" y="6402"/>
                  </a:lnTo>
                  <a:lnTo>
                    <a:pt x="1591" y="6357"/>
                  </a:lnTo>
                  <a:lnTo>
                    <a:pt x="1522" y="6312"/>
                  </a:lnTo>
                  <a:lnTo>
                    <a:pt x="1454" y="6264"/>
                  </a:lnTo>
                  <a:lnTo>
                    <a:pt x="1387" y="6216"/>
                  </a:lnTo>
                  <a:lnTo>
                    <a:pt x="1321" y="6166"/>
                  </a:lnTo>
                  <a:lnTo>
                    <a:pt x="1256" y="6113"/>
                  </a:lnTo>
                  <a:lnTo>
                    <a:pt x="1194" y="6059"/>
                  </a:lnTo>
                  <a:lnTo>
                    <a:pt x="1131" y="6005"/>
                  </a:lnTo>
                  <a:lnTo>
                    <a:pt x="1071" y="5948"/>
                  </a:lnTo>
                  <a:lnTo>
                    <a:pt x="1012" y="5890"/>
                  </a:lnTo>
                  <a:lnTo>
                    <a:pt x="954" y="5831"/>
                  </a:lnTo>
                  <a:lnTo>
                    <a:pt x="897" y="5771"/>
                  </a:lnTo>
                  <a:lnTo>
                    <a:pt x="843" y="5708"/>
                  </a:lnTo>
                  <a:lnTo>
                    <a:pt x="789" y="5646"/>
                  </a:lnTo>
                  <a:lnTo>
                    <a:pt x="736" y="5581"/>
                  </a:lnTo>
                  <a:lnTo>
                    <a:pt x="686" y="5515"/>
                  </a:lnTo>
                  <a:lnTo>
                    <a:pt x="638" y="5448"/>
                  </a:lnTo>
                  <a:lnTo>
                    <a:pt x="590" y="5380"/>
                  </a:lnTo>
                  <a:lnTo>
                    <a:pt x="545" y="5311"/>
                  </a:lnTo>
                  <a:lnTo>
                    <a:pt x="500" y="5240"/>
                  </a:lnTo>
                  <a:lnTo>
                    <a:pt x="458" y="5169"/>
                  </a:lnTo>
                  <a:lnTo>
                    <a:pt x="418" y="5095"/>
                  </a:lnTo>
                  <a:lnTo>
                    <a:pt x="379" y="5021"/>
                  </a:lnTo>
                  <a:lnTo>
                    <a:pt x="342" y="4947"/>
                  </a:lnTo>
                  <a:lnTo>
                    <a:pt x="306" y="4871"/>
                  </a:lnTo>
                  <a:lnTo>
                    <a:pt x="273" y="4794"/>
                  </a:lnTo>
                  <a:lnTo>
                    <a:pt x="240" y="4717"/>
                  </a:lnTo>
                  <a:lnTo>
                    <a:pt x="210" y="4638"/>
                  </a:lnTo>
                  <a:lnTo>
                    <a:pt x="182" y="4557"/>
                  </a:lnTo>
                  <a:lnTo>
                    <a:pt x="157" y="4477"/>
                  </a:lnTo>
                  <a:lnTo>
                    <a:pt x="133" y="4396"/>
                  </a:lnTo>
                  <a:lnTo>
                    <a:pt x="110" y="4314"/>
                  </a:lnTo>
                  <a:lnTo>
                    <a:pt x="89" y="4230"/>
                  </a:lnTo>
                  <a:lnTo>
                    <a:pt x="71" y="4147"/>
                  </a:lnTo>
                  <a:lnTo>
                    <a:pt x="55" y="4061"/>
                  </a:lnTo>
                  <a:lnTo>
                    <a:pt x="41" y="3976"/>
                  </a:lnTo>
                  <a:lnTo>
                    <a:pt x="28" y="3891"/>
                  </a:lnTo>
                  <a:lnTo>
                    <a:pt x="18" y="3804"/>
                  </a:lnTo>
                  <a:lnTo>
                    <a:pt x="10" y="3717"/>
                  </a:lnTo>
                  <a:lnTo>
                    <a:pt x="5" y="3628"/>
                  </a:lnTo>
                  <a:lnTo>
                    <a:pt x="2" y="3540"/>
                  </a:lnTo>
                  <a:lnTo>
                    <a:pt x="0" y="3451"/>
                  </a:lnTo>
                  <a:lnTo>
                    <a:pt x="0" y="3451"/>
                  </a:lnTo>
                  <a:lnTo>
                    <a:pt x="2" y="3362"/>
                  </a:lnTo>
                  <a:lnTo>
                    <a:pt x="5" y="3274"/>
                  </a:lnTo>
                  <a:lnTo>
                    <a:pt x="10" y="3185"/>
                  </a:lnTo>
                  <a:lnTo>
                    <a:pt x="18" y="3098"/>
                  </a:lnTo>
                  <a:lnTo>
                    <a:pt x="28" y="3011"/>
                  </a:lnTo>
                  <a:lnTo>
                    <a:pt x="41" y="2926"/>
                  </a:lnTo>
                  <a:lnTo>
                    <a:pt x="55" y="2841"/>
                  </a:lnTo>
                  <a:lnTo>
                    <a:pt x="71" y="2755"/>
                  </a:lnTo>
                  <a:lnTo>
                    <a:pt x="89" y="2672"/>
                  </a:lnTo>
                  <a:lnTo>
                    <a:pt x="110" y="2588"/>
                  </a:lnTo>
                  <a:lnTo>
                    <a:pt x="133" y="2506"/>
                  </a:lnTo>
                  <a:lnTo>
                    <a:pt x="157" y="2425"/>
                  </a:lnTo>
                  <a:lnTo>
                    <a:pt x="182" y="2345"/>
                  </a:lnTo>
                  <a:lnTo>
                    <a:pt x="210" y="2264"/>
                  </a:lnTo>
                  <a:lnTo>
                    <a:pt x="240" y="2185"/>
                  </a:lnTo>
                  <a:lnTo>
                    <a:pt x="273" y="2108"/>
                  </a:lnTo>
                  <a:lnTo>
                    <a:pt x="306" y="2031"/>
                  </a:lnTo>
                  <a:lnTo>
                    <a:pt x="342" y="1955"/>
                  </a:lnTo>
                  <a:lnTo>
                    <a:pt x="379" y="1881"/>
                  </a:lnTo>
                  <a:lnTo>
                    <a:pt x="418" y="1807"/>
                  </a:lnTo>
                  <a:lnTo>
                    <a:pt x="458" y="1733"/>
                  </a:lnTo>
                  <a:lnTo>
                    <a:pt x="500" y="1662"/>
                  </a:lnTo>
                  <a:lnTo>
                    <a:pt x="545" y="1591"/>
                  </a:lnTo>
                  <a:lnTo>
                    <a:pt x="590" y="1522"/>
                  </a:lnTo>
                  <a:lnTo>
                    <a:pt x="638" y="1454"/>
                  </a:lnTo>
                  <a:lnTo>
                    <a:pt x="686" y="1387"/>
                  </a:lnTo>
                  <a:lnTo>
                    <a:pt x="736" y="1321"/>
                  </a:lnTo>
                  <a:lnTo>
                    <a:pt x="789" y="1256"/>
                  </a:lnTo>
                  <a:lnTo>
                    <a:pt x="843" y="1194"/>
                  </a:lnTo>
                  <a:lnTo>
                    <a:pt x="897" y="1131"/>
                  </a:lnTo>
                  <a:lnTo>
                    <a:pt x="954" y="1071"/>
                  </a:lnTo>
                  <a:lnTo>
                    <a:pt x="1012" y="1012"/>
                  </a:lnTo>
                  <a:lnTo>
                    <a:pt x="1071" y="954"/>
                  </a:lnTo>
                  <a:lnTo>
                    <a:pt x="1131" y="897"/>
                  </a:lnTo>
                  <a:lnTo>
                    <a:pt x="1194" y="843"/>
                  </a:lnTo>
                  <a:lnTo>
                    <a:pt x="1256" y="789"/>
                  </a:lnTo>
                  <a:lnTo>
                    <a:pt x="1321" y="736"/>
                  </a:lnTo>
                  <a:lnTo>
                    <a:pt x="1387" y="686"/>
                  </a:lnTo>
                  <a:lnTo>
                    <a:pt x="1454" y="638"/>
                  </a:lnTo>
                  <a:lnTo>
                    <a:pt x="1522" y="590"/>
                  </a:lnTo>
                  <a:lnTo>
                    <a:pt x="1591" y="545"/>
                  </a:lnTo>
                  <a:lnTo>
                    <a:pt x="1662" y="500"/>
                  </a:lnTo>
                  <a:lnTo>
                    <a:pt x="1733" y="458"/>
                  </a:lnTo>
                  <a:lnTo>
                    <a:pt x="1807" y="418"/>
                  </a:lnTo>
                  <a:lnTo>
                    <a:pt x="1881" y="379"/>
                  </a:lnTo>
                  <a:lnTo>
                    <a:pt x="1955" y="342"/>
                  </a:lnTo>
                  <a:lnTo>
                    <a:pt x="2031" y="306"/>
                  </a:lnTo>
                  <a:lnTo>
                    <a:pt x="2108" y="273"/>
                  </a:lnTo>
                  <a:lnTo>
                    <a:pt x="2185" y="240"/>
                  </a:lnTo>
                  <a:lnTo>
                    <a:pt x="2264" y="210"/>
                  </a:lnTo>
                  <a:lnTo>
                    <a:pt x="2345" y="182"/>
                  </a:lnTo>
                  <a:lnTo>
                    <a:pt x="2425" y="157"/>
                  </a:lnTo>
                  <a:lnTo>
                    <a:pt x="2506" y="133"/>
                  </a:lnTo>
                  <a:lnTo>
                    <a:pt x="2588" y="110"/>
                  </a:lnTo>
                  <a:lnTo>
                    <a:pt x="2672" y="89"/>
                  </a:lnTo>
                  <a:lnTo>
                    <a:pt x="2755" y="71"/>
                  </a:lnTo>
                  <a:lnTo>
                    <a:pt x="2841" y="55"/>
                  </a:lnTo>
                  <a:lnTo>
                    <a:pt x="2926" y="41"/>
                  </a:lnTo>
                  <a:lnTo>
                    <a:pt x="3011" y="28"/>
                  </a:lnTo>
                  <a:lnTo>
                    <a:pt x="3098" y="18"/>
                  </a:lnTo>
                  <a:lnTo>
                    <a:pt x="3185" y="10"/>
                  </a:lnTo>
                  <a:lnTo>
                    <a:pt x="3274" y="5"/>
                  </a:lnTo>
                  <a:lnTo>
                    <a:pt x="3362" y="2"/>
                  </a:lnTo>
                  <a:lnTo>
                    <a:pt x="3451" y="0"/>
                  </a:lnTo>
                  <a:lnTo>
                    <a:pt x="3451" y="0"/>
                  </a:lnTo>
                  <a:lnTo>
                    <a:pt x="3540" y="2"/>
                  </a:lnTo>
                  <a:lnTo>
                    <a:pt x="3628" y="5"/>
                  </a:lnTo>
                  <a:lnTo>
                    <a:pt x="3717" y="10"/>
                  </a:lnTo>
                  <a:lnTo>
                    <a:pt x="3804" y="18"/>
                  </a:lnTo>
                  <a:lnTo>
                    <a:pt x="3891" y="28"/>
                  </a:lnTo>
                  <a:lnTo>
                    <a:pt x="3976" y="41"/>
                  </a:lnTo>
                  <a:lnTo>
                    <a:pt x="4061" y="55"/>
                  </a:lnTo>
                  <a:lnTo>
                    <a:pt x="4147" y="71"/>
                  </a:lnTo>
                  <a:lnTo>
                    <a:pt x="4230" y="89"/>
                  </a:lnTo>
                  <a:lnTo>
                    <a:pt x="4314" y="110"/>
                  </a:lnTo>
                  <a:lnTo>
                    <a:pt x="4396" y="133"/>
                  </a:lnTo>
                  <a:lnTo>
                    <a:pt x="4477" y="157"/>
                  </a:lnTo>
                  <a:lnTo>
                    <a:pt x="4557" y="182"/>
                  </a:lnTo>
                  <a:lnTo>
                    <a:pt x="4638" y="210"/>
                  </a:lnTo>
                  <a:lnTo>
                    <a:pt x="4717" y="240"/>
                  </a:lnTo>
                  <a:lnTo>
                    <a:pt x="4794" y="273"/>
                  </a:lnTo>
                  <a:lnTo>
                    <a:pt x="4871" y="306"/>
                  </a:lnTo>
                  <a:lnTo>
                    <a:pt x="4947" y="342"/>
                  </a:lnTo>
                  <a:lnTo>
                    <a:pt x="5021" y="379"/>
                  </a:lnTo>
                  <a:lnTo>
                    <a:pt x="5095" y="418"/>
                  </a:lnTo>
                  <a:lnTo>
                    <a:pt x="5169" y="458"/>
                  </a:lnTo>
                  <a:lnTo>
                    <a:pt x="5240" y="500"/>
                  </a:lnTo>
                  <a:lnTo>
                    <a:pt x="5311" y="545"/>
                  </a:lnTo>
                  <a:lnTo>
                    <a:pt x="5380" y="590"/>
                  </a:lnTo>
                  <a:lnTo>
                    <a:pt x="5448" y="638"/>
                  </a:lnTo>
                  <a:lnTo>
                    <a:pt x="5515" y="686"/>
                  </a:lnTo>
                  <a:lnTo>
                    <a:pt x="5581" y="736"/>
                  </a:lnTo>
                  <a:lnTo>
                    <a:pt x="5646" y="789"/>
                  </a:lnTo>
                  <a:lnTo>
                    <a:pt x="5708" y="843"/>
                  </a:lnTo>
                  <a:lnTo>
                    <a:pt x="5771" y="897"/>
                  </a:lnTo>
                  <a:lnTo>
                    <a:pt x="5831" y="954"/>
                  </a:lnTo>
                  <a:lnTo>
                    <a:pt x="5890" y="1012"/>
                  </a:lnTo>
                  <a:lnTo>
                    <a:pt x="5948" y="1071"/>
                  </a:lnTo>
                  <a:lnTo>
                    <a:pt x="6005" y="1131"/>
                  </a:lnTo>
                  <a:lnTo>
                    <a:pt x="6059" y="1194"/>
                  </a:lnTo>
                  <a:lnTo>
                    <a:pt x="6113" y="1256"/>
                  </a:lnTo>
                  <a:lnTo>
                    <a:pt x="6166" y="1321"/>
                  </a:lnTo>
                  <a:lnTo>
                    <a:pt x="6216" y="1387"/>
                  </a:lnTo>
                  <a:lnTo>
                    <a:pt x="6264" y="1454"/>
                  </a:lnTo>
                  <a:lnTo>
                    <a:pt x="6312" y="1522"/>
                  </a:lnTo>
                  <a:lnTo>
                    <a:pt x="6357" y="1591"/>
                  </a:lnTo>
                  <a:lnTo>
                    <a:pt x="6402" y="1662"/>
                  </a:lnTo>
                  <a:lnTo>
                    <a:pt x="6444" y="1733"/>
                  </a:lnTo>
                  <a:lnTo>
                    <a:pt x="6484" y="1807"/>
                  </a:lnTo>
                  <a:lnTo>
                    <a:pt x="6523" y="1881"/>
                  </a:lnTo>
                  <a:lnTo>
                    <a:pt x="6560" y="1955"/>
                  </a:lnTo>
                  <a:lnTo>
                    <a:pt x="6596" y="2031"/>
                  </a:lnTo>
                  <a:lnTo>
                    <a:pt x="6629" y="2108"/>
                  </a:lnTo>
                  <a:lnTo>
                    <a:pt x="6662" y="2185"/>
                  </a:lnTo>
                  <a:lnTo>
                    <a:pt x="6692" y="2264"/>
                  </a:lnTo>
                  <a:lnTo>
                    <a:pt x="6720" y="2345"/>
                  </a:lnTo>
                  <a:lnTo>
                    <a:pt x="6745" y="2425"/>
                  </a:lnTo>
                  <a:lnTo>
                    <a:pt x="6769" y="2506"/>
                  </a:lnTo>
                  <a:lnTo>
                    <a:pt x="6792" y="2588"/>
                  </a:lnTo>
                  <a:lnTo>
                    <a:pt x="6813" y="2672"/>
                  </a:lnTo>
                  <a:lnTo>
                    <a:pt x="6831" y="2755"/>
                  </a:lnTo>
                  <a:lnTo>
                    <a:pt x="6847" y="2841"/>
                  </a:lnTo>
                  <a:lnTo>
                    <a:pt x="6861" y="2926"/>
                  </a:lnTo>
                  <a:lnTo>
                    <a:pt x="6874" y="3011"/>
                  </a:lnTo>
                  <a:lnTo>
                    <a:pt x="6884" y="3098"/>
                  </a:lnTo>
                  <a:lnTo>
                    <a:pt x="6892" y="3185"/>
                  </a:lnTo>
                  <a:lnTo>
                    <a:pt x="6897" y="3274"/>
                  </a:lnTo>
                  <a:lnTo>
                    <a:pt x="6900" y="3362"/>
                  </a:lnTo>
                  <a:lnTo>
                    <a:pt x="6902" y="3451"/>
                  </a:lnTo>
                  <a:lnTo>
                    <a:pt x="6902" y="3451"/>
                  </a:lnTo>
                  <a:close/>
                </a:path>
              </a:pathLst>
            </a:custGeom>
            <a:noFill/>
            <a:ln w="6350" cmpd="sng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3" name="Freeform 52"/>
            <p:cNvSpPr>
              <a:spLocks/>
            </p:cNvSpPr>
            <p:nvPr/>
          </p:nvSpPr>
          <p:spPr bwMode="auto">
            <a:xfrm>
              <a:off x="2391022" y="1260722"/>
              <a:ext cx="4361956" cy="4361956"/>
            </a:xfrm>
            <a:custGeom>
              <a:avLst/>
              <a:gdLst>
                <a:gd name="T0" fmla="*/ 7759 w 7770"/>
                <a:gd name="T1" fmla="*/ 4184 h 7770"/>
                <a:gd name="T2" fmla="*/ 7691 w 7770"/>
                <a:gd name="T3" fmla="*/ 4668 h 7770"/>
                <a:gd name="T4" fmla="*/ 7567 w 7770"/>
                <a:gd name="T5" fmla="*/ 5131 h 7770"/>
                <a:gd name="T6" fmla="*/ 7387 w 7770"/>
                <a:gd name="T7" fmla="*/ 5569 h 7770"/>
                <a:gd name="T8" fmla="*/ 7158 w 7770"/>
                <a:gd name="T9" fmla="*/ 5980 h 7770"/>
                <a:gd name="T10" fmla="*/ 6883 w 7770"/>
                <a:gd name="T11" fmla="*/ 6357 h 7770"/>
                <a:gd name="T12" fmla="*/ 6566 w 7770"/>
                <a:gd name="T13" fmla="*/ 6698 h 7770"/>
                <a:gd name="T14" fmla="*/ 6210 w 7770"/>
                <a:gd name="T15" fmla="*/ 6999 h 7770"/>
                <a:gd name="T16" fmla="*/ 5819 w 7770"/>
                <a:gd name="T17" fmla="*/ 7257 h 7770"/>
                <a:gd name="T18" fmla="*/ 5397 w 7770"/>
                <a:gd name="T19" fmla="*/ 7466 h 7770"/>
                <a:gd name="T20" fmla="*/ 4949 w 7770"/>
                <a:gd name="T21" fmla="*/ 7624 h 7770"/>
                <a:gd name="T22" fmla="*/ 4478 w 7770"/>
                <a:gd name="T23" fmla="*/ 7727 h 7770"/>
                <a:gd name="T24" fmla="*/ 3985 w 7770"/>
                <a:gd name="T25" fmla="*/ 7770 h 7770"/>
                <a:gd name="T26" fmla="*/ 3586 w 7770"/>
                <a:gd name="T27" fmla="*/ 7759 h 7770"/>
                <a:gd name="T28" fmla="*/ 3102 w 7770"/>
                <a:gd name="T29" fmla="*/ 7691 h 7770"/>
                <a:gd name="T30" fmla="*/ 2639 w 7770"/>
                <a:gd name="T31" fmla="*/ 7567 h 7770"/>
                <a:gd name="T32" fmla="*/ 2201 w 7770"/>
                <a:gd name="T33" fmla="*/ 7387 h 7770"/>
                <a:gd name="T34" fmla="*/ 1790 w 7770"/>
                <a:gd name="T35" fmla="*/ 7158 h 7770"/>
                <a:gd name="T36" fmla="*/ 1413 w 7770"/>
                <a:gd name="T37" fmla="*/ 6883 h 7770"/>
                <a:gd name="T38" fmla="*/ 1072 w 7770"/>
                <a:gd name="T39" fmla="*/ 6566 h 7770"/>
                <a:gd name="T40" fmla="*/ 771 w 7770"/>
                <a:gd name="T41" fmla="*/ 6210 h 7770"/>
                <a:gd name="T42" fmla="*/ 513 w 7770"/>
                <a:gd name="T43" fmla="*/ 5819 h 7770"/>
                <a:gd name="T44" fmla="*/ 304 w 7770"/>
                <a:gd name="T45" fmla="*/ 5397 h 7770"/>
                <a:gd name="T46" fmla="*/ 146 w 7770"/>
                <a:gd name="T47" fmla="*/ 4949 h 7770"/>
                <a:gd name="T48" fmla="*/ 43 w 7770"/>
                <a:gd name="T49" fmla="*/ 4478 h 7770"/>
                <a:gd name="T50" fmla="*/ 0 w 7770"/>
                <a:gd name="T51" fmla="*/ 3985 h 7770"/>
                <a:gd name="T52" fmla="*/ 11 w 7770"/>
                <a:gd name="T53" fmla="*/ 3586 h 7770"/>
                <a:gd name="T54" fmla="*/ 79 w 7770"/>
                <a:gd name="T55" fmla="*/ 3102 h 7770"/>
                <a:gd name="T56" fmla="*/ 203 w 7770"/>
                <a:gd name="T57" fmla="*/ 2639 h 7770"/>
                <a:gd name="T58" fmla="*/ 383 w 7770"/>
                <a:gd name="T59" fmla="*/ 2201 h 7770"/>
                <a:gd name="T60" fmla="*/ 612 w 7770"/>
                <a:gd name="T61" fmla="*/ 1790 h 7770"/>
                <a:gd name="T62" fmla="*/ 887 w 7770"/>
                <a:gd name="T63" fmla="*/ 1413 h 7770"/>
                <a:gd name="T64" fmla="*/ 1204 w 7770"/>
                <a:gd name="T65" fmla="*/ 1072 h 7770"/>
                <a:gd name="T66" fmla="*/ 1560 w 7770"/>
                <a:gd name="T67" fmla="*/ 771 h 7770"/>
                <a:gd name="T68" fmla="*/ 1951 w 7770"/>
                <a:gd name="T69" fmla="*/ 513 h 7770"/>
                <a:gd name="T70" fmla="*/ 2373 w 7770"/>
                <a:gd name="T71" fmla="*/ 304 h 7770"/>
                <a:gd name="T72" fmla="*/ 2821 w 7770"/>
                <a:gd name="T73" fmla="*/ 146 h 7770"/>
                <a:gd name="T74" fmla="*/ 3292 w 7770"/>
                <a:gd name="T75" fmla="*/ 43 h 7770"/>
                <a:gd name="T76" fmla="*/ 3785 w 7770"/>
                <a:gd name="T77" fmla="*/ 0 h 7770"/>
                <a:gd name="T78" fmla="*/ 4184 w 7770"/>
                <a:gd name="T79" fmla="*/ 11 h 7770"/>
                <a:gd name="T80" fmla="*/ 4668 w 7770"/>
                <a:gd name="T81" fmla="*/ 79 h 7770"/>
                <a:gd name="T82" fmla="*/ 5131 w 7770"/>
                <a:gd name="T83" fmla="*/ 203 h 7770"/>
                <a:gd name="T84" fmla="*/ 5569 w 7770"/>
                <a:gd name="T85" fmla="*/ 383 h 7770"/>
                <a:gd name="T86" fmla="*/ 5980 w 7770"/>
                <a:gd name="T87" fmla="*/ 612 h 7770"/>
                <a:gd name="T88" fmla="*/ 6357 w 7770"/>
                <a:gd name="T89" fmla="*/ 887 h 7770"/>
                <a:gd name="T90" fmla="*/ 6698 w 7770"/>
                <a:gd name="T91" fmla="*/ 1204 h 7770"/>
                <a:gd name="T92" fmla="*/ 6999 w 7770"/>
                <a:gd name="T93" fmla="*/ 1560 h 7770"/>
                <a:gd name="T94" fmla="*/ 7257 w 7770"/>
                <a:gd name="T95" fmla="*/ 1951 h 7770"/>
                <a:gd name="T96" fmla="*/ 7466 w 7770"/>
                <a:gd name="T97" fmla="*/ 2373 h 7770"/>
                <a:gd name="T98" fmla="*/ 7624 w 7770"/>
                <a:gd name="T99" fmla="*/ 2821 h 7770"/>
                <a:gd name="T100" fmla="*/ 7727 w 7770"/>
                <a:gd name="T101" fmla="*/ 3292 h 7770"/>
                <a:gd name="T102" fmla="*/ 7770 w 7770"/>
                <a:gd name="T103" fmla="*/ 3785 h 7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770" h="7770">
                  <a:moveTo>
                    <a:pt x="7770" y="3885"/>
                  </a:moveTo>
                  <a:lnTo>
                    <a:pt x="7770" y="3885"/>
                  </a:lnTo>
                  <a:lnTo>
                    <a:pt x="7770" y="3985"/>
                  </a:lnTo>
                  <a:lnTo>
                    <a:pt x="7765" y="4085"/>
                  </a:lnTo>
                  <a:lnTo>
                    <a:pt x="7759" y="4184"/>
                  </a:lnTo>
                  <a:lnTo>
                    <a:pt x="7751" y="4283"/>
                  </a:lnTo>
                  <a:lnTo>
                    <a:pt x="7740" y="4379"/>
                  </a:lnTo>
                  <a:lnTo>
                    <a:pt x="7727" y="4478"/>
                  </a:lnTo>
                  <a:lnTo>
                    <a:pt x="7711" y="4573"/>
                  </a:lnTo>
                  <a:lnTo>
                    <a:pt x="7691" y="4668"/>
                  </a:lnTo>
                  <a:lnTo>
                    <a:pt x="7672" y="4763"/>
                  </a:lnTo>
                  <a:lnTo>
                    <a:pt x="7648" y="4856"/>
                  </a:lnTo>
                  <a:lnTo>
                    <a:pt x="7624" y="4949"/>
                  </a:lnTo>
                  <a:lnTo>
                    <a:pt x="7596" y="5041"/>
                  </a:lnTo>
                  <a:lnTo>
                    <a:pt x="7567" y="5131"/>
                  </a:lnTo>
                  <a:lnTo>
                    <a:pt x="7535" y="5221"/>
                  </a:lnTo>
                  <a:lnTo>
                    <a:pt x="7501" y="5310"/>
                  </a:lnTo>
                  <a:lnTo>
                    <a:pt x="7466" y="5397"/>
                  </a:lnTo>
                  <a:lnTo>
                    <a:pt x="7427" y="5484"/>
                  </a:lnTo>
                  <a:lnTo>
                    <a:pt x="7387" y="5569"/>
                  </a:lnTo>
                  <a:lnTo>
                    <a:pt x="7345" y="5655"/>
                  </a:lnTo>
                  <a:lnTo>
                    <a:pt x="7302" y="5737"/>
                  </a:lnTo>
                  <a:lnTo>
                    <a:pt x="7257" y="5819"/>
                  </a:lnTo>
                  <a:lnTo>
                    <a:pt x="7208" y="5899"/>
                  </a:lnTo>
                  <a:lnTo>
                    <a:pt x="7158" y="5980"/>
                  </a:lnTo>
                  <a:lnTo>
                    <a:pt x="7107" y="6057"/>
                  </a:lnTo>
                  <a:lnTo>
                    <a:pt x="7054" y="6134"/>
                  </a:lnTo>
                  <a:lnTo>
                    <a:pt x="6999" y="6210"/>
                  </a:lnTo>
                  <a:lnTo>
                    <a:pt x="6943" y="6284"/>
                  </a:lnTo>
                  <a:lnTo>
                    <a:pt x="6883" y="6357"/>
                  </a:lnTo>
                  <a:lnTo>
                    <a:pt x="6824" y="6427"/>
                  </a:lnTo>
                  <a:lnTo>
                    <a:pt x="6761" y="6498"/>
                  </a:lnTo>
                  <a:lnTo>
                    <a:pt x="6698" y="6566"/>
                  </a:lnTo>
                  <a:lnTo>
                    <a:pt x="6634" y="6634"/>
                  </a:lnTo>
                  <a:lnTo>
                    <a:pt x="6566" y="6698"/>
                  </a:lnTo>
                  <a:lnTo>
                    <a:pt x="6498" y="6761"/>
                  </a:lnTo>
                  <a:lnTo>
                    <a:pt x="6427" y="6824"/>
                  </a:lnTo>
                  <a:lnTo>
                    <a:pt x="6357" y="6883"/>
                  </a:lnTo>
                  <a:lnTo>
                    <a:pt x="6284" y="6943"/>
                  </a:lnTo>
                  <a:lnTo>
                    <a:pt x="6210" y="6999"/>
                  </a:lnTo>
                  <a:lnTo>
                    <a:pt x="6134" y="7054"/>
                  </a:lnTo>
                  <a:lnTo>
                    <a:pt x="6057" y="7107"/>
                  </a:lnTo>
                  <a:lnTo>
                    <a:pt x="5980" y="7158"/>
                  </a:lnTo>
                  <a:lnTo>
                    <a:pt x="5899" y="7208"/>
                  </a:lnTo>
                  <a:lnTo>
                    <a:pt x="5819" y="7257"/>
                  </a:lnTo>
                  <a:lnTo>
                    <a:pt x="5737" y="7302"/>
                  </a:lnTo>
                  <a:lnTo>
                    <a:pt x="5655" y="7345"/>
                  </a:lnTo>
                  <a:lnTo>
                    <a:pt x="5569" y="7387"/>
                  </a:lnTo>
                  <a:lnTo>
                    <a:pt x="5484" y="7427"/>
                  </a:lnTo>
                  <a:lnTo>
                    <a:pt x="5397" y="7466"/>
                  </a:lnTo>
                  <a:lnTo>
                    <a:pt x="5310" y="7501"/>
                  </a:lnTo>
                  <a:lnTo>
                    <a:pt x="5221" y="7535"/>
                  </a:lnTo>
                  <a:lnTo>
                    <a:pt x="5131" y="7567"/>
                  </a:lnTo>
                  <a:lnTo>
                    <a:pt x="5041" y="7596"/>
                  </a:lnTo>
                  <a:lnTo>
                    <a:pt x="4949" y="7624"/>
                  </a:lnTo>
                  <a:lnTo>
                    <a:pt x="4856" y="7648"/>
                  </a:lnTo>
                  <a:lnTo>
                    <a:pt x="4763" y="7672"/>
                  </a:lnTo>
                  <a:lnTo>
                    <a:pt x="4668" y="7691"/>
                  </a:lnTo>
                  <a:lnTo>
                    <a:pt x="4573" y="7711"/>
                  </a:lnTo>
                  <a:lnTo>
                    <a:pt x="4478" y="7727"/>
                  </a:lnTo>
                  <a:lnTo>
                    <a:pt x="4379" y="7740"/>
                  </a:lnTo>
                  <a:lnTo>
                    <a:pt x="4283" y="7751"/>
                  </a:lnTo>
                  <a:lnTo>
                    <a:pt x="4184" y="7759"/>
                  </a:lnTo>
                  <a:lnTo>
                    <a:pt x="4085" y="7765"/>
                  </a:lnTo>
                  <a:lnTo>
                    <a:pt x="3985" y="7770"/>
                  </a:lnTo>
                  <a:lnTo>
                    <a:pt x="3885" y="7770"/>
                  </a:lnTo>
                  <a:lnTo>
                    <a:pt x="3885" y="7770"/>
                  </a:lnTo>
                  <a:lnTo>
                    <a:pt x="3785" y="7770"/>
                  </a:lnTo>
                  <a:lnTo>
                    <a:pt x="3685" y="7765"/>
                  </a:lnTo>
                  <a:lnTo>
                    <a:pt x="3586" y="7759"/>
                  </a:lnTo>
                  <a:lnTo>
                    <a:pt x="3487" y="7751"/>
                  </a:lnTo>
                  <a:lnTo>
                    <a:pt x="3391" y="7740"/>
                  </a:lnTo>
                  <a:lnTo>
                    <a:pt x="3292" y="7727"/>
                  </a:lnTo>
                  <a:lnTo>
                    <a:pt x="3197" y="7711"/>
                  </a:lnTo>
                  <a:lnTo>
                    <a:pt x="3102" y="7691"/>
                  </a:lnTo>
                  <a:lnTo>
                    <a:pt x="3007" y="7672"/>
                  </a:lnTo>
                  <a:lnTo>
                    <a:pt x="2914" y="7648"/>
                  </a:lnTo>
                  <a:lnTo>
                    <a:pt x="2821" y="7624"/>
                  </a:lnTo>
                  <a:lnTo>
                    <a:pt x="2729" y="7596"/>
                  </a:lnTo>
                  <a:lnTo>
                    <a:pt x="2639" y="7567"/>
                  </a:lnTo>
                  <a:lnTo>
                    <a:pt x="2549" y="7535"/>
                  </a:lnTo>
                  <a:lnTo>
                    <a:pt x="2460" y="7501"/>
                  </a:lnTo>
                  <a:lnTo>
                    <a:pt x="2373" y="7466"/>
                  </a:lnTo>
                  <a:lnTo>
                    <a:pt x="2286" y="7427"/>
                  </a:lnTo>
                  <a:lnTo>
                    <a:pt x="2201" y="7387"/>
                  </a:lnTo>
                  <a:lnTo>
                    <a:pt x="2115" y="7345"/>
                  </a:lnTo>
                  <a:lnTo>
                    <a:pt x="2033" y="7302"/>
                  </a:lnTo>
                  <a:lnTo>
                    <a:pt x="1951" y="7257"/>
                  </a:lnTo>
                  <a:lnTo>
                    <a:pt x="1871" y="7208"/>
                  </a:lnTo>
                  <a:lnTo>
                    <a:pt x="1790" y="7158"/>
                  </a:lnTo>
                  <a:lnTo>
                    <a:pt x="1713" y="7107"/>
                  </a:lnTo>
                  <a:lnTo>
                    <a:pt x="1636" y="7054"/>
                  </a:lnTo>
                  <a:lnTo>
                    <a:pt x="1560" y="6999"/>
                  </a:lnTo>
                  <a:lnTo>
                    <a:pt x="1486" y="6943"/>
                  </a:lnTo>
                  <a:lnTo>
                    <a:pt x="1413" y="6883"/>
                  </a:lnTo>
                  <a:lnTo>
                    <a:pt x="1343" y="6824"/>
                  </a:lnTo>
                  <a:lnTo>
                    <a:pt x="1272" y="6761"/>
                  </a:lnTo>
                  <a:lnTo>
                    <a:pt x="1204" y="6698"/>
                  </a:lnTo>
                  <a:lnTo>
                    <a:pt x="1136" y="6634"/>
                  </a:lnTo>
                  <a:lnTo>
                    <a:pt x="1072" y="6566"/>
                  </a:lnTo>
                  <a:lnTo>
                    <a:pt x="1009" y="6498"/>
                  </a:lnTo>
                  <a:lnTo>
                    <a:pt x="946" y="6427"/>
                  </a:lnTo>
                  <a:lnTo>
                    <a:pt x="887" y="6357"/>
                  </a:lnTo>
                  <a:lnTo>
                    <a:pt x="827" y="6284"/>
                  </a:lnTo>
                  <a:lnTo>
                    <a:pt x="771" y="6210"/>
                  </a:lnTo>
                  <a:lnTo>
                    <a:pt x="716" y="6134"/>
                  </a:lnTo>
                  <a:lnTo>
                    <a:pt x="663" y="6057"/>
                  </a:lnTo>
                  <a:lnTo>
                    <a:pt x="612" y="5980"/>
                  </a:lnTo>
                  <a:lnTo>
                    <a:pt x="562" y="5899"/>
                  </a:lnTo>
                  <a:lnTo>
                    <a:pt x="513" y="5819"/>
                  </a:lnTo>
                  <a:lnTo>
                    <a:pt x="468" y="5737"/>
                  </a:lnTo>
                  <a:lnTo>
                    <a:pt x="425" y="5655"/>
                  </a:lnTo>
                  <a:lnTo>
                    <a:pt x="383" y="5569"/>
                  </a:lnTo>
                  <a:lnTo>
                    <a:pt x="343" y="5484"/>
                  </a:lnTo>
                  <a:lnTo>
                    <a:pt x="304" y="5397"/>
                  </a:lnTo>
                  <a:lnTo>
                    <a:pt x="269" y="5310"/>
                  </a:lnTo>
                  <a:lnTo>
                    <a:pt x="235" y="5221"/>
                  </a:lnTo>
                  <a:lnTo>
                    <a:pt x="203" y="5131"/>
                  </a:lnTo>
                  <a:lnTo>
                    <a:pt x="174" y="5041"/>
                  </a:lnTo>
                  <a:lnTo>
                    <a:pt x="146" y="4949"/>
                  </a:lnTo>
                  <a:lnTo>
                    <a:pt x="122" y="4856"/>
                  </a:lnTo>
                  <a:lnTo>
                    <a:pt x="98" y="4763"/>
                  </a:lnTo>
                  <a:lnTo>
                    <a:pt x="79" y="4668"/>
                  </a:lnTo>
                  <a:lnTo>
                    <a:pt x="59" y="4573"/>
                  </a:lnTo>
                  <a:lnTo>
                    <a:pt x="43" y="4478"/>
                  </a:lnTo>
                  <a:lnTo>
                    <a:pt x="30" y="4379"/>
                  </a:lnTo>
                  <a:lnTo>
                    <a:pt x="19" y="4283"/>
                  </a:lnTo>
                  <a:lnTo>
                    <a:pt x="11" y="4184"/>
                  </a:lnTo>
                  <a:lnTo>
                    <a:pt x="5" y="4085"/>
                  </a:lnTo>
                  <a:lnTo>
                    <a:pt x="0" y="3985"/>
                  </a:lnTo>
                  <a:lnTo>
                    <a:pt x="0" y="3885"/>
                  </a:lnTo>
                  <a:lnTo>
                    <a:pt x="0" y="3885"/>
                  </a:lnTo>
                  <a:lnTo>
                    <a:pt x="0" y="3785"/>
                  </a:lnTo>
                  <a:lnTo>
                    <a:pt x="5" y="3685"/>
                  </a:lnTo>
                  <a:lnTo>
                    <a:pt x="11" y="3586"/>
                  </a:lnTo>
                  <a:lnTo>
                    <a:pt x="19" y="3487"/>
                  </a:lnTo>
                  <a:lnTo>
                    <a:pt x="30" y="3391"/>
                  </a:lnTo>
                  <a:lnTo>
                    <a:pt x="43" y="3292"/>
                  </a:lnTo>
                  <a:lnTo>
                    <a:pt x="59" y="3197"/>
                  </a:lnTo>
                  <a:lnTo>
                    <a:pt x="79" y="3102"/>
                  </a:lnTo>
                  <a:lnTo>
                    <a:pt x="98" y="3007"/>
                  </a:lnTo>
                  <a:lnTo>
                    <a:pt x="122" y="2914"/>
                  </a:lnTo>
                  <a:lnTo>
                    <a:pt x="146" y="2821"/>
                  </a:lnTo>
                  <a:lnTo>
                    <a:pt x="174" y="2729"/>
                  </a:lnTo>
                  <a:lnTo>
                    <a:pt x="203" y="2639"/>
                  </a:lnTo>
                  <a:lnTo>
                    <a:pt x="235" y="2549"/>
                  </a:lnTo>
                  <a:lnTo>
                    <a:pt x="269" y="2460"/>
                  </a:lnTo>
                  <a:lnTo>
                    <a:pt x="304" y="2373"/>
                  </a:lnTo>
                  <a:lnTo>
                    <a:pt x="343" y="2286"/>
                  </a:lnTo>
                  <a:lnTo>
                    <a:pt x="383" y="2201"/>
                  </a:lnTo>
                  <a:lnTo>
                    <a:pt x="425" y="2115"/>
                  </a:lnTo>
                  <a:lnTo>
                    <a:pt x="468" y="2033"/>
                  </a:lnTo>
                  <a:lnTo>
                    <a:pt x="513" y="1951"/>
                  </a:lnTo>
                  <a:lnTo>
                    <a:pt x="562" y="1871"/>
                  </a:lnTo>
                  <a:lnTo>
                    <a:pt x="612" y="1790"/>
                  </a:lnTo>
                  <a:lnTo>
                    <a:pt x="663" y="1713"/>
                  </a:lnTo>
                  <a:lnTo>
                    <a:pt x="716" y="1636"/>
                  </a:lnTo>
                  <a:lnTo>
                    <a:pt x="771" y="1560"/>
                  </a:lnTo>
                  <a:lnTo>
                    <a:pt x="827" y="1486"/>
                  </a:lnTo>
                  <a:lnTo>
                    <a:pt x="887" y="1413"/>
                  </a:lnTo>
                  <a:lnTo>
                    <a:pt x="946" y="1343"/>
                  </a:lnTo>
                  <a:lnTo>
                    <a:pt x="1009" y="1272"/>
                  </a:lnTo>
                  <a:lnTo>
                    <a:pt x="1072" y="1204"/>
                  </a:lnTo>
                  <a:lnTo>
                    <a:pt x="1136" y="1136"/>
                  </a:lnTo>
                  <a:lnTo>
                    <a:pt x="1204" y="1072"/>
                  </a:lnTo>
                  <a:lnTo>
                    <a:pt x="1272" y="1009"/>
                  </a:lnTo>
                  <a:lnTo>
                    <a:pt x="1343" y="946"/>
                  </a:lnTo>
                  <a:lnTo>
                    <a:pt x="1413" y="887"/>
                  </a:lnTo>
                  <a:lnTo>
                    <a:pt x="1486" y="827"/>
                  </a:lnTo>
                  <a:lnTo>
                    <a:pt x="1560" y="771"/>
                  </a:lnTo>
                  <a:lnTo>
                    <a:pt x="1636" y="716"/>
                  </a:lnTo>
                  <a:lnTo>
                    <a:pt x="1713" y="663"/>
                  </a:lnTo>
                  <a:lnTo>
                    <a:pt x="1790" y="612"/>
                  </a:lnTo>
                  <a:lnTo>
                    <a:pt x="1871" y="562"/>
                  </a:lnTo>
                  <a:lnTo>
                    <a:pt x="1951" y="513"/>
                  </a:lnTo>
                  <a:lnTo>
                    <a:pt x="2033" y="468"/>
                  </a:lnTo>
                  <a:lnTo>
                    <a:pt x="2115" y="425"/>
                  </a:lnTo>
                  <a:lnTo>
                    <a:pt x="2201" y="383"/>
                  </a:lnTo>
                  <a:lnTo>
                    <a:pt x="2286" y="343"/>
                  </a:lnTo>
                  <a:lnTo>
                    <a:pt x="2373" y="304"/>
                  </a:lnTo>
                  <a:lnTo>
                    <a:pt x="2460" y="269"/>
                  </a:lnTo>
                  <a:lnTo>
                    <a:pt x="2549" y="235"/>
                  </a:lnTo>
                  <a:lnTo>
                    <a:pt x="2639" y="203"/>
                  </a:lnTo>
                  <a:lnTo>
                    <a:pt x="2729" y="174"/>
                  </a:lnTo>
                  <a:lnTo>
                    <a:pt x="2821" y="146"/>
                  </a:lnTo>
                  <a:lnTo>
                    <a:pt x="2914" y="122"/>
                  </a:lnTo>
                  <a:lnTo>
                    <a:pt x="3007" y="98"/>
                  </a:lnTo>
                  <a:lnTo>
                    <a:pt x="3102" y="79"/>
                  </a:lnTo>
                  <a:lnTo>
                    <a:pt x="3197" y="59"/>
                  </a:lnTo>
                  <a:lnTo>
                    <a:pt x="3292" y="43"/>
                  </a:lnTo>
                  <a:lnTo>
                    <a:pt x="3391" y="30"/>
                  </a:lnTo>
                  <a:lnTo>
                    <a:pt x="3487" y="19"/>
                  </a:lnTo>
                  <a:lnTo>
                    <a:pt x="3586" y="11"/>
                  </a:lnTo>
                  <a:lnTo>
                    <a:pt x="3685" y="5"/>
                  </a:lnTo>
                  <a:lnTo>
                    <a:pt x="3785" y="0"/>
                  </a:lnTo>
                  <a:lnTo>
                    <a:pt x="3885" y="0"/>
                  </a:lnTo>
                  <a:lnTo>
                    <a:pt x="3885" y="0"/>
                  </a:lnTo>
                  <a:lnTo>
                    <a:pt x="3985" y="0"/>
                  </a:lnTo>
                  <a:lnTo>
                    <a:pt x="4085" y="5"/>
                  </a:lnTo>
                  <a:lnTo>
                    <a:pt x="4184" y="11"/>
                  </a:lnTo>
                  <a:lnTo>
                    <a:pt x="4283" y="19"/>
                  </a:lnTo>
                  <a:lnTo>
                    <a:pt x="4379" y="30"/>
                  </a:lnTo>
                  <a:lnTo>
                    <a:pt x="4478" y="43"/>
                  </a:lnTo>
                  <a:lnTo>
                    <a:pt x="4573" y="59"/>
                  </a:lnTo>
                  <a:lnTo>
                    <a:pt x="4668" y="79"/>
                  </a:lnTo>
                  <a:lnTo>
                    <a:pt x="4763" y="98"/>
                  </a:lnTo>
                  <a:lnTo>
                    <a:pt x="4856" y="122"/>
                  </a:lnTo>
                  <a:lnTo>
                    <a:pt x="4949" y="146"/>
                  </a:lnTo>
                  <a:lnTo>
                    <a:pt x="5041" y="174"/>
                  </a:lnTo>
                  <a:lnTo>
                    <a:pt x="5131" y="203"/>
                  </a:lnTo>
                  <a:lnTo>
                    <a:pt x="5221" y="235"/>
                  </a:lnTo>
                  <a:lnTo>
                    <a:pt x="5310" y="269"/>
                  </a:lnTo>
                  <a:lnTo>
                    <a:pt x="5397" y="304"/>
                  </a:lnTo>
                  <a:lnTo>
                    <a:pt x="5484" y="343"/>
                  </a:lnTo>
                  <a:lnTo>
                    <a:pt x="5569" y="383"/>
                  </a:lnTo>
                  <a:lnTo>
                    <a:pt x="5655" y="425"/>
                  </a:lnTo>
                  <a:lnTo>
                    <a:pt x="5737" y="468"/>
                  </a:lnTo>
                  <a:lnTo>
                    <a:pt x="5819" y="513"/>
                  </a:lnTo>
                  <a:lnTo>
                    <a:pt x="5899" y="562"/>
                  </a:lnTo>
                  <a:lnTo>
                    <a:pt x="5980" y="612"/>
                  </a:lnTo>
                  <a:lnTo>
                    <a:pt x="6057" y="663"/>
                  </a:lnTo>
                  <a:lnTo>
                    <a:pt x="6134" y="716"/>
                  </a:lnTo>
                  <a:lnTo>
                    <a:pt x="6210" y="771"/>
                  </a:lnTo>
                  <a:lnTo>
                    <a:pt x="6284" y="827"/>
                  </a:lnTo>
                  <a:lnTo>
                    <a:pt x="6357" y="887"/>
                  </a:lnTo>
                  <a:lnTo>
                    <a:pt x="6427" y="946"/>
                  </a:lnTo>
                  <a:lnTo>
                    <a:pt x="6498" y="1009"/>
                  </a:lnTo>
                  <a:lnTo>
                    <a:pt x="6566" y="1072"/>
                  </a:lnTo>
                  <a:lnTo>
                    <a:pt x="6634" y="1136"/>
                  </a:lnTo>
                  <a:lnTo>
                    <a:pt x="6698" y="1204"/>
                  </a:lnTo>
                  <a:lnTo>
                    <a:pt x="6761" y="1272"/>
                  </a:lnTo>
                  <a:lnTo>
                    <a:pt x="6824" y="1343"/>
                  </a:lnTo>
                  <a:lnTo>
                    <a:pt x="6883" y="1413"/>
                  </a:lnTo>
                  <a:lnTo>
                    <a:pt x="6943" y="1486"/>
                  </a:lnTo>
                  <a:lnTo>
                    <a:pt x="6999" y="1560"/>
                  </a:lnTo>
                  <a:lnTo>
                    <a:pt x="7054" y="1636"/>
                  </a:lnTo>
                  <a:lnTo>
                    <a:pt x="7107" y="1713"/>
                  </a:lnTo>
                  <a:lnTo>
                    <a:pt x="7158" y="1790"/>
                  </a:lnTo>
                  <a:lnTo>
                    <a:pt x="7208" y="1871"/>
                  </a:lnTo>
                  <a:lnTo>
                    <a:pt x="7257" y="1951"/>
                  </a:lnTo>
                  <a:lnTo>
                    <a:pt x="7302" y="2033"/>
                  </a:lnTo>
                  <a:lnTo>
                    <a:pt x="7345" y="2115"/>
                  </a:lnTo>
                  <a:lnTo>
                    <a:pt x="7387" y="2201"/>
                  </a:lnTo>
                  <a:lnTo>
                    <a:pt x="7427" y="2286"/>
                  </a:lnTo>
                  <a:lnTo>
                    <a:pt x="7466" y="2373"/>
                  </a:lnTo>
                  <a:lnTo>
                    <a:pt x="7501" y="2460"/>
                  </a:lnTo>
                  <a:lnTo>
                    <a:pt x="7535" y="2549"/>
                  </a:lnTo>
                  <a:lnTo>
                    <a:pt x="7567" y="2639"/>
                  </a:lnTo>
                  <a:lnTo>
                    <a:pt x="7596" y="2729"/>
                  </a:lnTo>
                  <a:lnTo>
                    <a:pt x="7624" y="2821"/>
                  </a:lnTo>
                  <a:lnTo>
                    <a:pt x="7648" y="2914"/>
                  </a:lnTo>
                  <a:lnTo>
                    <a:pt x="7672" y="3007"/>
                  </a:lnTo>
                  <a:lnTo>
                    <a:pt x="7691" y="3102"/>
                  </a:lnTo>
                  <a:lnTo>
                    <a:pt x="7711" y="3197"/>
                  </a:lnTo>
                  <a:lnTo>
                    <a:pt x="7727" y="3292"/>
                  </a:lnTo>
                  <a:lnTo>
                    <a:pt x="7740" y="3391"/>
                  </a:lnTo>
                  <a:lnTo>
                    <a:pt x="7751" y="3487"/>
                  </a:lnTo>
                  <a:lnTo>
                    <a:pt x="7759" y="3586"/>
                  </a:lnTo>
                  <a:lnTo>
                    <a:pt x="7765" y="3685"/>
                  </a:lnTo>
                  <a:lnTo>
                    <a:pt x="7770" y="3785"/>
                  </a:lnTo>
                  <a:lnTo>
                    <a:pt x="7770" y="3885"/>
                  </a:lnTo>
                  <a:lnTo>
                    <a:pt x="7770" y="3885"/>
                  </a:lnTo>
                  <a:close/>
                </a:path>
              </a:pathLst>
            </a:custGeom>
            <a:noFill/>
            <a:ln w="6350" cmpd="sng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4" name="Freeform 53"/>
            <p:cNvSpPr>
              <a:spLocks/>
            </p:cNvSpPr>
            <p:nvPr/>
          </p:nvSpPr>
          <p:spPr bwMode="auto">
            <a:xfrm>
              <a:off x="2147444" y="1017144"/>
              <a:ext cx="4849112" cy="4849112"/>
            </a:xfrm>
            <a:custGeom>
              <a:avLst/>
              <a:gdLst>
                <a:gd name="T0" fmla="*/ 8627 w 8640"/>
                <a:gd name="T1" fmla="*/ 4652 h 8640"/>
                <a:gd name="T2" fmla="*/ 8551 w 8640"/>
                <a:gd name="T3" fmla="*/ 5191 h 8640"/>
                <a:gd name="T4" fmla="*/ 8413 w 8640"/>
                <a:gd name="T5" fmla="*/ 5705 h 8640"/>
                <a:gd name="T6" fmla="*/ 8213 w 8640"/>
                <a:gd name="T7" fmla="*/ 6193 h 8640"/>
                <a:gd name="T8" fmla="*/ 7959 w 8640"/>
                <a:gd name="T9" fmla="*/ 6648 h 8640"/>
                <a:gd name="T10" fmla="*/ 7653 w 8640"/>
                <a:gd name="T11" fmla="*/ 7069 h 8640"/>
                <a:gd name="T12" fmla="*/ 7300 w 8640"/>
                <a:gd name="T13" fmla="*/ 7447 h 8640"/>
                <a:gd name="T14" fmla="*/ 6904 w 8640"/>
                <a:gd name="T15" fmla="*/ 7782 h 8640"/>
                <a:gd name="T16" fmla="*/ 6470 w 8640"/>
                <a:gd name="T17" fmla="*/ 8067 h 8640"/>
                <a:gd name="T18" fmla="*/ 6001 w 8640"/>
                <a:gd name="T19" fmla="*/ 8300 h 8640"/>
                <a:gd name="T20" fmla="*/ 5502 w 8640"/>
                <a:gd name="T21" fmla="*/ 8476 h 8640"/>
                <a:gd name="T22" fmla="*/ 4979 w 8640"/>
                <a:gd name="T23" fmla="*/ 8590 h 8640"/>
                <a:gd name="T24" fmla="*/ 4431 w 8640"/>
                <a:gd name="T25" fmla="*/ 8638 h 8640"/>
                <a:gd name="T26" fmla="*/ 3988 w 8640"/>
                <a:gd name="T27" fmla="*/ 8627 h 8640"/>
                <a:gd name="T28" fmla="*/ 3449 w 8640"/>
                <a:gd name="T29" fmla="*/ 8551 h 8640"/>
                <a:gd name="T30" fmla="*/ 2935 w 8640"/>
                <a:gd name="T31" fmla="*/ 8413 h 8640"/>
                <a:gd name="T32" fmla="*/ 2447 w 8640"/>
                <a:gd name="T33" fmla="*/ 8213 h 8640"/>
                <a:gd name="T34" fmla="*/ 1992 w 8640"/>
                <a:gd name="T35" fmla="*/ 7959 h 8640"/>
                <a:gd name="T36" fmla="*/ 1571 w 8640"/>
                <a:gd name="T37" fmla="*/ 7653 h 8640"/>
                <a:gd name="T38" fmla="*/ 1193 w 8640"/>
                <a:gd name="T39" fmla="*/ 7300 h 8640"/>
                <a:gd name="T40" fmla="*/ 858 w 8640"/>
                <a:gd name="T41" fmla="*/ 6904 h 8640"/>
                <a:gd name="T42" fmla="*/ 573 w 8640"/>
                <a:gd name="T43" fmla="*/ 6470 h 8640"/>
                <a:gd name="T44" fmla="*/ 340 w 8640"/>
                <a:gd name="T45" fmla="*/ 6001 h 8640"/>
                <a:gd name="T46" fmla="*/ 164 w 8640"/>
                <a:gd name="T47" fmla="*/ 5502 h 8640"/>
                <a:gd name="T48" fmla="*/ 50 w 8640"/>
                <a:gd name="T49" fmla="*/ 4979 h 8640"/>
                <a:gd name="T50" fmla="*/ 2 w 8640"/>
                <a:gd name="T51" fmla="*/ 4431 h 8640"/>
                <a:gd name="T52" fmla="*/ 13 w 8640"/>
                <a:gd name="T53" fmla="*/ 3988 h 8640"/>
                <a:gd name="T54" fmla="*/ 89 w 8640"/>
                <a:gd name="T55" fmla="*/ 3449 h 8640"/>
                <a:gd name="T56" fmla="*/ 227 w 8640"/>
                <a:gd name="T57" fmla="*/ 2935 h 8640"/>
                <a:gd name="T58" fmla="*/ 427 w 8640"/>
                <a:gd name="T59" fmla="*/ 2447 h 8640"/>
                <a:gd name="T60" fmla="*/ 681 w 8640"/>
                <a:gd name="T61" fmla="*/ 1992 h 8640"/>
                <a:gd name="T62" fmla="*/ 987 w 8640"/>
                <a:gd name="T63" fmla="*/ 1571 h 8640"/>
                <a:gd name="T64" fmla="*/ 1340 w 8640"/>
                <a:gd name="T65" fmla="*/ 1193 h 8640"/>
                <a:gd name="T66" fmla="*/ 1736 w 8640"/>
                <a:gd name="T67" fmla="*/ 858 h 8640"/>
                <a:gd name="T68" fmla="*/ 2170 w 8640"/>
                <a:gd name="T69" fmla="*/ 573 h 8640"/>
                <a:gd name="T70" fmla="*/ 2639 w 8640"/>
                <a:gd name="T71" fmla="*/ 340 h 8640"/>
                <a:gd name="T72" fmla="*/ 3138 w 8640"/>
                <a:gd name="T73" fmla="*/ 164 h 8640"/>
                <a:gd name="T74" fmla="*/ 3661 w 8640"/>
                <a:gd name="T75" fmla="*/ 50 h 8640"/>
                <a:gd name="T76" fmla="*/ 4209 w 8640"/>
                <a:gd name="T77" fmla="*/ 2 h 8640"/>
                <a:gd name="T78" fmla="*/ 4652 w 8640"/>
                <a:gd name="T79" fmla="*/ 13 h 8640"/>
                <a:gd name="T80" fmla="*/ 5191 w 8640"/>
                <a:gd name="T81" fmla="*/ 89 h 8640"/>
                <a:gd name="T82" fmla="*/ 5705 w 8640"/>
                <a:gd name="T83" fmla="*/ 227 h 8640"/>
                <a:gd name="T84" fmla="*/ 6193 w 8640"/>
                <a:gd name="T85" fmla="*/ 427 h 8640"/>
                <a:gd name="T86" fmla="*/ 6648 w 8640"/>
                <a:gd name="T87" fmla="*/ 681 h 8640"/>
                <a:gd name="T88" fmla="*/ 7069 w 8640"/>
                <a:gd name="T89" fmla="*/ 987 h 8640"/>
                <a:gd name="T90" fmla="*/ 7447 w 8640"/>
                <a:gd name="T91" fmla="*/ 1340 h 8640"/>
                <a:gd name="T92" fmla="*/ 7782 w 8640"/>
                <a:gd name="T93" fmla="*/ 1736 h 8640"/>
                <a:gd name="T94" fmla="*/ 8067 w 8640"/>
                <a:gd name="T95" fmla="*/ 2170 h 8640"/>
                <a:gd name="T96" fmla="*/ 8300 w 8640"/>
                <a:gd name="T97" fmla="*/ 2639 h 8640"/>
                <a:gd name="T98" fmla="*/ 8476 w 8640"/>
                <a:gd name="T99" fmla="*/ 3138 h 8640"/>
                <a:gd name="T100" fmla="*/ 8590 w 8640"/>
                <a:gd name="T101" fmla="*/ 3661 h 8640"/>
                <a:gd name="T102" fmla="*/ 8638 w 8640"/>
                <a:gd name="T103" fmla="*/ 4209 h 8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640" h="8640">
                  <a:moveTo>
                    <a:pt x="8640" y="4320"/>
                  </a:moveTo>
                  <a:lnTo>
                    <a:pt x="8640" y="4320"/>
                  </a:lnTo>
                  <a:lnTo>
                    <a:pt x="8638" y="4431"/>
                  </a:lnTo>
                  <a:lnTo>
                    <a:pt x="8634" y="4542"/>
                  </a:lnTo>
                  <a:lnTo>
                    <a:pt x="8627" y="4652"/>
                  </a:lnTo>
                  <a:lnTo>
                    <a:pt x="8617" y="4761"/>
                  </a:lnTo>
                  <a:lnTo>
                    <a:pt x="8605" y="4871"/>
                  </a:lnTo>
                  <a:lnTo>
                    <a:pt x="8590" y="4979"/>
                  </a:lnTo>
                  <a:lnTo>
                    <a:pt x="8572" y="5085"/>
                  </a:lnTo>
                  <a:lnTo>
                    <a:pt x="8551" y="5191"/>
                  </a:lnTo>
                  <a:lnTo>
                    <a:pt x="8529" y="5296"/>
                  </a:lnTo>
                  <a:lnTo>
                    <a:pt x="8503" y="5399"/>
                  </a:lnTo>
                  <a:lnTo>
                    <a:pt x="8476" y="5502"/>
                  </a:lnTo>
                  <a:lnTo>
                    <a:pt x="8445" y="5605"/>
                  </a:lnTo>
                  <a:lnTo>
                    <a:pt x="8413" y="5705"/>
                  </a:lnTo>
                  <a:lnTo>
                    <a:pt x="8378" y="5805"/>
                  </a:lnTo>
                  <a:lnTo>
                    <a:pt x="8341" y="5904"/>
                  </a:lnTo>
                  <a:lnTo>
                    <a:pt x="8300" y="6001"/>
                  </a:lnTo>
                  <a:lnTo>
                    <a:pt x="8258" y="6098"/>
                  </a:lnTo>
                  <a:lnTo>
                    <a:pt x="8213" y="6193"/>
                  </a:lnTo>
                  <a:lnTo>
                    <a:pt x="8167" y="6286"/>
                  </a:lnTo>
                  <a:lnTo>
                    <a:pt x="8118" y="6379"/>
                  </a:lnTo>
                  <a:lnTo>
                    <a:pt x="8067" y="6470"/>
                  </a:lnTo>
                  <a:lnTo>
                    <a:pt x="8014" y="6560"/>
                  </a:lnTo>
                  <a:lnTo>
                    <a:pt x="7959" y="6648"/>
                  </a:lnTo>
                  <a:lnTo>
                    <a:pt x="7903" y="6735"/>
                  </a:lnTo>
                  <a:lnTo>
                    <a:pt x="7843" y="6821"/>
                  </a:lnTo>
                  <a:lnTo>
                    <a:pt x="7782" y="6904"/>
                  </a:lnTo>
                  <a:lnTo>
                    <a:pt x="7719" y="6986"/>
                  </a:lnTo>
                  <a:lnTo>
                    <a:pt x="7653" y="7069"/>
                  </a:lnTo>
                  <a:lnTo>
                    <a:pt x="7587" y="7147"/>
                  </a:lnTo>
                  <a:lnTo>
                    <a:pt x="7518" y="7225"/>
                  </a:lnTo>
                  <a:lnTo>
                    <a:pt x="7447" y="7300"/>
                  </a:lnTo>
                  <a:lnTo>
                    <a:pt x="7374" y="7374"/>
                  </a:lnTo>
                  <a:lnTo>
                    <a:pt x="7300" y="7447"/>
                  </a:lnTo>
                  <a:lnTo>
                    <a:pt x="7225" y="7518"/>
                  </a:lnTo>
                  <a:lnTo>
                    <a:pt x="7147" y="7587"/>
                  </a:lnTo>
                  <a:lnTo>
                    <a:pt x="7069" y="7653"/>
                  </a:lnTo>
                  <a:lnTo>
                    <a:pt x="6986" y="7719"/>
                  </a:lnTo>
                  <a:lnTo>
                    <a:pt x="6904" y="7782"/>
                  </a:lnTo>
                  <a:lnTo>
                    <a:pt x="6821" y="7843"/>
                  </a:lnTo>
                  <a:lnTo>
                    <a:pt x="6735" y="7903"/>
                  </a:lnTo>
                  <a:lnTo>
                    <a:pt x="6648" y="7959"/>
                  </a:lnTo>
                  <a:lnTo>
                    <a:pt x="6560" y="8014"/>
                  </a:lnTo>
                  <a:lnTo>
                    <a:pt x="6470" y="8067"/>
                  </a:lnTo>
                  <a:lnTo>
                    <a:pt x="6379" y="8118"/>
                  </a:lnTo>
                  <a:lnTo>
                    <a:pt x="6286" y="8167"/>
                  </a:lnTo>
                  <a:lnTo>
                    <a:pt x="6193" y="8213"/>
                  </a:lnTo>
                  <a:lnTo>
                    <a:pt x="6098" y="8258"/>
                  </a:lnTo>
                  <a:lnTo>
                    <a:pt x="6001" y="8300"/>
                  </a:lnTo>
                  <a:lnTo>
                    <a:pt x="5904" y="8341"/>
                  </a:lnTo>
                  <a:lnTo>
                    <a:pt x="5805" y="8378"/>
                  </a:lnTo>
                  <a:lnTo>
                    <a:pt x="5705" y="8413"/>
                  </a:lnTo>
                  <a:lnTo>
                    <a:pt x="5605" y="8445"/>
                  </a:lnTo>
                  <a:lnTo>
                    <a:pt x="5502" y="8476"/>
                  </a:lnTo>
                  <a:lnTo>
                    <a:pt x="5399" y="8503"/>
                  </a:lnTo>
                  <a:lnTo>
                    <a:pt x="5296" y="8529"/>
                  </a:lnTo>
                  <a:lnTo>
                    <a:pt x="5191" y="8551"/>
                  </a:lnTo>
                  <a:lnTo>
                    <a:pt x="5085" y="8572"/>
                  </a:lnTo>
                  <a:lnTo>
                    <a:pt x="4979" y="8590"/>
                  </a:lnTo>
                  <a:lnTo>
                    <a:pt x="4871" y="8605"/>
                  </a:lnTo>
                  <a:lnTo>
                    <a:pt x="4761" y="8617"/>
                  </a:lnTo>
                  <a:lnTo>
                    <a:pt x="4652" y="8627"/>
                  </a:lnTo>
                  <a:lnTo>
                    <a:pt x="4542" y="8634"/>
                  </a:lnTo>
                  <a:lnTo>
                    <a:pt x="4431" y="8638"/>
                  </a:lnTo>
                  <a:lnTo>
                    <a:pt x="4320" y="8640"/>
                  </a:lnTo>
                  <a:lnTo>
                    <a:pt x="4320" y="8640"/>
                  </a:lnTo>
                  <a:lnTo>
                    <a:pt x="4209" y="8638"/>
                  </a:lnTo>
                  <a:lnTo>
                    <a:pt x="4098" y="8634"/>
                  </a:lnTo>
                  <a:lnTo>
                    <a:pt x="3988" y="8627"/>
                  </a:lnTo>
                  <a:lnTo>
                    <a:pt x="3879" y="8617"/>
                  </a:lnTo>
                  <a:lnTo>
                    <a:pt x="3769" y="8605"/>
                  </a:lnTo>
                  <a:lnTo>
                    <a:pt x="3661" y="8590"/>
                  </a:lnTo>
                  <a:lnTo>
                    <a:pt x="3555" y="8572"/>
                  </a:lnTo>
                  <a:lnTo>
                    <a:pt x="3449" y="8551"/>
                  </a:lnTo>
                  <a:lnTo>
                    <a:pt x="3344" y="8529"/>
                  </a:lnTo>
                  <a:lnTo>
                    <a:pt x="3241" y="8503"/>
                  </a:lnTo>
                  <a:lnTo>
                    <a:pt x="3138" y="8476"/>
                  </a:lnTo>
                  <a:lnTo>
                    <a:pt x="3035" y="8445"/>
                  </a:lnTo>
                  <a:lnTo>
                    <a:pt x="2935" y="8413"/>
                  </a:lnTo>
                  <a:lnTo>
                    <a:pt x="2835" y="8378"/>
                  </a:lnTo>
                  <a:lnTo>
                    <a:pt x="2736" y="8341"/>
                  </a:lnTo>
                  <a:lnTo>
                    <a:pt x="2639" y="8300"/>
                  </a:lnTo>
                  <a:lnTo>
                    <a:pt x="2542" y="8258"/>
                  </a:lnTo>
                  <a:lnTo>
                    <a:pt x="2447" y="8213"/>
                  </a:lnTo>
                  <a:lnTo>
                    <a:pt x="2354" y="8167"/>
                  </a:lnTo>
                  <a:lnTo>
                    <a:pt x="2261" y="8118"/>
                  </a:lnTo>
                  <a:lnTo>
                    <a:pt x="2170" y="8067"/>
                  </a:lnTo>
                  <a:lnTo>
                    <a:pt x="2080" y="8014"/>
                  </a:lnTo>
                  <a:lnTo>
                    <a:pt x="1992" y="7959"/>
                  </a:lnTo>
                  <a:lnTo>
                    <a:pt x="1905" y="7903"/>
                  </a:lnTo>
                  <a:lnTo>
                    <a:pt x="1819" y="7843"/>
                  </a:lnTo>
                  <a:lnTo>
                    <a:pt x="1736" y="7782"/>
                  </a:lnTo>
                  <a:lnTo>
                    <a:pt x="1654" y="7719"/>
                  </a:lnTo>
                  <a:lnTo>
                    <a:pt x="1571" y="7653"/>
                  </a:lnTo>
                  <a:lnTo>
                    <a:pt x="1493" y="7587"/>
                  </a:lnTo>
                  <a:lnTo>
                    <a:pt x="1415" y="7518"/>
                  </a:lnTo>
                  <a:lnTo>
                    <a:pt x="1340" y="7447"/>
                  </a:lnTo>
                  <a:lnTo>
                    <a:pt x="1266" y="7374"/>
                  </a:lnTo>
                  <a:lnTo>
                    <a:pt x="1193" y="7300"/>
                  </a:lnTo>
                  <a:lnTo>
                    <a:pt x="1122" y="7225"/>
                  </a:lnTo>
                  <a:lnTo>
                    <a:pt x="1053" y="7147"/>
                  </a:lnTo>
                  <a:lnTo>
                    <a:pt x="987" y="7069"/>
                  </a:lnTo>
                  <a:lnTo>
                    <a:pt x="921" y="6986"/>
                  </a:lnTo>
                  <a:lnTo>
                    <a:pt x="858" y="6904"/>
                  </a:lnTo>
                  <a:lnTo>
                    <a:pt x="797" y="6821"/>
                  </a:lnTo>
                  <a:lnTo>
                    <a:pt x="737" y="6735"/>
                  </a:lnTo>
                  <a:lnTo>
                    <a:pt x="681" y="6648"/>
                  </a:lnTo>
                  <a:lnTo>
                    <a:pt x="626" y="6560"/>
                  </a:lnTo>
                  <a:lnTo>
                    <a:pt x="573" y="6470"/>
                  </a:lnTo>
                  <a:lnTo>
                    <a:pt x="522" y="6379"/>
                  </a:lnTo>
                  <a:lnTo>
                    <a:pt x="473" y="6286"/>
                  </a:lnTo>
                  <a:lnTo>
                    <a:pt x="427" y="6193"/>
                  </a:lnTo>
                  <a:lnTo>
                    <a:pt x="382" y="6098"/>
                  </a:lnTo>
                  <a:lnTo>
                    <a:pt x="340" y="6001"/>
                  </a:lnTo>
                  <a:lnTo>
                    <a:pt x="299" y="5904"/>
                  </a:lnTo>
                  <a:lnTo>
                    <a:pt x="262" y="5805"/>
                  </a:lnTo>
                  <a:lnTo>
                    <a:pt x="227" y="5705"/>
                  </a:lnTo>
                  <a:lnTo>
                    <a:pt x="195" y="5605"/>
                  </a:lnTo>
                  <a:lnTo>
                    <a:pt x="164" y="5502"/>
                  </a:lnTo>
                  <a:lnTo>
                    <a:pt x="137" y="5399"/>
                  </a:lnTo>
                  <a:lnTo>
                    <a:pt x="111" y="5296"/>
                  </a:lnTo>
                  <a:lnTo>
                    <a:pt x="89" y="5191"/>
                  </a:lnTo>
                  <a:lnTo>
                    <a:pt x="68" y="5085"/>
                  </a:lnTo>
                  <a:lnTo>
                    <a:pt x="50" y="4979"/>
                  </a:lnTo>
                  <a:lnTo>
                    <a:pt x="35" y="4871"/>
                  </a:lnTo>
                  <a:lnTo>
                    <a:pt x="23" y="4761"/>
                  </a:lnTo>
                  <a:lnTo>
                    <a:pt x="13" y="4652"/>
                  </a:lnTo>
                  <a:lnTo>
                    <a:pt x="6" y="4542"/>
                  </a:lnTo>
                  <a:lnTo>
                    <a:pt x="2" y="4431"/>
                  </a:lnTo>
                  <a:lnTo>
                    <a:pt x="0" y="4320"/>
                  </a:lnTo>
                  <a:lnTo>
                    <a:pt x="0" y="4320"/>
                  </a:lnTo>
                  <a:lnTo>
                    <a:pt x="2" y="4209"/>
                  </a:lnTo>
                  <a:lnTo>
                    <a:pt x="6" y="4098"/>
                  </a:lnTo>
                  <a:lnTo>
                    <a:pt x="13" y="3988"/>
                  </a:lnTo>
                  <a:lnTo>
                    <a:pt x="23" y="3879"/>
                  </a:lnTo>
                  <a:lnTo>
                    <a:pt x="35" y="3769"/>
                  </a:lnTo>
                  <a:lnTo>
                    <a:pt x="50" y="3661"/>
                  </a:lnTo>
                  <a:lnTo>
                    <a:pt x="68" y="3555"/>
                  </a:lnTo>
                  <a:lnTo>
                    <a:pt x="89" y="3449"/>
                  </a:lnTo>
                  <a:lnTo>
                    <a:pt x="111" y="3344"/>
                  </a:lnTo>
                  <a:lnTo>
                    <a:pt x="137" y="3241"/>
                  </a:lnTo>
                  <a:lnTo>
                    <a:pt x="164" y="3138"/>
                  </a:lnTo>
                  <a:lnTo>
                    <a:pt x="195" y="3035"/>
                  </a:lnTo>
                  <a:lnTo>
                    <a:pt x="227" y="2935"/>
                  </a:lnTo>
                  <a:lnTo>
                    <a:pt x="262" y="2835"/>
                  </a:lnTo>
                  <a:lnTo>
                    <a:pt x="299" y="2736"/>
                  </a:lnTo>
                  <a:lnTo>
                    <a:pt x="340" y="2639"/>
                  </a:lnTo>
                  <a:lnTo>
                    <a:pt x="382" y="2542"/>
                  </a:lnTo>
                  <a:lnTo>
                    <a:pt x="427" y="2447"/>
                  </a:lnTo>
                  <a:lnTo>
                    <a:pt x="473" y="2354"/>
                  </a:lnTo>
                  <a:lnTo>
                    <a:pt x="522" y="2261"/>
                  </a:lnTo>
                  <a:lnTo>
                    <a:pt x="573" y="2170"/>
                  </a:lnTo>
                  <a:lnTo>
                    <a:pt x="626" y="2080"/>
                  </a:lnTo>
                  <a:lnTo>
                    <a:pt x="681" y="1992"/>
                  </a:lnTo>
                  <a:lnTo>
                    <a:pt x="737" y="1905"/>
                  </a:lnTo>
                  <a:lnTo>
                    <a:pt x="797" y="1819"/>
                  </a:lnTo>
                  <a:lnTo>
                    <a:pt x="858" y="1736"/>
                  </a:lnTo>
                  <a:lnTo>
                    <a:pt x="921" y="1654"/>
                  </a:lnTo>
                  <a:lnTo>
                    <a:pt x="987" y="1571"/>
                  </a:lnTo>
                  <a:lnTo>
                    <a:pt x="1053" y="1493"/>
                  </a:lnTo>
                  <a:lnTo>
                    <a:pt x="1122" y="1415"/>
                  </a:lnTo>
                  <a:lnTo>
                    <a:pt x="1193" y="1340"/>
                  </a:lnTo>
                  <a:lnTo>
                    <a:pt x="1266" y="1266"/>
                  </a:lnTo>
                  <a:lnTo>
                    <a:pt x="1340" y="1193"/>
                  </a:lnTo>
                  <a:lnTo>
                    <a:pt x="1415" y="1122"/>
                  </a:lnTo>
                  <a:lnTo>
                    <a:pt x="1493" y="1053"/>
                  </a:lnTo>
                  <a:lnTo>
                    <a:pt x="1571" y="987"/>
                  </a:lnTo>
                  <a:lnTo>
                    <a:pt x="1654" y="921"/>
                  </a:lnTo>
                  <a:lnTo>
                    <a:pt x="1736" y="858"/>
                  </a:lnTo>
                  <a:lnTo>
                    <a:pt x="1819" y="797"/>
                  </a:lnTo>
                  <a:lnTo>
                    <a:pt x="1905" y="737"/>
                  </a:lnTo>
                  <a:lnTo>
                    <a:pt x="1992" y="681"/>
                  </a:lnTo>
                  <a:lnTo>
                    <a:pt x="2080" y="626"/>
                  </a:lnTo>
                  <a:lnTo>
                    <a:pt x="2170" y="573"/>
                  </a:lnTo>
                  <a:lnTo>
                    <a:pt x="2261" y="522"/>
                  </a:lnTo>
                  <a:lnTo>
                    <a:pt x="2354" y="473"/>
                  </a:lnTo>
                  <a:lnTo>
                    <a:pt x="2447" y="427"/>
                  </a:lnTo>
                  <a:lnTo>
                    <a:pt x="2542" y="382"/>
                  </a:lnTo>
                  <a:lnTo>
                    <a:pt x="2639" y="340"/>
                  </a:lnTo>
                  <a:lnTo>
                    <a:pt x="2736" y="299"/>
                  </a:lnTo>
                  <a:lnTo>
                    <a:pt x="2835" y="262"/>
                  </a:lnTo>
                  <a:lnTo>
                    <a:pt x="2935" y="227"/>
                  </a:lnTo>
                  <a:lnTo>
                    <a:pt x="3035" y="195"/>
                  </a:lnTo>
                  <a:lnTo>
                    <a:pt x="3138" y="164"/>
                  </a:lnTo>
                  <a:lnTo>
                    <a:pt x="3241" y="137"/>
                  </a:lnTo>
                  <a:lnTo>
                    <a:pt x="3344" y="111"/>
                  </a:lnTo>
                  <a:lnTo>
                    <a:pt x="3449" y="89"/>
                  </a:lnTo>
                  <a:lnTo>
                    <a:pt x="3555" y="68"/>
                  </a:lnTo>
                  <a:lnTo>
                    <a:pt x="3661" y="50"/>
                  </a:lnTo>
                  <a:lnTo>
                    <a:pt x="3769" y="35"/>
                  </a:lnTo>
                  <a:lnTo>
                    <a:pt x="3879" y="23"/>
                  </a:lnTo>
                  <a:lnTo>
                    <a:pt x="3988" y="13"/>
                  </a:lnTo>
                  <a:lnTo>
                    <a:pt x="4098" y="6"/>
                  </a:lnTo>
                  <a:lnTo>
                    <a:pt x="4209" y="2"/>
                  </a:lnTo>
                  <a:lnTo>
                    <a:pt x="4320" y="0"/>
                  </a:lnTo>
                  <a:lnTo>
                    <a:pt x="4320" y="0"/>
                  </a:lnTo>
                  <a:lnTo>
                    <a:pt x="4431" y="2"/>
                  </a:lnTo>
                  <a:lnTo>
                    <a:pt x="4542" y="6"/>
                  </a:lnTo>
                  <a:lnTo>
                    <a:pt x="4652" y="13"/>
                  </a:lnTo>
                  <a:lnTo>
                    <a:pt x="4761" y="23"/>
                  </a:lnTo>
                  <a:lnTo>
                    <a:pt x="4871" y="35"/>
                  </a:lnTo>
                  <a:lnTo>
                    <a:pt x="4979" y="50"/>
                  </a:lnTo>
                  <a:lnTo>
                    <a:pt x="5085" y="68"/>
                  </a:lnTo>
                  <a:lnTo>
                    <a:pt x="5191" y="89"/>
                  </a:lnTo>
                  <a:lnTo>
                    <a:pt x="5296" y="111"/>
                  </a:lnTo>
                  <a:lnTo>
                    <a:pt x="5399" y="137"/>
                  </a:lnTo>
                  <a:lnTo>
                    <a:pt x="5502" y="164"/>
                  </a:lnTo>
                  <a:lnTo>
                    <a:pt x="5605" y="195"/>
                  </a:lnTo>
                  <a:lnTo>
                    <a:pt x="5705" y="227"/>
                  </a:lnTo>
                  <a:lnTo>
                    <a:pt x="5805" y="262"/>
                  </a:lnTo>
                  <a:lnTo>
                    <a:pt x="5904" y="299"/>
                  </a:lnTo>
                  <a:lnTo>
                    <a:pt x="6001" y="340"/>
                  </a:lnTo>
                  <a:lnTo>
                    <a:pt x="6098" y="382"/>
                  </a:lnTo>
                  <a:lnTo>
                    <a:pt x="6193" y="427"/>
                  </a:lnTo>
                  <a:lnTo>
                    <a:pt x="6286" y="473"/>
                  </a:lnTo>
                  <a:lnTo>
                    <a:pt x="6379" y="522"/>
                  </a:lnTo>
                  <a:lnTo>
                    <a:pt x="6470" y="573"/>
                  </a:lnTo>
                  <a:lnTo>
                    <a:pt x="6560" y="626"/>
                  </a:lnTo>
                  <a:lnTo>
                    <a:pt x="6648" y="681"/>
                  </a:lnTo>
                  <a:lnTo>
                    <a:pt x="6735" y="737"/>
                  </a:lnTo>
                  <a:lnTo>
                    <a:pt x="6821" y="797"/>
                  </a:lnTo>
                  <a:lnTo>
                    <a:pt x="6904" y="858"/>
                  </a:lnTo>
                  <a:lnTo>
                    <a:pt x="6986" y="921"/>
                  </a:lnTo>
                  <a:lnTo>
                    <a:pt x="7069" y="987"/>
                  </a:lnTo>
                  <a:lnTo>
                    <a:pt x="7147" y="1053"/>
                  </a:lnTo>
                  <a:lnTo>
                    <a:pt x="7225" y="1122"/>
                  </a:lnTo>
                  <a:lnTo>
                    <a:pt x="7300" y="1193"/>
                  </a:lnTo>
                  <a:lnTo>
                    <a:pt x="7374" y="1266"/>
                  </a:lnTo>
                  <a:lnTo>
                    <a:pt x="7447" y="1340"/>
                  </a:lnTo>
                  <a:lnTo>
                    <a:pt x="7518" y="1415"/>
                  </a:lnTo>
                  <a:lnTo>
                    <a:pt x="7587" y="1493"/>
                  </a:lnTo>
                  <a:lnTo>
                    <a:pt x="7653" y="1571"/>
                  </a:lnTo>
                  <a:lnTo>
                    <a:pt x="7719" y="1654"/>
                  </a:lnTo>
                  <a:lnTo>
                    <a:pt x="7782" y="1736"/>
                  </a:lnTo>
                  <a:lnTo>
                    <a:pt x="7843" y="1819"/>
                  </a:lnTo>
                  <a:lnTo>
                    <a:pt x="7903" y="1905"/>
                  </a:lnTo>
                  <a:lnTo>
                    <a:pt x="7959" y="1992"/>
                  </a:lnTo>
                  <a:lnTo>
                    <a:pt x="8014" y="2080"/>
                  </a:lnTo>
                  <a:lnTo>
                    <a:pt x="8067" y="2170"/>
                  </a:lnTo>
                  <a:lnTo>
                    <a:pt x="8118" y="2261"/>
                  </a:lnTo>
                  <a:lnTo>
                    <a:pt x="8167" y="2354"/>
                  </a:lnTo>
                  <a:lnTo>
                    <a:pt x="8213" y="2447"/>
                  </a:lnTo>
                  <a:lnTo>
                    <a:pt x="8258" y="2542"/>
                  </a:lnTo>
                  <a:lnTo>
                    <a:pt x="8300" y="2639"/>
                  </a:lnTo>
                  <a:lnTo>
                    <a:pt x="8341" y="2736"/>
                  </a:lnTo>
                  <a:lnTo>
                    <a:pt x="8378" y="2835"/>
                  </a:lnTo>
                  <a:lnTo>
                    <a:pt x="8413" y="2935"/>
                  </a:lnTo>
                  <a:lnTo>
                    <a:pt x="8445" y="3035"/>
                  </a:lnTo>
                  <a:lnTo>
                    <a:pt x="8476" y="3138"/>
                  </a:lnTo>
                  <a:lnTo>
                    <a:pt x="8503" y="3241"/>
                  </a:lnTo>
                  <a:lnTo>
                    <a:pt x="8529" y="3344"/>
                  </a:lnTo>
                  <a:lnTo>
                    <a:pt x="8551" y="3449"/>
                  </a:lnTo>
                  <a:lnTo>
                    <a:pt x="8572" y="3555"/>
                  </a:lnTo>
                  <a:lnTo>
                    <a:pt x="8590" y="3661"/>
                  </a:lnTo>
                  <a:lnTo>
                    <a:pt x="8605" y="3769"/>
                  </a:lnTo>
                  <a:lnTo>
                    <a:pt x="8617" y="3879"/>
                  </a:lnTo>
                  <a:lnTo>
                    <a:pt x="8627" y="3988"/>
                  </a:lnTo>
                  <a:lnTo>
                    <a:pt x="8634" y="4098"/>
                  </a:lnTo>
                  <a:lnTo>
                    <a:pt x="8638" y="4209"/>
                  </a:lnTo>
                  <a:lnTo>
                    <a:pt x="8640" y="4320"/>
                  </a:lnTo>
                  <a:lnTo>
                    <a:pt x="8640" y="4320"/>
                  </a:lnTo>
                  <a:close/>
                </a:path>
              </a:pathLst>
            </a:custGeom>
            <a:noFill/>
            <a:ln w="6350" cmpd="sng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8593257" y="2170750"/>
            <a:ext cx="297570" cy="143886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100" b="1" dirty="0">
                <a:latin typeface="Arial" charset="0"/>
                <a:ea typeface="Arial" charset="0"/>
                <a:cs typeface="Arial" charset="0"/>
              </a:rPr>
              <a:t>100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8588939" y="2341937"/>
            <a:ext cx="238700" cy="143886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100" b="1" dirty="0">
                <a:latin typeface="Arial" charset="0"/>
                <a:ea typeface="Arial" charset="0"/>
                <a:cs typeface="Arial" charset="0"/>
              </a:rPr>
              <a:t>90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8588939" y="2513125"/>
            <a:ext cx="238700" cy="143886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100" b="1" dirty="0">
                <a:latin typeface="Arial" charset="0"/>
                <a:ea typeface="Arial" charset="0"/>
                <a:cs typeface="Arial" charset="0"/>
              </a:rPr>
              <a:t>80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8588939" y="2684312"/>
            <a:ext cx="238700" cy="143886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100" b="1" dirty="0">
                <a:latin typeface="Arial" charset="0"/>
                <a:ea typeface="Arial" charset="0"/>
                <a:cs typeface="Arial" charset="0"/>
              </a:rPr>
              <a:t>70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8588939" y="2855499"/>
            <a:ext cx="238700" cy="143886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100" b="1" dirty="0">
                <a:latin typeface="Arial" charset="0"/>
                <a:ea typeface="Arial" charset="0"/>
                <a:cs typeface="Arial" charset="0"/>
              </a:rPr>
              <a:t>60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8588939" y="3026686"/>
            <a:ext cx="238700" cy="143886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100" b="1" dirty="0">
                <a:latin typeface="Arial" charset="0"/>
                <a:ea typeface="Arial" charset="0"/>
                <a:cs typeface="Arial" charset="0"/>
              </a:rPr>
              <a:t>50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8588939" y="3197873"/>
            <a:ext cx="238700" cy="143886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100" b="1" dirty="0">
                <a:latin typeface="Arial" charset="0"/>
                <a:ea typeface="Arial" charset="0"/>
                <a:cs typeface="Arial" charset="0"/>
              </a:rPr>
              <a:t>40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8588939" y="3369061"/>
            <a:ext cx="238700" cy="143886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100" b="1" dirty="0">
                <a:latin typeface="Arial" charset="0"/>
                <a:ea typeface="Arial" charset="0"/>
                <a:cs typeface="Arial" charset="0"/>
              </a:rPr>
              <a:t>30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8588939" y="3540248"/>
            <a:ext cx="238700" cy="143886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100" b="1" dirty="0">
                <a:latin typeface="Arial" charset="0"/>
                <a:ea typeface="Arial" charset="0"/>
                <a:cs typeface="Arial" charset="0"/>
              </a:rPr>
              <a:t>20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8581163" y="3711434"/>
            <a:ext cx="238700" cy="143886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100" b="1" dirty="0">
                <a:latin typeface="Arial" charset="0"/>
                <a:ea typeface="Arial" charset="0"/>
                <a:cs typeface="Arial" charset="0"/>
              </a:rPr>
              <a:t>10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0534" y="76771"/>
            <a:ext cx="112542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So…Where Are We Now?</a:t>
            </a:r>
            <a:endParaRPr lang="en-US" sz="4400" b="1" dirty="0">
              <a:solidFill>
                <a:schemeClr val="tx1">
                  <a:lumMod val="85000"/>
                  <a:lumOff val="15000"/>
                </a:schemeClr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56" name="Rectangle 70"/>
          <p:cNvSpPr>
            <a:spLocks noChangeArrowheads="1"/>
          </p:cNvSpPr>
          <p:nvPr/>
        </p:nvSpPr>
        <p:spPr bwMode="auto">
          <a:xfrm>
            <a:off x="9658527" y="1604633"/>
            <a:ext cx="1732857" cy="492443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200"/>
              </a:spcBef>
            </a:pPr>
            <a:r>
              <a:rPr lang="en-US" sz="1600" b="1" dirty="0" smtClean="0">
                <a:latin typeface="Arial Black" charset="0"/>
                <a:ea typeface="Arial Black" charset="0"/>
                <a:cs typeface="Arial Black" charset="0"/>
              </a:rPr>
              <a:t>Create &amp; Vet Strategic Goals</a:t>
            </a:r>
            <a:endParaRPr lang="en-US" sz="1600" b="1" dirty="0"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57" name="Rectangle 70"/>
          <p:cNvSpPr>
            <a:spLocks noChangeArrowheads="1"/>
          </p:cNvSpPr>
          <p:nvPr/>
        </p:nvSpPr>
        <p:spPr bwMode="auto">
          <a:xfrm>
            <a:off x="6072337" y="1386724"/>
            <a:ext cx="1931865" cy="738664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200"/>
              </a:spcBef>
            </a:pPr>
            <a:r>
              <a:rPr lang="en-US" sz="1600" b="1" dirty="0" smtClean="0">
                <a:latin typeface="Arial Black" charset="0"/>
                <a:ea typeface="Arial Black" charset="0"/>
                <a:cs typeface="Arial Black" charset="0"/>
              </a:rPr>
              <a:t>Create &amp; Vet Strategic Initiatives</a:t>
            </a:r>
            <a:endParaRPr lang="en-US" sz="1600" b="1" dirty="0"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60" name="Rectangle 70"/>
          <p:cNvSpPr>
            <a:spLocks noChangeArrowheads="1"/>
          </p:cNvSpPr>
          <p:nvPr/>
        </p:nvSpPr>
        <p:spPr bwMode="auto">
          <a:xfrm>
            <a:off x="10793472" y="2534243"/>
            <a:ext cx="1293254" cy="984885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200"/>
              </a:spcBef>
            </a:pPr>
            <a:r>
              <a:rPr lang="en-US" sz="1600" b="1" dirty="0" smtClean="0">
                <a:latin typeface="Arial Black" charset="0"/>
                <a:ea typeface="Arial Black" charset="0"/>
                <a:cs typeface="Arial Black" charset="0"/>
              </a:rPr>
              <a:t>Refine  Objectives &amp; Action Steps</a:t>
            </a:r>
            <a:endParaRPr lang="en-US" sz="1600" b="1" dirty="0"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61" name="Rectangle 70"/>
          <p:cNvSpPr>
            <a:spLocks noChangeArrowheads="1"/>
          </p:cNvSpPr>
          <p:nvPr/>
        </p:nvSpPr>
        <p:spPr bwMode="auto">
          <a:xfrm>
            <a:off x="5103812" y="2975930"/>
            <a:ext cx="1293254" cy="492443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200"/>
              </a:spcBef>
            </a:pPr>
            <a:r>
              <a:rPr lang="en-US" sz="1600" b="1" dirty="0" smtClean="0">
                <a:latin typeface="Arial Black" charset="0"/>
                <a:ea typeface="Arial Black" charset="0"/>
                <a:cs typeface="Arial Black" charset="0"/>
              </a:rPr>
              <a:t>Continue the Work!</a:t>
            </a:r>
            <a:endParaRPr lang="en-US" sz="1600" b="1" dirty="0"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62" name="Rectangle 70"/>
          <p:cNvSpPr>
            <a:spLocks noChangeArrowheads="1"/>
          </p:cNvSpPr>
          <p:nvPr/>
        </p:nvSpPr>
        <p:spPr bwMode="auto">
          <a:xfrm>
            <a:off x="10548427" y="4597015"/>
            <a:ext cx="1293254" cy="738664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200"/>
              </a:spcBef>
            </a:pPr>
            <a:r>
              <a:rPr lang="en-US" sz="1600" b="1" dirty="0" smtClean="0">
                <a:latin typeface="Arial Black" charset="0"/>
                <a:ea typeface="Arial Black" charset="0"/>
                <a:cs typeface="Arial Black" charset="0"/>
              </a:rPr>
              <a:t>Draft Strategic Plan</a:t>
            </a:r>
            <a:endParaRPr lang="en-US" sz="1600" b="1" dirty="0"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63" name="Rectangle 70"/>
          <p:cNvSpPr>
            <a:spLocks noChangeArrowheads="1"/>
          </p:cNvSpPr>
          <p:nvPr/>
        </p:nvSpPr>
        <p:spPr bwMode="auto">
          <a:xfrm>
            <a:off x="5000599" y="4554565"/>
            <a:ext cx="1293254" cy="1133644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200"/>
              </a:spcBef>
            </a:pPr>
            <a:r>
              <a:rPr lang="en-US" sz="1600" b="1" dirty="0" smtClean="0">
                <a:latin typeface="Arial Black" charset="0"/>
                <a:ea typeface="Arial Black" charset="0"/>
                <a:cs typeface="Arial Black" charset="0"/>
              </a:rPr>
              <a:t>Present Strategic Plan to BOT</a:t>
            </a:r>
            <a:endParaRPr lang="en-US" sz="1600" b="1" dirty="0">
              <a:latin typeface="Arial Black" charset="0"/>
              <a:ea typeface="Arial Black" charset="0"/>
              <a:cs typeface="Arial Black" charset="0"/>
            </a:endParaRPr>
          </a:p>
          <a:p>
            <a:pPr algn="ctr">
              <a:spcBef>
                <a:spcPts val="200"/>
              </a:spcBef>
            </a:pPr>
            <a:r>
              <a:rPr lang="en-US" sz="800" dirty="0" smtClean="0">
                <a:latin typeface="Arial" charset="0"/>
                <a:ea typeface="Arial" charset="0"/>
                <a:cs typeface="Arial" charset="0"/>
              </a:rPr>
              <a:t>In May 2018</a:t>
            </a:r>
            <a:endParaRPr lang="en-US" sz="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4" name="Rectangle 70"/>
          <p:cNvSpPr>
            <a:spLocks noChangeArrowheads="1"/>
          </p:cNvSpPr>
          <p:nvPr/>
        </p:nvSpPr>
        <p:spPr bwMode="auto">
          <a:xfrm>
            <a:off x="7963034" y="6063869"/>
            <a:ext cx="1472745" cy="738664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200"/>
              </a:spcBef>
            </a:pPr>
            <a:r>
              <a:rPr lang="en-US" sz="1600" b="1" dirty="0" smtClean="0">
                <a:latin typeface="Arial Black" charset="0"/>
                <a:ea typeface="Arial Black" charset="0"/>
                <a:cs typeface="Arial Black" charset="0"/>
              </a:rPr>
              <a:t>Vet Strategic Plan </a:t>
            </a:r>
            <a:r>
              <a:rPr lang="en-US" sz="800" dirty="0" smtClean="0">
                <a:latin typeface="Arial" charset="0"/>
                <a:ea typeface="Arial" charset="0"/>
                <a:cs typeface="Arial" charset="0"/>
              </a:rPr>
              <a:t>In April 2018</a:t>
            </a:r>
            <a:endParaRPr lang="en-US" sz="8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4" name="Group 3" descr="Pie chart section title connector lines group."/>
          <p:cNvGrpSpPr/>
          <p:nvPr/>
        </p:nvGrpSpPr>
        <p:grpSpPr>
          <a:xfrm>
            <a:off x="5750439" y="2147502"/>
            <a:ext cx="5640946" cy="3905347"/>
            <a:chOff x="5750439" y="2147502"/>
            <a:chExt cx="5640946" cy="3905347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9534681" y="2243023"/>
              <a:ext cx="65192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6987286" y="2243023"/>
              <a:ext cx="65192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10512179" y="3589045"/>
              <a:ext cx="87920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5750439" y="3589045"/>
              <a:ext cx="87920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5943284" y="5424102"/>
              <a:ext cx="1274569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9925605" y="5424102"/>
              <a:ext cx="1274569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10186607" y="2147502"/>
              <a:ext cx="0" cy="9519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11391385" y="3492652"/>
              <a:ext cx="0" cy="9519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V="1">
              <a:off x="11208212" y="5331509"/>
              <a:ext cx="0" cy="9519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V="1">
              <a:off x="8594196" y="5957657"/>
              <a:ext cx="0" cy="9519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V="1">
              <a:off x="5948541" y="5331509"/>
              <a:ext cx="0" cy="9519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5758477" y="3492652"/>
              <a:ext cx="0" cy="9519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V="1">
              <a:off x="6984864" y="2147502"/>
              <a:ext cx="0" cy="9519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Connector 22" descr="Slide title/subtitle text divider line."/>
          <p:cNvCxnSpPr/>
          <p:nvPr/>
        </p:nvCxnSpPr>
        <p:spPr>
          <a:xfrm>
            <a:off x="760412" y="1066800"/>
            <a:ext cx="38100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ight Arrow 7"/>
          <p:cNvSpPr/>
          <p:nvPr/>
        </p:nvSpPr>
        <p:spPr>
          <a:xfrm>
            <a:off x="3966326" y="2174837"/>
            <a:ext cx="1717833" cy="5948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31081" y="2285768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STRATEGIC PLANNING PROCESS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3692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6" grpId="0"/>
      <p:bldP spid="56" grpId="0"/>
      <p:bldP spid="57" grpId="0"/>
      <p:bldP spid="60" grpId="0"/>
      <p:bldP spid="61" grpId="0"/>
      <p:bldP spid="62" grpId="0"/>
      <p:bldP spid="63" grpId="0"/>
      <p:bldP spid="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or background race car image."/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Title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4</a:t>
            </a:r>
          </a:p>
        </p:txBody>
      </p:sp>
      <p:sp>
        <p:nvSpPr>
          <p:cNvPr id="131" name="Rectangle 37"/>
          <p:cNvSpPr>
            <a:spLocks noChangeArrowheads="1"/>
          </p:cNvSpPr>
          <p:nvPr/>
        </p:nvSpPr>
        <p:spPr bwMode="auto">
          <a:xfrm>
            <a:off x="612797" y="313966"/>
            <a:ext cx="1500011" cy="755588"/>
          </a:xfrm>
          <a:prstGeom prst="rect">
            <a:avLst/>
          </a:prstGeom>
          <a:solidFill>
            <a:srgbClr val="C00000"/>
          </a:solidFill>
          <a:ln w="254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lIns="18288" tIns="18288" rIns="18288" bIns="18288" anchor="ctr" anchorCtr="1"/>
          <a:lstStyle/>
          <a:p>
            <a:pPr algn="ctr">
              <a:lnSpc>
                <a:spcPct val="85000"/>
              </a:lnSpc>
              <a:spcBef>
                <a:spcPts val="20"/>
              </a:spcBef>
            </a:pPr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Strategic Planning Steering Committee (SPSC)</a:t>
            </a:r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29" name="Straight Connector 128" descr="Conneting line for Category A"/>
          <p:cNvCxnSpPr/>
          <p:nvPr/>
        </p:nvCxnSpPr>
        <p:spPr>
          <a:xfrm rot="16200000" flipH="1">
            <a:off x="1698357" y="1303377"/>
            <a:ext cx="2403682" cy="1939881"/>
          </a:xfrm>
          <a:prstGeom prst="line">
            <a:avLst/>
          </a:prstGeom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Rectangle 70"/>
          <p:cNvSpPr>
            <a:spLocks noChangeArrowheads="1"/>
          </p:cNvSpPr>
          <p:nvPr/>
        </p:nvSpPr>
        <p:spPr bwMode="auto">
          <a:xfrm>
            <a:off x="819137" y="1359074"/>
            <a:ext cx="1293254" cy="471026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5000"/>
              </a:lnSpc>
              <a:spcBef>
                <a:spcPts val="200"/>
              </a:spcBef>
            </a:pPr>
            <a:r>
              <a:rPr 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Explain </a:t>
            </a:r>
            <a:r>
              <a:rPr 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Involvement in Processes</a:t>
            </a:r>
            <a:endParaRPr lang="en-US" sz="800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18" name="Straight Connector 217" descr="Conneting line for cause 1 Category A"/>
          <p:cNvCxnSpPr/>
          <p:nvPr/>
        </p:nvCxnSpPr>
        <p:spPr>
          <a:xfrm flipH="1" flipV="1">
            <a:off x="612797" y="1812403"/>
            <a:ext cx="1915283" cy="1"/>
          </a:xfrm>
          <a:prstGeom prst="line">
            <a:avLst/>
          </a:prstGeom>
          <a:ln w="6350" cap="rnd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 descr="Conneting line for cause 2 Category A"/>
          <p:cNvCxnSpPr/>
          <p:nvPr/>
        </p:nvCxnSpPr>
        <p:spPr>
          <a:xfrm flipH="1">
            <a:off x="1046008" y="2736965"/>
            <a:ext cx="2215679" cy="0"/>
          </a:xfrm>
          <a:prstGeom prst="line">
            <a:avLst/>
          </a:prstGeom>
          <a:ln w="6350" cap="rnd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 descr="Conneting line for Category B"/>
          <p:cNvCxnSpPr/>
          <p:nvPr/>
        </p:nvCxnSpPr>
        <p:spPr>
          <a:xfrm rot="16200000" flipH="1">
            <a:off x="4262883" y="1303377"/>
            <a:ext cx="2403682" cy="1939881"/>
          </a:xfrm>
          <a:prstGeom prst="line">
            <a:avLst/>
          </a:prstGeom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 descr="Conneting line for cause 1 Category B"/>
          <p:cNvCxnSpPr/>
          <p:nvPr/>
        </p:nvCxnSpPr>
        <p:spPr>
          <a:xfrm flipH="1" flipV="1">
            <a:off x="3203597" y="1812403"/>
            <a:ext cx="1880614" cy="1"/>
          </a:xfrm>
          <a:prstGeom prst="line">
            <a:avLst/>
          </a:prstGeom>
          <a:ln w="6350" cap="rnd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 descr="Conneting line for cause 2 Category B"/>
          <p:cNvCxnSpPr/>
          <p:nvPr/>
        </p:nvCxnSpPr>
        <p:spPr>
          <a:xfrm flipH="1" flipV="1">
            <a:off x="3868141" y="2736964"/>
            <a:ext cx="1949675" cy="1"/>
          </a:xfrm>
          <a:prstGeom prst="line">
            <a:avLst/>
          </a:prstGeom>
          <a:ln w="6350" cap="rnd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 descr="Conneting line for Category F"/>
          <p:cNvCxnSpPr/>
          <p:nvPr/>
        </p:nvCxnSpPr>
        <p:spPr>
          <a:xfrm rot="16200000" flipH="1">
            <a:off x="6664640" y="1303377"/>
            <a:ext cx="2403682" cy="1939881"/>
          </a:xfrm>
          <a:prstGeom prst="line">
            <a:avLst/>
          </a:prstGeom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 descr="Conneting line for cause 1 Category C"/>
          <p:cNvCxnSpPr/>
          <p:nvPr/>
        </p:nvCxnSpPr>
        <p:spPr>
          <a:xfrm flipH="1" flipV="1">
            <a:off x="5585262" y="1812403"/>
            <a:ext cx="1890913" cy="1"/>
          </a:xfrm>
          <a:prstGeom prst="line">
            <a:avLst/>
          </a:prstGeom>
          <a:ln w="6350" cap="rnd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 descr="Conneting line for cause 2 Category C"/>
          <p:cNvCxnSpPr/>
          <p:nvPr/>
        </p:nvCxnSpPr>
        <p:spPr>
          <a:xfrm flipH="1" flipV="1">
            <a:off x="6366289" y="2736964"/>
            <a:ext cx="1843492" cy="1"/>
          </a:xfrm>
          <a:prstGeom prst="line">
            <a:avLst/>
          </a:prstGeom>
          <a:ln w="6350" cap="rnd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 descr="Conneting line for Category D"/>
          <p:cNvCxnSpPr/>
          <p:nvPr/>
        </p:nvCxnSpPr>
        <p:spPr>
          <a:xfrm rot="5400000" flipH="1" flipV="1">
            <a:off x="1698357" y="3707059"/>
            <a:ext cx="2403682" cy="1939881"/>
          </a:xfrm>
          <a:prstGeom prst="line">
            <a:avLst/>
          </a:prstGeom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 descr="Conneting line for cause 1 Category D"/>
          <p:cNvCxnSpPr/>
          <p:nvPr/>
        </p:nvCxnSpPr>
        <p:spPr>
          <a:xfrm flipH="1" flipV="1">
            <a:off x="608012" y="5138639"/>
            <a:ext cx="1920068" cy="1"/>
          </a:xfrm>
          <a:prstGeom prst="line">
            <a:avLst/>
          </a:prstGeom>
          <a:ln w="6350" cap="rnd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 descr="Conneting line for cause 2 Category D"/>
          <p:cNvCxnSpPr/>
          <p:nvPr/>
        </p:nvCxnSpPr>
        <p:spPr>
          <a:xfrm flipH="1">
            <a:off x="1046008" y="4200308"/>
            <a:ext cx="2242787" cy="0"/>
          </a:xfrm>
          <a:prstGeom prst="line">
            <a:avLst/>
          </a:prstGeom>
          <a:ln w="6350" cap="rnd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 descr="Conneting line for Category E"/>
          <p:cNvCxnSpPr/>
          <p:nvPr/>
        </p:nvCxnSpPr>
        <p:spPr>
          <a:xfrm rot="5400000" flipH="1" flipV="1">
            <a:off x="4262883" y="3707059"/>
            <a:ext cx="2403682" cy="1939881"/>
          </a:xfrm>
          <a:prstGeom prst="line">
            <a:avLst/>
          </a:prstGeom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 descr="Conneting line for cause 1 Category E"/>
          <p:cNvCxnSpPr/>
          <p:nvPr/>
        </p:nvCxnSpPr>
        <p:spPr>
          <a:xfrm flipH="1" flipV="1">
            <a:off x="3203597" y="5138639"/>
            <a:ext cx="1880614" cy="1"/>
          </a:xfrm>
          <a:prstGeom prst="line">
            <a:avLst/>
          </a:prstGeom>
          <a:ln w="6350" cap="rnd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 descr="Conneting line for cause 2 Category E"/>
          <p:cNvCxnSpPr/>
          <p:nvPr/>
        </p:nvCxnSpPr>
        <p:spPr>
          <a:xfrm flipH="1" flipV="1">
            <a:off x="3891850" y="4200306"/>
            <a:ext cx="1953075" cy="1"/>
          </a:xfrm>
          <a:prstGeom prst="line">
            <a:avLst/>
          </a:prstGeom>
          <a:ln w="6350" cap="rnd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 descr="Conneting line for Category C"/>
          <p:cNvCxnSpPr/>
          <p:nvPr/>
        </p:nvCxnSpPr>
        <p:spPr>
          <a:xfrm rot="5400000" flipH="1" flipV="1">
            <a:off x="6664640" y="3707059"/>
            <a:ext cx="2403682" cy="1939881"/>
          </a:xfrm>
          <a:prstGeom prst="line">
            <a:avLst/>
          </a:prstGeom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 descr="Conneting line for cause 1 Category F"/>
          <p:cNvCxnSpPr/>
          <p:nvPr/>
        </p:nvCxnSpPr>
        <p:spPr>
          <a:xfrm flipH="1" flipV="1">
            <a:off x="5585262" y="5138639"/>
            <a:ext cx="1890913" cy="1"/>
          </a:xfrm>
          <a:prstGeom prst="line">
            <a:avLst/>
          </a:prstGeom>
          <a:ln w="6350" cap="rnd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 descr="Conneting line for cause 2 Category F"/>
          <p:cNvCxnSpPr/>
          <p:nvPr/>
        </p:nvCxnSpPr>
        <p:spPr>
          <a:xfrm flipH="1" flipV="1">
            <a:off x="6393398" y="4200306"/>
            <a:ext cx="1843492" cy="1"/>
          </a:xfrm>
          <a:prstGeom prst="line">
            <a:avLst/>
          </a:prstGeom>
          <a:ln w="6350" cap="rnd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 descr="Conneting line for all going to Effect"/>
          <p:cNvCxnSpPr/>
          <p:nvPr/>
        </p:nvCxnSpPr>
        <p:spPr>
          <a:xfrm>
            <a:off x="2528079" y="3464670"/>
            <a:ext cx="6792199" cy="12412"/>
          </a:xfrm>
          <a:prstGeom prst="line">
            <a:avLst/>
          </a:prstGeom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37"/>
          <p:cNvSpPr>
            <a:spLocks noChangeArrowheads="1"/>
          </p:cNvSpPr>
          <p:nvPr/>
        </p:nvSpPr>
        <p:spPr bwMode="auto">
          <a:xfrm>
            <a:off x="3203597" y="313964"/>
            <a:ext cx="1500011" cy="905092"/>
          </a:xfrm>
          <a:prstGeom prst="rect">
            <a:avLst/>
          </a:prstGeom>
          <a:solidFill>
            <a:srgbClr val="C00000"/>
          </a:solidFill>
          <a:ln w="254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lIns="18288" tIns="18288" rIns="18288" bIns="18288" anchor="ctr" anchorCtr="1"/>
          <a:lstStyle/>
          <a:p>
            <a:pPr algn="ctr">
              <a:lnSpc>
                <a:spcPct val="85000"/>
              </a:lnSpc>
              <a:spcBef>
                <a:spcPts val="20"/>
              </a:spcBef>
            </a:pPr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Program Effectiveness &amp; Planning Committee (PEPC)</a:t>
            </a:r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6" name="Rectangle 37"/>
          <p:cNvSpPr>
            <a:spLocks noChangeArrowheads="1"/>
          </p:cNvSpPr>
          <p:nvPr/>
        </p:nvSpPr>
        <p:spPr bwMode="auto">
          <a:xfrm>
            <a:off x="5585261" y="343772"/>
            <a:ext cx="1500011" cy="687292"/>
          </a:xfrm>
          <a:prstGeom prst="rect">
            <a:avLst/>
          </a:prstGeom>
          <a:solidFill>
            <a:srgbClr val="C00000"/>
          </a:solidFill>
          <a:ln w="254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lIns="18288" tIns="18288" rIns="18288" bIns="18288" anchor="ctr" anchorCtr="1"/>
          <a:lstStyle/>
          <a:p>
            <a:pPr algn="ctr">
              <a:lnSpc>
                <a:spcPct val="85000"/>
              </a:lnSpc>
              <a:spcBef>
                <a:spcPts val="20"/>
              </a:spcBef>
            </a:pPr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Planning &amp; Budget Council (PBC)</a:t>
            </a:r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7" name="Rectangle 37"/>
          <p:cNvSpPr>
            <a:spLocks noChangeArrowheads="1"/>
          </p:cNvSpPr>
          <p:nvPr/>
        </p:nvSpPr>
        <p:spPr bwMode="auto">
          <a:xfrm>
            <a:off x="612797" y="5874890"/>
            <a:ext cx="1500011" cy="387976"/>
          </a:xfrm>
          <a:prstGeom prst="rect">
            <a:avLst/>
          </a:prstGeom>
          <a:solidFill>
            <a:srgbClr val="C00000"/>
          </a:solidFill>
          <a:ln w="254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lIns="18288" tIns="18288" rIns="18288" bIns="18288" anchor="ctr" anchorCtr="1"/>
          <a:lstStyle/>
          <a:p>
            <a:pPr algn="ctr">
              <a:lnSpc>
                <a:spcPct val="85000"/>
              </a:lnSpc>
              <a:spcBef>
                <a:spcPts val="20"/>
              </a:spcBef>
            </a:pPr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Academic Senate</a:t>
            </a:r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8" name="Rectangle 37"/>
          <p:cNvSpPr>
            <a:spLocks noChangeArrowheads="1"/>
          </p:cNvSpPr>
          <p:nvPr/>
        </p:nvSpPr>
        <p:spPr bwMode="auto">
          <a:xfrm>
            <a:off x="3203597" y="5874890"/>
            <a:ext cx="1500011" cy="387976"/>
          </a:xfrm>
          <a:prstGeom prst="rect">
            <a:avLst/>
          </a:prstGeom>
          <a:solidFill>
            <a:srgbClr val="C00000"/>
          </a:solidFill>
          <a:ln w="254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lIns="18288" tIns="18288" rIns="18288" bIns="18288" anchor="ctr" anchorCtr="1"/>
          <a:lstStyle/>
          <a:p>
            <a:pPr algn="ctr">
              <a:lnSpc>
                <a:spcPct val="85000"/>
              </a:lnSpc>
              <a:spcBef>
                <a:spcPts val="20"/>
              </a:spcBef>
            </a:pPr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Classified Senate</a:t>
            </a:r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9" name="Rectangle 37"/>
          <p:cNvSpPr>
            <a:spLocks noChangeArrowheads="1"/>
          </p:cNvSpPr>
          <p:nvPr/>
        </p:nvSpPr>
        <p:spPr bwMode="auto">
          <a:xfrm>
            <a:off x="5585262" y="5874890"/>
            <a:ext cx="1500011" cy="387976"/>
          </a:xfrm>
          <a:prstGeom prst="rect">
            <a:avLst/>
          </a:prstGeom>
          <a:solidFill>
            <a:srgbClr val="C00000"/>
          </a:solidFill>
          <a:ln w="254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lIns="18288" tIns="18288" rIns="18288" bIns="18288" anchor="ctr" anchorCtr="1"/>
          <a:lstStyle/>
          <a:p>
            <a:pPr algn="ctr">
              <a:lnSpc>
                <a:spcPct val="85000"/>
              </a:lnSpc>
              <a:spcBef>
                <a:spcPts val="20"/>
              </a:spcBef>
            </a:pPr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Student Government</a:t>
            </a:r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7" name="Rectangle 70"/>
          <p:cNvSpPr>
            <a:spLocks noChangeArrowheads="1"/>
          </p:cNvSpPr>
          <p:nvPr/>
        </p:nvSpPr>
        <p:spPr bwMode="auto">
          <a:xfrm>
            <a:off x="2920268" y="1333946"/>
            <a:ext cx="2049280" cy="865878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5000"/>
              </a:lnSpc>
              <a:spcBef>
                <a:spcPts val="200"/>
              </a:spcBef>
            </a:pPr>
            <a:r>
              <a:rPr 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Process used to integrate Program Reviews</a:t>
            </a:r>
            <a:endParaRPr lang="en-US" sz="1200" b="1" dirty="0">
              <a:solidFill>
                <a:schemeClr val="tx1">
                  <a:lumMod val="85000"/>
                  <a:lumOff val="15000"/>
                </a:schemeClr>
              </a:solidFill>
              <a:latin typeface="Arial Black" charset="0"/>
              <a:ea typeface="Arial Black" charset="0"/>
              <a:cs typeface="Arial Black" charset="0"/>
            </a:endParaRPr>
          </a:p>
          <a:p>
            <a:pPr algn="ctr">
              <a:lnSpc>
                <a:spcPct val="150000"/>
              </a:lnSpc>
              <a:spcBef>
                <a:spcPts val="200"/>
              </a:spcBef>
            </a:pPr>
            <a:r>
              <a:rPr lang="en-US" sz="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Academic, Business/Admin, Student Support Services</a:t>
            </a:r>
            <a:endParaRPr lang="en-US" sz="800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0" name="Rectangle 70"/>
          <p:cNvSpPr>
            <a:spLocks noChangeArrowheads="1"/>
          </p:cNvSpPr>
          <p:nvPr/>
        </p:nvSpPr>
        <p:spPr bwMode="auto">
          <a:xfrm>
            <a:off x="5381984" y="1433577"/>
            <a:ext cx="1843924" cy="315214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5000"/>
              </a:lnSpc>
              <a:spcBef>
                <a:spcPts val="200"/>
              </a:spcBef>
            </a:pPr>
            <a:r>
              <a:rPr 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Integrated Resource Allocation Process</a:t>
            </a:r>
            <a:endParaRPr lang="en-US" sz="1200" b="1" dirty="0">
              <a:solidFill>
                <a:schemeClr val="tx1">
                  <a:lumMod val="85000"/>
                  <a:lumOff val="15000"/>
                </a:schemeClr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05" name="Rectangle 70"/>
          <p:cNvSpPr>
            <a:spLocks noChangeArrowheads="1"/>
          </p:cNvSpPr>
          <p:nvPr/>
        </p:nvSpPr>
        <p:spPr bwMode="auto">
          <a:xfrm>
            <a:off x="756395" y="1981425"/>
            <a:ext cx="2030892" cy="784830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5000"/>
              </a:lnSpc>
              <a:spcBef>
                <a:spcPts val="200"/>
              </a:spcBef>
            </a:pPr>
            <a:r>
              <a:rPr 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Charrettes, Vision/Value Review, Development of Strategic Initiatives, Goals, etc.</a:t>
            </a:r>
            <a:endParaRPr lang="en-US" sz="1200" b="1" dirty="0">
              <a:solidFill>
                <a:schemeClr val="tx1">
                  <a:lumMod val="85000"/>
                  <a:lumOff val="15000"/>
                </a:schemeClr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08" name="Rectangle 70"/>
          <p:cNvSpPr>
            <a:spLocks noChangeArrowheads="1"/>
          </p:cNvSpPr>
          <p:nvPr/>
        </p:nvSpPr>
        <p:spPr bwMode="auto">
          <a:xfrm>
            <a:off x="3906121" y="2447142"/>
            <a:ext cx="1443190" cy="627864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5000"/>
              </a:lnSpc>
              <a:spcBef>
                <a:spcPts val="200"/>
              </a:spcBef>
            </a:pPr>
            <a:r>
              <a:rPr 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Integration of Program Review &amp; Resource Allocation</a:t>
            </a:r>
            <a:endParaRPr lang="en-US" sz="1200" b="1" dirty="0">
              <a:solidFill>
                <a:schemeClr val="tx1">
                  <a:lumMod val="85000"/>
                  <a:lumOff val="15000"/>
                </a:schemeClr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13" name="Rectangle 70"/>
          <p:cNvSpPr>
            <a:spLocks noChangeArrowheads="1"/>
          </p:cNvSpPr>
          <p:nvPr/>
        </p:nvSpPr>
        <p:spPr bwMode="auto">
          <a:xfrm>
            <a:off x="6168788" y="2132816"/>
            <a:ext cx="1692036" cy="627992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5000"/>
              </a:lnSpc>
              <a:spcBef>
                <a:spcPts val="200"/>
              </a:spcBef>
            </a:pPr>
            <a:r>
              <a:rPr 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Continued Improvement and Involvement aligned with Strategic Plan </a:t>
            </a:r>
            <a:endParaRPr lang="en-US" sz="800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8" name="Rectangle 70"/>
          <p:cNvSpPr>
            <a:spLocks noChangeArrowheads="1"/>
          </p:cNvSpPr>
          <p:nvPr/>
        </p:nvSpPr>
        <p:spPr bwMode="auto">
          <a:xfrm>
            <a:off x="531335" y="4586693"/>
            <a:ext cx="2011139" cy="551946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5000"/>
              </a:lnSpc>
              <a:spcBef>
                <a:spcPts val="200"/>
              </a:spcBef>
            </a:pPr>
            <a:r>
              <a:rPr 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Continued Involvement</a:t>
            </a:r>
            <a:endParaRPr lang="en-US" sz="1200" b="1" dirty="0">
              <a:solidFill>
                <a:schemeClr val="tx1">
                  <a:lumMod val="85000"/>
                  <a:lumOff val="15000"/>
                </a:schemeClr>
              </a:solidFill>
              <a:latin typeface="Arial Black" charset="0"/>
              <a:ea typeface="Arial Black" charset="0"/>
              <a:cs typeface="Arial Black" charset="0"/>
            </a:endParaRPr>
          </a:p>
          <a:p>
            <a:pPr algn="ctr">
              <a:lnSpc>
                <a:spcPct val="150000"/>
              </a:lnSpc>
              <a:spcBef>
                <a:spcPts val="200"/>
              </a:spcBef>
            </a:pPr>
            <a:r>
              <a:rPr lang="en-US" sz="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Implementation of the Strategic Plan and other Plans</a:t>
            </a:r>
            <a:endParaRPr lang="en-US" sz="800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9" name="Rectangle 70"/>
          <p:cNvSpPr>
            <a:spLocks noChangeArrowheads="1"/>
          </p:cNvSpPr>
          <p:nvPr/>
        </p:nvSpPr>
        <p:spPr bwMode="auto">
          <a:xfrm>
            <a:off x="3625046" y="3992354"/>
            <a:ext cx="2012228" cy="762260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lvl="0" algn="ctr">
              <a:lnSpc>
                <a:spcPct val="85000"/>
              </a:lnSpc>
              <a:spcBef>
                <a:spcPts val="200"/>
              </a:spcBef>
            </a:pPr>
            <a:r>
              <a:rPr lang="en-US" sz="12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 Black" charset="0"/>
                <a:ea typeface="Arial Black" charset="0"/>
                <a:cs typeface="Arial Black" charset="0"/>
              </a:rPr>
              <a:t>Role(s) - Participation</a:t>
            </a:r>
          </a:p>
          <a:p>
            <a:pPr lvl="0" algn="ctr">
              <a:lnSpc>
                <a:spcPct val="150000"/>
              </a:lnSpc>
              <a:spcBef>
                <a:spcPts val="200"/>
              </a:spcBef>
            </a:pPr>
            <a:r>
              <a:rPr lang="en-US" sz="800" dirty="0">
                <a:solidFill>
                  <a:prstClr val="black">
                    <a:lumMod val="85000"/>
                    <a:lumOff val="15000"/>
                  </a:prstClr>
                </a:solidFill>
                <a:latin typeface="Arial" charset="0"/>
                <a:ea typeface="Arial" charset="0"/>
                <a:cs typeface="Arial" charset="0"/>
              </a:rPr>
              <a:t>Strategic Planning Process</a:t>
            </a:r>
          </a:p>
          <a:p>
            <a:pPr lvl="0" algn="ctr">
              <a:lnSpc>
                <a:spcPct val="150000"/>
              </a:lnSpc>
              <a:spcBef>
                <a:spcPts val="200"/>
              </a:spcBef>
            </a:pPr>
            <a:r>
              <a:rPr lang="en-US" sz="800" dirty="0">
                <a:solidFill>
                  <a:prstClr val="black">
                    <a:lumMod val="85000"/>
                    <a:lumOff val="15000"/>
                  </a:prstClr>
                </a:solidFill>
                <a:latin typeface="Arial" charset="0"/>
                <a:ea typeface="Arial" charset="0"/>
                <a:cs typeface="Arial" charset="0"/>
              </a:rPr>
              <a:t>Refinement of Program Review, Resource Allocation Processes</a:t>
            </a:r>
            <a:endParaRPr lang="en-US" sz="800" dirty="0">
              <a:solidFill>
                <a:prstClr val="black">
                  <a:lumMod val="85000"/>
                  <a:lumOff val="15000"/>
                </a:prst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2" name="Rectangle 70"/>
          <p:cNvSpPr>
            <a:spLocks noChangeArrowheads="1"/>
          </p:cNvSpPr>
          <p:nvPr/>
        </p:nvSpPr>
        <p:spPr bwMode="auto">
          <a:xfrm>
            <a:off x="6139621" y="3730147"/>
            <a:ext cx="2172575" cy="472181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5000"/>
              </a:lnSpc>
              <a:spcBef>
                <a:spcPts val="200"/>
              </a:spcBef>
            </a:pPr>
            <a:r>
              <a:rPr 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Integration into Participatory Governance Committees &amp; Processes</a:t>
            </a:r>
            <a:endParaRPr lang="en-US" sz="1200" b="1" dirty="0">
              <a:solidFill>
                <a:schemeClr val="tx1">
                  <a:lumMod val="85000"/>
                  <a:lumOff val="15000"/>
                </a:schemeClr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30" name="Rectangle 70"/>
          <p:cNvSpPr>
            <a:spLocks noChangeArrowheads="1"/>
          </p:cNvSpPr>
          <p:nvPr/>
        </p:nvSpPr>
        <p:spPr bwMode="auto">
          <a:xfrm>
            <a:off x="711744" y="3480109"/>
            <a:ext cx="1816335" cy="762260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5000"/>
              </a:lnSpc>
              <a:spcBef>
                <a:spcPts val="200"/>
              </a:spcBef>
            </a:pPr>
            <a:r>
              <a:rPr 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Role(s) - Participation</a:t>
            </a:r>
            <a:endParaRPr lang="en-US" sz="1200" b="1" dirty="0">
              <a:solidFill>
                <a:schemeClr val="tx1">
                  <a:lumMod val="85000"/>
                  <a:lumOff val="15000"/>
                </a:schemeClr>
              </a:solidFill>
              <a:latin typeface="Arial Black" charset="0"/>
              <a:ea typeface="Arial Black" charset="0"/>
              <a:cs typeface="Arial Black" charset="0"/>
            </a:endParaRPr>
          </a:p>
          <a:p>
            <a:pPr algn="ctr">
              <a:lnSpc>
                <a:spcPct val="150000"/>
              </a:lnSpc>
              <a:spcBef>
                <a:spcPts val="200"/>
              </a:spcBef>
            </a:pPr>
            <a:r>
              <a:rPr lang="en-US" sz="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Strategic Planning Process</a:t>
            </a:r>
          </a:p>
          <a:p>
            <a:pPr algn="ctr">
              <a:lnSpc>
                <a:spcPct val="150000"/>
              </a:lnSpc>
              <a:spcBef>
                <a:spcPts val="200"/>
              </a:spcBef>
            </a:pPr>
            <a:r>
              <a:rPr lang="en-US" sz="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Refinement of Program Review, Resource Allocation Processes</a:t>
            </a:r>
            <a:endParaRPr lang="en-US" sz="800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3" name="Rectangle 70"/>
          <p:cNvSpPr>
            <a:spLocks noChangeArrowheads="1"/>
          </p:cNvSpPr>
          <p:nvPr/>
        </p:nvSpPr>
        <p:spPr bwMode="auto">
          <a:xfrm>
            <a:off x="2810060" y="4967327"/>
            <a:ext cx="2133432" cy="551946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lvl="0" algn="ctr">
              <a:lnSpc>
                <a:spcPct val="85000"/>
              </a:lnSpc>
              <a:spcBef>
                <a:spcPts val="200"/>
              </a:spcBef>
            </a:pPr>
            <a:r>
              <a:rPr lang="en-US" sz="12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 Black" charset="0"/>
                <a:ea typeface="Arial Black" charset="0"/>
                <a:cs typeface="Arial Black" charset="0"/>
              </a:rPr>
              <a:t>Continued Involvement</a:t>
            </a:r>
          </a:p>
          <a:p>
            <a:pPr lvl="0" algn="ctr">
              <a:lnSpc>
                <a:spcPct val="150000"/>
              </a:lnSpc>
              <a:spcBef>
                <a:spcPts val="200"/>
              </a:spcBef>
            </a:pPr>
            <a:r>
              <a:rPr lang="en-US" sz="800" dirty="0">
                <a:solidFill>
                  <a:prstClr val="black">
                    <a:lumMod val="85000"/>
                    <a:lumOff val="15000"/>
                  </a:prstClr>
                </a:solidFill>
                <a:latin typeface="Arial" charset="0"/>
                <a:ea typeface="Arial" charset="0"/>
                <a:cs typeface="Arial" charset="0"/>
              </a:rPr>
              <a:t>Implementation of the Strategic Plan and other Plans</a:t>
            </a:r>
            <a:endParaRPr lang="en-US" sz="800" dirty="0">
              <a:solidFill>
                <a:prstClr val="black">
                  <a:lumMod val="85000"/>
                  <a:lumOff val="15000"/>
                </a:prst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6" name="Rectangle 70"/>
          <p:cNvSpPr>
            <a:spLocks noChangeArrowheads="1"/>
          </p:cNvSpPr>
          <p:nvPr/>
        </p:nvSpPr>
        <p:spPr bwMode="auto">
          <a:xfrm>
            <a:off x="5637005" y="4588763"/>
            <a:ext cx="2026722" cy="551946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lvl="0" algn="ctr">
              <a:lnSpc>
                <a:spcPct val="85000"/>
              </a:lnSpc>
              <a:spcBef>
                <a:spcPts val="200"/>
              </a:spcBef>
            </a:pPr>
            <a:r>
              <a:rPr lang="en-US" sz="12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 Black" charset="0"/>
                <a:ea typeface="Arial Black" charset="0"/>
                <a:cs typeface="Arial Black" charset="0"/>
              </a:rPr>
              <a:t>Continued Involvement</a:t>
            </a:r>
          </a:p>
          <a:p>
            <a:pPr lvl="0" algn="ctr">
              <a:lnSpc>
                <a:spcPct val="150000"/>
              </a:lnSpc>
              <a:spcBef>
                <a:spcPts val="200"/>
              </a:spcBef>
            </a:pPr>
            <a:r>
              <a:rPr lang="en-US" sz="800" dirty="0">
                <a:solidFill>
                  <a:prstClr val="black">
                    <a:lumMod val="85000"/>
                    <a:lumOff val="15000"/>
                  </a:prstClr>
                </a:solidFill>
                <a:latin typeface="Arial" charset="0"/>
                <a:ea typeface="Arial" charset="0"/>
                <a:cs typeface="Arial" charset="0"/>
              </a:rPr>
              <a:t>Implementation of the Strategic Plan and other Plans</a:t>
            </a:r>
            <a:endParaRPr lang="en-US" sz="800" dirty="0">
              <a:solidFill>
                <a:prstClr val="black">
                  <a:lumMod val="85000"/>
                  <a:lumOff val="15000"/>
                </a:prst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8769" y="1918759"/>
            <a:ext cx="2716346" cy="32198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457468" y="1433577"/>
            <a:ext cx="2749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Student Success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45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219" grpId="0"/>
      <p:bldP spid="75" grpId="0" animBg="1"/>
      <p:bldP spid="76" grpId="0" animBg="1"/>
      <p:bldP spid="77" grpId="0" animBg="1"/>
      <p:bldP spid="78" grpId="0" animBg="1"/>
      <p:bldP spid="79" grpId="0" animBg="1"/>
      <p:bldP spid="97" grpId="0"/>
      <p:bldP spid="100" grpId="0"/>
      <p:bldP spid="105" grpId="0"/>
      <p:bldP spid="108" grpId="0"/>
      <p:bldP spid="113" grpId="0"/>
      <p:bldP spid="118" grpId="0"/>
      <p:bldP spid="119" grpId="0"/>
      <p:bldP spid="122" grpId="0"/>
      <p:bldP spid="130" grpId="0"/>
      <p:bldP spid="133" grpId="0"/>
      <p:bldP spid="1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 descr="Background space image."/>
          <p:cNvSpPr/>
          <p:nvPr/>
        </p:nvSpPr>
        <p:spPr>
          <a:xfrm>
            <a:off x="0" y="0"/>
            <a:ext cx="12188825" cy="6856214"/>
          </a:xfrm>
          <a:prstGeom prst="rect">
            <a:avLst/>
          </a:prstGeom>
          <a:solidFill>
            <a:srgbClr val="0070C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Background space image.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contras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2" y="-152400"/>
            <a:ext cx="12188825" cy="6856214"/>
          </a:xfrm>
          <a:prstGeom prst="rect">
            <a:avLst/>
          </a:prstGeom>
        </p:spPr>
      </p:pic>
      <p:sp>
        <p:nvSpPr>
          <p:cNvPr id="3" name="Title 2" hidden="1"/>
          <p:cNvSpPr>
            <a:spLocks noGrp="1"/>
          </p:cNvSpPr>
          <p:nvPr>
            <p:ph type="title"/>
          </p:nvPr>
        </p:nvSpPr>
        <p:spPr>
          <a:xfrm>
            <a:off x="609439" y="1114095"/>
            <a:ext cx="10969943" cy="944561"/>
          </a:xfrm>
        </p:spPr>
        <p:txBody>
          <a:bodyPr/>
          <a:lstStyle/>
          <a:p>
            <a:r>
              <a:rPr lang="en-US" dirty="0"/>
              <a:t>Sample 5</a:t>
            </a:r>
          </a:p>
        </p:txBody>
      </p:sp>
      <p:grpSp>
        <p:nvGrpSpPr>
          <p:cNvPr id="49" name="Group 19" descr="Event 1 connector lines group."/>
          <p:cNvGrpSpPr/>
          <p:nvPr/>
        </p:nvGrpSpPr>
        <p:grpSpPr>
          <a:xfrm rot="10800000">
            <a:off x="1409920" y="2736571"/>
            <a:ext cx="1828273" cy="433869"/>
            <a:chOff x="6069552" y="4235708"/>
            <a:chExt cx="1420440" cy="337086"/>
          </a:xfrm>
        </p:grpSpPr>
        <p:cxnSp>
          <p:nvCxnSpPr>
            <p:cNvPr id="50" name="Straight Connector 49"/>
            <p:cNvCxnSpPr/>
            <p:nvPr/>
          </p:nvCxnSpPr>
          <p:spPr>
            <a:xfrm rot="10800000" flipH="1">
              <a:off x="6069552" y="4567643"/>
              <a:ext cx="1420440" cy="0"/>
            </a:xfrm>
            <a:prstGeom prst="line">
              <a:avLst/>
            </a:prstGeom>
            <a:ln w="12700" cap="flat" cmpd="sng" algn="ctr">
              <a:solidFill>
                <a:schemeClr val="bg1"/>
              </a:solidFill>
              <a:prstDash val="dot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>
              <a:off x="6644074" y="4403457"/>
              <a:ext cx="337086" cy="1588"/>
            </a:xfrm>
            <a:prstGeom prst="line">
              <a:avLst/>
            </a:prstGeom>
            <a:ln w="12700" cap="flat" cmpd="sng" algn="ctr">
              <a:solidFill>
                <a:schemeClr val="bg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19" descr="Event 2 connector lines group."/>
          <p:cNvGrpSpPr/>
          <p:nvPr/>
        </p:nvGrpSpPr>
        <p:grpSpPr>
          <a:xfrm rot="10800000">
            <a:off x="3658861" y="2736570"/>
            <a:ext cx="1816951" cy="433869"/>
            <a:chOff x="6236081" y="4235708"/>
            <a:chExt cx="1411644" cy="337086"/>
          </a:xfrm>
        </p:grpSpPr>
        <p:cxnSp>
          <p:nvCxnSpPr>
            <p:cNvPr id="62" name="Straight Connector 61"/>
            <p:cNvCxnSpPr/>
            <p:nvPr/>
          </p:nvCxnSpPr>
          <p:spPr>
            <a:xfrm rot="10800000" flipH="1">
              <a:off x="6236081" y="4572000"/>
              <a:ext cx="1411644" cy="0"/>
            </a:xfrm>
            <a:prstGeom prst="line">
              <a:avLst/>
            </a:prstGeom>
            <a:ln w="12700" cap="flat" cmpd="sng" algn="ctr">
              <a:solidFill>
                <a:schemeClr val="bg1"/>
              </a:solidFill>
              <a:prstDash val="dot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6997420" y="4403457"/>
              <a:ext cx="337086" cy="1588"/>
            </a:xfrm>
            <a:prstGeom prst="line">
              <a:avLst/>
            </a:prstGeom>
            <a:ln w="12700" cap="flat" cmpd="sng" algn="ctr">
              <a:solidFill>
                <a:schemeClr val="bg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19" descr="Event 3 connector lines group."/>
          <p:cNvGrpSpPr/>
          <p:nvPr/>
        </p:nvGrpSpPr>
        <p:grpSpPr>
          <a:xfrm rot="10800000">
            <a:off x="5907801" y="2736570"/>
            <a:ext cx="1816951" cy="433869"/>
            <a:chOff x="6393812" y="4235708"/>
            <a:chExt cx="1411644" cy="337086"/>
          </a:xfrm>
        </p:grpSpPr>
        <p:cxnSp>
          <p:nvCxnSpPr>
            <p:cNvPr id="74" name="Straight Connector 73"/>
            <p:cNvCxnSpPr/>
            <p:nvPr/>
          </p:nvCxnSpPr>
          <p:spPr>
            <a:xfrm rot="10800000" flipH="1">
              <a:off x="6393812" y="4572000"/>
              <a:ext cx="1411644" cy="0"/>
            </a:xfrm>
            <a:prstGeom prst="line">
              <a:avLst/>
            </a:prstGeom>
            <a:ln w="12700" cap="flat" cmpd="sng" algn="ctr">
              <a:solidFill>
                <a:schemeClr val="bg1"/>
              </a:solidFill>
              <a:prstDash val="dot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7195619" y="4403457"/>
              <a:ext cx="337086" cy="1588"/>
            </a:xfrm>
            <a:prstGeom prst="line">
              <a:avLst/>
            </a:prstGeom>
            <a:ln w="12700" cap="flat" cmpd="sng" algn="ctr">
              <a:solidFill>
                <a:schemeClr val="bg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19" descr="Event 4 connector lines group."/>
          <p:cNvGrpSpPr/>
          <p:nvPr/>
        </p:nvGrpSpPr>
        <p:grpSpPr>
          <a:xfrm rot="10800000">
            <a:off x="8156735" y="2736570"/>
            <a:ext cx="1816954" cy="433869"/>
            <a:chOff x="6720872" y="4235708"/>
            <a:chExt cx="1411645" cy="337086"/>
          </a:xfrm>
        </p:grpSpPr>
        <p:cxnSp>
          <p:nvCxnSpPr>
            <p:cNvPr id="91" name="Straight Connector 90"/>
            <p:cNvCxnSpPr/>
            <p:nvPr/>
          </p:nvCxnSpPr>
          <p:spPr>
            <a:xfrm rot="10800000" flipH="1">
              <a:off x="6720872" y="4572000"/>
              <a:ext cx="1411645" cy="0"/>
            </a:xfrm>
            <a:prstGeom prst="line">
              <a:avLst/>
            </a:prstGeom>
            <a:ln w="12700" cap="flat" cmpd="sng" algn="ctr">
              <a:solidFill>
                <a:schemeClr val="bg1"/>
              </a:solidFill>
              <a:prstDash val="dot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>
              <a:off x="7234487" y="4403457"/>
              <a:ext cx="337086" cy="1588"/>
            </a:xfrm>
            <a:prstGeom prst="line">
              <a:avLst/>
            </a:prstGeom>
            <a:ln w="12700" cap="flat" cmpd="sng" algn="ctr">
              <a:solidFill>
                <a:schemeClr val="bg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 descr="Timeline shapes group."/>
          <p:cNvGrpSpPr/>
          <p:nvPr/>
        </p:nvGrpSpPr>
        <p:grpSpPr>
          <a:xfrm>
            <a:off x="1043378" y="3358150"/>
            <a:ext cx="10102069" cy="1275020"/>
            <a:chOff x="1043378" y="3358150"/>
            <a:chExt cx="10102069" cy="1275020"/>
          </a:xfrm>
        </p:grpSpPr>
        <p:sp>
          <p:nvSpPr>
            <p:cNvPr id="46" name="Trapezoid 45" descr="Event Number 1 Highlight"/>
            <p:cNvSpPr/>
            <p:nvPr/>
          </p:nvSpPr>
          <p:spPr>
            <a:xfrm>
              <a:off x="1631848" y="3358150"/>
              <a:ext cx="1275018" cy="632060"/>
            </a:xfrm>
            <a:prstGeom prst="trapezoid">
              <a:avLst/>
            </a:prstGeom>
            <a:gradFill flip="none" rotWithShape="1">
              <a:gsLst>
                <a:gs pos="11000">
                  <a:srgbClr val="FF000F"/>
                </a:gs>
                <a:gs pos="87000">
                  <a:srgbClr val="FF7A10"/>
                </a:gs>
              </a:gsLst>
              <a:lin ang="2700000" scaled="1"/>
              <a:tileRect/>
            </a:gradFill>
            <a:ln w="317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Trapezoid 51" descr="Event Number 2 Highlight"/>
            <p:cNvSpPr/>
            <p:nvPr/>
          </p:nvSpPr>
          <p:spPr>
            <a:xfrm rot="10800000">
              <a:off x="2318396" y="4001110"/>
              <a:ext cx="1316436" cy="632060"/>
            </a:xfrm>
            <a:prstGeom prst="trapezoid">
              <a:avLst/>
            </a:prstGeom>
            <a:gradFill flip="none" rotWithShape="1">
              <a:gsLst>
                <a:gs pos="100000">
                  <a:srgbClr val="FFB200"/>
                </a:gs>
                <a:gs pos="56000">
                  <a:srgbClr val="FF7A10"/>
                </a:gs>
              </a:gsLst>
              <a:lin ang="8100000" scaled="1"/>
              <a:tileRect/>
            </a:gradFill>
            <a:ln w="317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rapezoid 57" descr="Event Number 3 Highlight"/>
            <p:cNvSpPr/>
            <p:nvPr/>
          </p:nvSpPr>
          <p:spPr>
            <a:xfrm>
              <a:off x="3397259" y="3358150"/>
              <a:ext cx="1765410" cy="632060"/>
            </a:xfrm>
            <a:prstGeom prst="trapezoid">
              <a:avLst/>
            </a:prstGeom>
            <a:gradFill flip="none" rotWithShape="1">
              <a:gsLst>
                <a:gs pos="46000">
                  <a:srgbClr val="FFB200"/>
                </a:gs>
                <a:gs pos="0">
                  <a:srgbClr val="92D050"/>
                </a:gs>
              </a:gsLst>
              <a:lin ang="13500000" scaled="1"/>
              <a:tileRect/>
            </a:gradFill>
            <a:ln w="317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Trapezoid 63" descr="Event Number 4 Highlight"/>
            <p:cNvSpPr/>
            <p:nvPr/>
          </p:nvSpPr>
          <p:spPr>
            <a:xfrm rot="10800000">
              <a:off x="4901115" y="4001110"/>
              <a:ext cx="645471" cy="632060"/>
            </a:xfrm>
            <a:prstGeom prst="trapezoid">
              <a:avLst/>
            </a:prstGeom>
            <a:gradFill flip="none" rotWithShape="1">
              <a:gsLst>
                <a:gs pos="100000">
                  <a:srgbClr val="00C7D2"/>
                </a:gs>
                <a:gs pos="64000">
                  <a:srgbClr val="92D050"/>
                </a:gs>
              </a:gsLst>
              <a:lin ang="8100000" scaled="1"/>
              <a:tileRect/>
            </a:gradFill>
            <a:ln w="317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Trapezoid 69" descr="Event Number 5 Highlight"/>
            <p:cNvSpPr/>
            <p:nvPr/>
          </p:nvSpPr>
          <p:spPr>
            <a:xfrm>
              <a:off x="5456904" y="3358150"/>
              <a:ext cx="2059645" cy="632060"/>
            </a:xfrm>
            <a:prstGeom prst="trapezoid">
              <a:avLst/>
            </a:prstGeom>
            <a:gradFill flip="none" rotWithShape="1">
              <a:gsLst>
                <a:gs pos="42000">
                  <a:srgbClr val="00C7D2"/>
                </a:gs>
                <a:gs pos="0">
                  <a:srgbClr val="0096E5"/>
                </a:gs>
              </a:gsLst>
              <a:lin ang="13500000" scaled="1"/>
              <a:tileRect/>
            </a:gradFill>
            <a:ln w="317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Dashboards</a:t>
              </a:r>
              <a:endParaRPr lang="en-US" dirty="0"/>
            </a:p>
          </p:txBody>
        </p:sp>
        <p:sp>
          <p:nvSpPr>
            <p:cNvPr id="81" name="Trapezoid 80" descr="Event Number 6 Highlight"/>
            <p:cNvSpPr/>
            <p:nvPr/>
          </p:nvSpPr>
          <p:spPr>
            <a:xfrm rot="10800000">
              <a:off x="6724871" y="4001110"/>
              <a:ext cx="2164772" cy="632060"/>
            </a:xfrm>
            <a:prstGeom prst="trapezoid">
              <a:avLst/>
            </a:prstGeom>
            <a:gradFill flip="none" rotWithShape="1">
              <a:gsLst>
                <a:gs pos="100000">
                  <a:srgbClr val="B65BDE"/>
                </a:gs>
                <a:gs pos="53000">
                  <a:srgbClr val="0096E5"/>
                </a:gs>
              </a:gsLst>
              <a:lin ang="8100000" scaled="1"/>
              <a:tileRect/>
            </a:gradFill>
            <a:ln w="317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Trapezoid 86" descr="Event Number 7 Highlight"/>
            <p:cNvSpPr/>
            <p:nvPr/>
          </p:nvSpPr>
          <p:spPr>
            <a:xfrm>
              <a:off x="8405479" y="3375903"/>
              <a:ext cx="1373097" cy="632060"/>
            </a:xfrm>
            <a:prstGeom prst="trapezoid">
              <a:avLst/>
            </a:prstGeom>
            <a:gradFill flip="none" rotWithShape="1">
              <a:gsLst>
                <a:gs pos="62000">
                  <a:srgbClr val="B65BDE"/>
                </a:gs>
                <a:gs pos="100000">
                  <a:srgbClr val="FF96E5"/>
                </a:gs>
              </a:gsLst>
              <a:lin ang="2700000" scaled="1"/>
              <a:tileRect/>
            </a:gradFill>
            <a:ln w="317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Trapezoid 92" descr="Event Number 8 Highlight"/>
            <p:cNvSpPr/>
            <p:nvPr/>
          </p:nvSpPr>
          <p:spPr>
            <a:xfrm rot="10800000">
              <a:off x="9443346" y="4001110"/>
              <a:ext cx="1407865" cy="632060"/>
            </a:xfrm>
            <a:prstGeom prst="trapezoid">
              <a:avLst/>
            </a:prstGeom>
            <a:gradFill flip="none" rotWithShape="1">
              <a:gsLst>
                <a:gs pos="0">
                  <a:srgbClr val="FF6979"/>
                </a:gs>
                <a:gs pos="39000">
                  <a:srgbClr val="FF96E5"/>
                </a:gs>
              </a:gsLst>
              <a:lin ang="18900000" scaled="1"/>
              <a:tileRect/>
            </a:gradFill>
            <a:ln w="317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1" name="Group 81" descr="Timeline with year markers"/>
            <p:cNvGrpSpPr/>
            <p:nvPr/>
          </p:nvGrpSpPr>
          <p:grpSpPr>
            <a:xfrm>
              <a:off x="1043378" y="3913930"/>
              <a:ext cx="10102069" cy="579063"/>
              <a:chOff x="685800" y="3141133"/>
              <a:chExt cx="7848600" cy="449891"/>
            </a:xfrm>
          </p:grpSpPr>
          <p:cxnSp>
            <p:nvCxnSpPr>
              <p:cNvPr id="102" name="Straight Arrow Connector 101"/>
              <p:cNvCxnSpPr/>
              <p:nvPr/>
            </p:nvCxnSpPr>
            <p:spPr>
              <a:xfrm>
                <a:off x="685800" y="3200400"/>
                <a:ext cx="7848600" cy="1588"/>
              </a:xfrm>
              <a:prstGeom prst="straightConnector1">
                <a:avLst/>
              </a:prstGeom>
              <a:ln w="57150" cap="flat" cmpd="sng" algn="ctr">
                <a:solidFill>
                  <a:srgbClr val="FFFFFF"/>
                </a:solidFill>
                <a:prstDash val="solid"/>
                <a:round/>
                <a:headEnd type="triangle" w="med" len="sm"/>
                <a:tailEnd type="triangle" w="med" len="sm"/>
              </a:ln>
              <a:effectLst>
                <a:outerShdw blurRad="40000" dist="20000" dir="5400000" rotWithShape="0">
                  <a:srgbClr val="000000">
                    <a:alpha val="15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3" name="Group 102"/>
              <p:cNvGrpSpPr/>
              <p:nvPr/>
            </p:nvGrpSpPr>
            <p:grpSpPr>
              <a:xfrm>
                <a:off x="1347482" y="3141133"/>
                <a:ext cx="150473" cy="449891"/>
                <a:chOff x="1322081" y="3141133"/>
                <a:chExt cx="150473" cy="449891"/>
              </a:xfrm>
            </p:grpSpPr>
            <p:sp>
              <p:nvSpPr>
                <p:cNvPr id="147" name="Oval 146"/>
                <p:cNvSpPr/>
                <p:nvPr/>
              </p:nvSpPr>
              <p:spPr>
                <a:xfrm>
                  <a:off x="1354020" y="3141133"/>
                  <a:ext cx="118534" cy="118534"/>
                </a:xfrm>
                <a:prstGeom prst="ellipse">
                  <a:avLst/>
                </a:prstGeom>
                <a:solidFill>
                  <a:srgbClr val="0070C0"/>
                </a:solidFill>
                <a:ln w="31750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 rot="5400000">
                  <a:off x="1266211" y="3392827"/>
                  <a:ext cx="254067" cy="14232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1400" dirty="0" smtClean="0">
                      <a:solidFill>
                        <a:srgbClr val="FFFFFF"/>
                      </a:solidFill>
                      <a:latin typeface="Arial Narrow" pitchFamily="112" charset="0"/>
                    </a:rPr>
                    <a:t>2016</a:t>
                  </a:r>
                  <a:endParaRPr lang="en-US" sz="1400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04" name="Group 103"/>
              <p:cNvGrpSpPr/>
              <p:nvPr/>
            </p:nvGrpSpPr>
            <p:grpSpPr>
              <a:xfrm>
                <a:off x="2053037" y="3141133"/>
                <a:ext cx="150474" cy="449891"/>
                <a:chOff x="1322080" y="3141133"/>
                <a:chExt cx="150474" cy="449891"/>
              </a:xfrm>
            </p:grpSpPr>
            <p:sp>
              <p:nvSpPr>
                <p:cNvPr id="145" name="Oval 144"/>
                <p:cNvSpPr/>
                <p:nvPr/>
              </p:nvSpPr>
              <p:spPr>
                <a:xfrm>
                  <a:off x="1354020" y="3141133"/>
                  <a:ext cx="118534" cy="118534"/>
                </a:xfrm>
                <a:prstGeom prst="ellipse">
                  <a:avLst/>
                </a:prstGeom>
                <a:solidFill>
                  <a:srgbClr val="0070C0"/>
                </a:solidFill>
                <a:ln w="31750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6" name="TextBox 145"/>
                <p:cNvSpPr txBox="1"/>
                <p:nvPr/>
              </p:nvSpPr>
              <p:spPr>
                <a:xfrm rot="5400000">
                  <a:off x="1266210" y="3392827"/>
                  <a:ext cx="254067" cy="14232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1400" dirty="0" smtClean="0">
                      <a:solidFill>
                        <a:srgbClr val="FFFFFF"/>
                      </a:solidFill>
                      <a:latin typeface="Arial Narrow" pitchFamily="112" charset="0"/>
                    </a:rPr>
                    <a:t>2018</a:t>
                  </a:r>
                  <a:endParaRPr lang="en-US" sz="1400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06" name="Group 105"/>
              <p:cNvGrpSpPr/>
              <p:nvPr/>
            </p:nvGrpSpPr>
            <p:grpSpPr>
              <a:xfrm>
                <a:off x="2758593" y="3141133"/>
                <a:ext cx="150474" cy="449891"/>
                <a:chOff x="1322080" y="3141133"/>
                <a:chExt cx="150474" cy="449891"/>
              </a:xfrm>
            </p:grpSpPr>
            <p:sp>
              <p:nvSpPr>
                <p:cNvPr id="142" name="Oval 141"/>
                <p:cNvSpPr/>
                <p:nvPr/>
              </p:nvSpPr>
              <p:spPr>
                <a:xfrm>
                  <a:off x="1354020" y="3141133"/>
                  <a:ext cx="118534" cy="118534"/>
                </a:xfrm>
                <a:prstGeom prst="ellipse">
                  <a:avLst/>
                </a:prstGeom>
                <a:solidFill>
                  <a:srgbClr val="0070C0"/>
                </a:solidFill>
                <a:ln w="31750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4" name="TextBox 143"/>
                <p:cNvSpPr txBox="1"/>
                <p:nvPr/>
              </p:nvSpPr>
              <p:spPr>
                <a:xfrm rot="5400000">
                  <a:off x="1266210" y="3392827"/>
                  <a:ext cx="254067" cy="14232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1400" dirty="0" smtClean="0">
                      <a:solidFill>
                        <a:srgbClr val="FFFFFF"/>
                      </a:solidFill>
                      <a:latin typeface="Arial Narrow" pitchFamily="112" charset="0"/>
                    </a:rPr>
                    <a:t>2018</a:t>
                  </a:r>
                  <a:endParaRPr lang="en-US" sz="1400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07" name="Group 106"/>
              <p:cNvGrpSpPr/>
              <p:nvPr/>
            </p:nvGrpSpPr>
            <p:grpSpPr>
              <a:xfrm>
                <a:off x="3464149" y="3141133"/>
                <a:ext cx="150474" cy="449891"/>
                <a:chOff x="1322080" y="3141133"/>
                <a:chExt cx="150474" cy="449891"/>
              </a:xfrm>
            </p:grpSpPr>
            <p:sp>
              <p:nvSpPr>
                <p:cNvPr id="139" name="Oval 138"/>
                <p:cNvSpPr/>
                <p:nvPr/>
              </p:nvSpPr>
              <p:spPr>
                <a:xfrm>
                  <a:off x="1354020" y="3141133"/>
                  <a:ext cx="118534" cy="118534"/>
                </a:xfrm>
                <a:prstGeom prst="ellipse">
                  <a:avLst/>
                </a:prstGeom>
                <a:solidFill>
                  <a:srgbClr val="0070C0"/>
                </a:solidFill>
                <a:ln w="31750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0" name="TextBox 139"/>
                <p:cNvSpPr txBox="1"/>
                <p:nvPr/>
              </p:nvSpPr>
              <p:spPr>
                <a:xfrm rot="5400000">
                  <a:off x="1266210" y="3392827"/>
                  <a:ext cx="254067" cy="14232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1400" dirty="0" smtClean="0">
                      <a:solidFill>
                        <a:srgbClr val="FFFFFF"/>
                      </a:solidFill>
                      <a:latin typeface="Arial Narrow" pitchFamily="112" charset="0"/>
                    </a:rPr>
                    <a:t>2023</a:t>
                  </a:r>
                  <a:endParaRPr lang="en-US" sz="1400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09" name="Group 108"/>
              <p:cNvGrpSpPr/>
              <p:nvPr/>
            </p:nvGrpSpPr>
            <p:grpSpPr>
              <a:xfrm>
                <a:off x="4169705" y="3141133"/>
                <a:ext cx="150474" cy="449891"/>
                <a:chOff x="1322080" y="3141133"/>
                <a:chExt cx="150474" cy="449891"/>
              </a:xfrm>
            </p:grpSpPr>
            <p:sp>
              <p:nvSpPr>
                <p:cNvPr id="134" name="Oval 133"/>
                <p:cNvSpPr/>
                <p:nvPr/>
              </p:nvSpPr>
              <p:spPr>
                <a:xfrm>
                  <a:off x="1354020" y="3141133"/>
                  <a:ext cx="118534" cy="118534"/>
                </a:xfrm>
                <a:prstGeom prst="ellipse">
                  <a:avLst/>
                </a:prstGeom>
                <a:solidFill>
                  <a:srgbClr val="0070C0"/>
                </a:solidFill>
                <a:ln w="31750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8" name="TextBox 137"/>
                <p:cNvSpPr txBox="1"/>
                <p:nvPr/>
              </p:nvSpPr>
              <p:spPr>
                <a:xfrm rot="5400000">
                  <a:off x="1266210" y="3392827"/>
                  <a:ext cx="254067" cy="14232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1400" dirty="0" smtClean="0">
                      <a:solidFill>
                        <a:srgbClr val="FFFFFF"/>
                      </a:solidFill>
                      <a:latin typeface="Arial Narrow" pitchFamily="112" charset="0"/>
                    </a:rPr>
                    <a:t>2018</a:t>
                  </a:r>
                  <a:endParaRPr lang="en-US" sz="1400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11" name="Group 110"/>
              <p:cNvGrpSpPr/>
              <p:nvPr/>
            </p:nvGrpSpPr>
            <p:grpSpPr>
              <a:xfrm>
                <a:off x="5580817" y="3141133"/>
                <a:ext cx="150474" cy="449891"/>
                <a:chOff x="1322080" y="3141133"/>
                <a:chExt cx="150474" cy="449891"/>
              </a:xfrm>
            </p:grpSpPr>
            <p:sp>
              <p:nvSpPr>
                <p:cNvPr id="125" name="Oval 124"/>
                <p:cNvSpPr/>
                <p:nvPr/>
              </p:nvSpPr>
              <p:spPr>
                <a:xfrm>
                  <a:off x="1354020" y="3141133"/>
                  <a:ext cx="118534" cy="118534"/>
                </a:xfrm>
                <a:prstGeom prst="ellipse">
                  <a:avLst/>
                </a:prstGeom>
                <a:solidFill>
                  <a:srgbClr val="0070C0"/>
                </a:solidFill>
                <a:ln w="31750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6" name="TextBox 125"/>
                <p:cNvSpPr txBox="1"/>
                <p:nvPr/>
              </p:nvSpPr>
              <p:spPr>
                <a:xfrm rot="5400000">
                  <a:off x="1266210" y="3392827"/>
                  <a:ext cx="254067" cy="14232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1400" dirty="0" smtClean="0">
                      <a:solidFill>
                        <a:srgbClr val="FFFFFF"/>
                      </a:solidFill>
                      <a:latin typeface="Arial Narrow" pitchFamily="112" charset="0"/>
                    </a:rPr>
                    <a:t>2020</a:t>
                  </a:r>
                  <a:endParaRPr lang="en-US" sz="1400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12" name="Group 111"/>
              <p:cNvGrpSpPr/>
              <p:nvPr/>
            </p:nvGrpSpPr>
            <p:grpSpPr>
              <a:xfrm>
                <a:off x="6286373" y="3141133"/>
                <a:ext cx="150474" cy="449891"/>
                <a:chOff x="1322080" y="3141133"/>
                <a:chExt cx="150474" cy="449891"/>
              </a:xfrm>
            </p:grpSpPr>
            <p:sp>
              <p:nvSpPr>
                <p:cNvPr id="123" name="Oval 122"/>
                <p:cNvSpPr/>
                <p:nvPr/>
              </p:nvSpPr>
              <p:spPr>
                <a:xfrm>
                  <a:off x="1354020" y="3141133"/>
                  <a:ext cx="118534" cy="118534"/>
                </a:xfrm>
                <a:prstGeom prst="ellipse">
                  <a:avLst/>
                </a:prstGeom>
                <a:solidFill>
                  <a:srgbClr val="0070C0"/>
                </a:solidFill>
                <a:ln w="31750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4" name="TextBox 123"/>
                <p:cNvSpPr txBox="1"/>
                <p:nvPr/>
              </p:nvSpPr>
              <p:spPr>
                <a:xfrm rot="5400000">
                  <a:off x="1266210" y="3392827"/>
                  <a:ext cx="254067" cy="14232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1400" dirty="0" smtClean="0">
                      <a:solidFill>
                        <a:srgbClr val="FFFFFF"/>
                      </a:solidFill>
                      <a:latin typeface="Arial Narrow" pitchFamily="112" charset="0"/>
                    </a:rPr>
                    <a:t>2019</a:t>
                  </a:r>
                  <a:endParaRPr lang="en-US" sz="1400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15" name="Group 39"/>
              <p:cNvGrpSpPr/>
              <p:nvPr/>
            </p:nvGrpSpPr>
            <p:grpSpPr>
              <a:xfrm>
                <a:off x="7697481" y="3141133"/>
                <a:ext cx="150474" cy="449891"/>
                <a:chOff x="1322080" y="3141133"/>
                <a:chExt cx="150474" cy="449891"/>
              </a:xfrm>
            </p:grpSpPr>
            <p:sp>
              <p:nvSpPr>
                <p:cNvPr id="116" name="Oval 115"/>
                <p:cNvSpPr/>
                <p:nvPr/>
              </p:nvSpPr>
              <p:spPr>
                <a:xfrm>
                  <a:off x="1354020" y="3141133"/>
                  <a:ext cx="118534" cy="118534"/>
                </a:xfrm>
                <a:prstGeom prst="ellipse">
                  <a:avLst/>
                </a:prstGeom>
                <a:solidFill>
                  <a:srgbClr val="0070C0"/>
                </a:solidFill>
                <a:ln w="31750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TextBox 116"/>
                <p:cNvSpPr txBox="1"/>
                <p:nvPr/>
              </p:nvSpPr>
              <p:spPr>
                <a:xfrm rot="5400000">
                  <a:off x="1266210" y="3392827"/>
                  <a:ext cx="254067" cy="14232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1400" dirty="0" smtClean="0">
                      <a:solidFill>
                        <a:srgbClr val="FFFFFF"/>
                      </a:solidFill>
                      <a:latin typeface="Arial Narrow" pitchFamily="112" charset="0"/>
                    </a:rPr>
                    <a:t>2023</a:t>
                  </a:r>
                  <a:endParaRPr lang="en-US" sz="1400" dirty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grpSp>
        <p:nvGrpSpPr>
          <p:cNvPr id="28" name="Group 27" descr="Events 1-4 text boxes group."/>
          <p:cNvGrpSpPr/>
          <p:nvPr/>
        </p:nvGrpSpPr>
        <p:grpSpPr>
          <a:xfrm>
            <a:off x="1174179" y="1738803"/>
            <a:ext cx="9737081" cy="797170"/>
            <a:chOff x="1174179" y="1738803"/>
            <a:chExt cx="9737081" cy="797170"/>
          </a:xfrm>
        </p:grpSpPr>
        <p:sp>
          <p:nvSpPr>
            <p:cNvPr id="48" name="Rectangle 47"/>
            <p:cNvSpPr/>
            <p:nvPr/>
          </p:nvSpPr>
          <p:spPr>
            <a:xfrm>
              <a:off x="1174179" y="1777993"/>
              <a:ext cx="1987341" cy="757979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FF2510"/>
              </a:solidFill>
              <a:miter lim="800000"/>
              <a:headEnd/>
              <a:tailEnd/>
            </a:ln>
          </p:spPr>
          <p:txBody>
            <a:bodyPr lIns="91440" tIns="45720" rIns="91440" bIns="45720" anchor="t" anchorCtr="0"/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1400" b="1" dirty="0" smtClean="0">
                  <a:latin typeface="Arial Black" charset="0"/>
                  <a:ea typeface="Arial Black" charset="0"/>
                  <a:cs typeface="Arial Black" charset="0"/>
                </a:rPr>
                <a:t>Complete Strategic Planning Process</a:t>
              </a:r>
              <a:endParaRPr lang="en-US" sz="1400" b="1" dirty="0">
                <a:latin typeface="Arial Black" charset="0"/>
                <a:ea typeface="Arial Black" charset="0"/>
                <a:cs typeface="Arial Black" charset="0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3300863" y="1787709"/>
              <a:ext cx="1816953" cy="748264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FFB300"/>
              </a:solidFill>
              <a:miter lim="800000"/>
              <a:headEnd/>
              <a:tailEnd/>
            </a:ln>
          </p:spPr>
          <p:txBody>
            <a:bodyPr lIns="91440" tIns="45720" rIns="91440" bIns="45720" anchor="t" anchorCtr="0"/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1400" b="1" dirty="0" smtClean="0">
                  <a:latin typeface="Arial Black" charset="0"/>
                  <a:ea typeface="Arial Black" charset="0"/>
                  <a:cs typeface="Arial Black" charset="0"/>
                </a:rPr>
                <a:t>Maintain Full Compliance with ACCJC</a:t>
              </a:r>
              <a:endParaRPr lang="en-US" sz="1400" b="1" dirty="0">
                <a:latin typeface="Arial Black" charset="0"/>
                <a:ea typeface="Arial Black" charset="0"/>
                <a:cs typeface="Arial Black" charset="0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5223850" y="1760831"/>
              <a:ext cx="2900522" cy="775141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00C8D3"/>
              </a:solidFill>
              <a:miter lim="800000"/>
              <a:headEnd/>
              <a:tailEnd/>
            </a:ln>
          </p:spPr>
          <p:txBody>
            <a:bodyPr lIns="91440" tIns="45720" rIns="91440" bIns="45720" anchor="t" anchorCtr="0"/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1400" b="1" dirty="0" smtClean="0">
                  <a:latin typeface="Arial Black" charset="0"/>
                  <a:ea typeface="Arial" charset="0"/>
                  <a:cs typeface="Arial" charset="0"/>
                </a:rPr>
                <a:t>Implement Strategic Objectives and Action Steps &amp; Monitor Outcomes</a:t>
              </a:r>
              <a:endParaRPr lang="en-US" sz="90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8216787" y="1738803"/>
              <a:ext cx="2694473" cy="775141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B65BDE"/>
              </a:solidFill>
              <a:miter lim="800000"/>
              <a:headEnd/>
              <a:tailEnd/>
            </a:ln>
          </p:spPr>
          <p:txBody>
            <a:bodyPr lIns="91440" tIns="45720" rIns="91440" bIns="45720" anchor="t" anchorCtr="0"/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1400" b="1" dirty="0" smtClean="0">
                  <a:latin typeface="Arial Black" charset="0"/>
                  <a:ea typeface="Arial Black" charset="0"/>
                  <a:cs typeface="Arial Black" charset="0"/>
                </a:rPr>
                <a:t>Integrate Education Maste</a:t>
              </a:r>
              <a:r>
                <a:rPr lang="en-US" sz="1400" b="1" dirty="0" smtClean="0">
                  <a:latin typeface="Arial Black" charset="0"/>
                  <a:ea typeface="Arial Black" charset="0"/>
                  <a:cs typeface="Arial Black" charset="0"/>
                </a:rPr>
                <a:t>r Plan, Strategic Plans and all Other Plans</a:t>
              </a:r>
              <a:endParaRPr lang="en-US" sz="1400" b="1" dirty="0">
                <a:latin typeface="Arial Black" charset="0"/>
                <a:ea typeface="Arial Black" charset="0"/>
                <a:cs typeface="Arial Black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0" y="372814"/>
            <a:ext cx="121142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Long-Range</a:t>
            </a:r>
            <a:endParaRPr lang="en-US" sz="3300" b="1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grpSp>
        <p:nvGrpSpPr>
          <p:cNvPr id="27" name="Group 26" descr="Slide title left and right lines."/>
          <p:cNvGrpSpPr/>
          <p:nvPr/>
        </p:nvGrpSpPr>
        <p:grpSpPr>
          <a:xfrm>
            <a:off x="1054295" y="877610"/>
            <a:ext cx="10080235" cy="0"/>
            <a:chOff x="1065212" y="838200"/>
            <a:chExt cx="10080235" cy="0"/>
          </a:xfrm>
        </p:grpSpPr>
        <p:cxnSp>
          <p:nvCxnSpPr>
            <p:cNvPr id="26" name="Straight Connector 25"/>
            <p:cNvCxnSpPr/>
            <p:nvPr/>
          </p:nvCxnSpPr>
          <p:spPr>
            <a:xfrm flipH="1">
              <a:off x="1065212" y="838200"/>
              <a:ext cx="321271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H="1">
              <a:off x="7932736" y="838200"/>
              <a:ext cx="321271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9443346" y="4649979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ACCJC Site Visit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38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lack and white background construction worker image."/>
          <p:cNvPicPr>
            <a:picLocks noChangeAspect="1"/>
          </p:cNvPicPr>
          <p:nvPr/>
        </p:nvPicPr>
        <p:blipFill>
          <a:blip r:embed="rId3">
            <a:alphaModFix amt="22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Title 2" hidden="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>
                <a:noFill/>
              </a:rPr>
              <a:t>Sample </a:t>
            </a:r>
            <a:r>
              <a:rPr lang="en-US" dirty="0">
                <a:noFill/>
              </a:rPr>
              <a:t>7</a:t>
            </a:r>
          </a:p>
        </p:txBody>
      </p:sp>
      <p:grpSp>
        <p:nvGrpSpPr>
          <p:cNvPr id="14" name="Group 13" descr="Puzzle piece part A group."/>
          <p:cNvGrpSpPr/>
          <p:nvPr/>
        </p:nvGrpSpPr>
        <p:grpSpPr>
          <a:xfrm>
            <a:off x="2717193" y="2667000"/>
            <a:ext cx="3153608" cy="3886199"/>
            <a:chOff x="2717193" y="2667000"/>
            <a:chExt cx="3153608" cy="3886199"/>
          </a:xfrm>
        </p:grpSpPr>
        <p:sp>
          <p:nvSpPr>
            <p:cNvPr id="25" name="Freeform 6"/>
            <p:cNvSpPr>
              <a:spLocks/>
            </p:cNvSpPr>
            <p:nvPr/>
          </p:nvSpPr>
          <p:spPr bwMode="auto">
            <a:xfrm>
              <a:off x="2741612" y="2667000"/>
              <a:ext cx="3129189" cy="3886199"/>
            </a:xfrm>
            <a:custGeom>
              <a:avLst/>
              <a:gdLst/>
              <a:ahLst/>
              <a:cxnLst>
                <a:cxn ang="0">
                  <a:pos x="1764" y="988"/>
                </a:cxn>
                <a:cxn ang="0">
                  <a:pos x="1734" y="992"/>
                </a:cxn>
                <a:cxn ang="0">
                  <a:pos x="1706" y="1006"/>
                </a:cxn>
                <a:cxn ang="0">
                  <a:pos x="1680" y="1024"/>
                </a:cxn>
                <a:cxn ang="0">
                  <a:pos x="1632" y="1068"/>
                </a:cxn>
                <a:cxn ang="0">
                  <a:pos x="1606" y="1086"/>
                </a:cxn>
                <a:cxn ang="0">
                  <a:pos x="1578" y="1100"/>
                </a:cxn>
                <a:cxn ang="0">
                  <a:pos x="1546" y="1104"/>
                </a:cxn>
                <a:cxn ang="0">
                  <a:pos x="1532" y="1104"/>
                </a:cxn>
                <a:cxn ang="0">
                  <a:pos x="1504" y="1096"/>
                </a:cxn>
                <a:cxn ang="0">
                  <a:pos x="1476" y="1082"/>
                </a:cxn>
                <a:cxn ang="0">
                  <a:pos x="1454" y="1060"/>
                </a:cxn>
                <a:cxn ang="0">
                  <a:pos x="1432" y="1036"/>
                </a:cxn>
                <a:cxn ang="0">
                  <a:pos x="1416" y="1004"/>
                </a:cxn>
                <a:cxn ang="0">
                  <a:pos x="1404" y="970"/>
                </a:cxn>
                <a:cxn ang="0">
                  <a:pos x="1396" y="934"/>
                </a:cxn>
                <a:cxn ang="0">
                  <a:pos x="1394" y="0"/>
                </a:cxn>
                <a:cxn ang="0">
                  <a:pos x="0" y="2382"/>
                </a:cxn>
                <a:cxn ang="0">
                  <a:pos x="1394" y="2378"/>
                </a:cxn>
                <a:cxn ang="0">
                  <a:pos x="1394" y="1468"/>
                </a:cxn>
                <a:cxn ang="0">
                  <a:pos x="1400" y="1430"/>
                </a:cxn>
                <a:cxn ang="0">
                  <a:pos x="1410" y="1394"/>
                </a:cxn>
                <a:cxn ang="0">
                  <a:pos x="1424" y="1362"/>
                </a:cxn>
                <a:cxn ang="0">
                  <a:pos x="1442" y="1334"/>
                </a:cxn>
                <a:cxn ang="0">
                  <a:pos x="1464" y="1310"/>
                </a:cxn>
                <a:cxn ang="0">
                  <a:pos x="1490" y="1294"/>
                </a:cxn>
                <a:cxn ang="0">
                  <a:pos x="1518" y="1282"/>
                </a:cxn>
                <a:cxn ang="0">
                  <a:pos x="1546" y="1278"/>
                </a:cxn>
                <a:cxn ang="0">
                  <a:pos x="1564" y="1280"/>
                </a:cxn>
                <a:cxn ang="0">
                  <a:pos x="1592" y="1290"/>
                </a:cxn>
                <a:cxn ang="0">
                  <a:pos x="1620" y="1306"/>
                </a:cxn>
                <a:cxn ang="0">
                  <a:pos x="1656" y="1336"/>
                </a:cxn>
                <a:cxn ang="0">
                  <a:pos x="1692" y="1368"/>
                </a:cxn>
                <a:cxn ang="0">
                  <a:pos x="1718" y="1384"/>
                </a:cxn>
                <a:cxn ang="0">
                  <a:pos x="1748" y="1394"/>
                </a:cxn>
                <a:cxn ang="0">
                  <a:pos x="1764" y="1394"/>
                </a:cxn>
                <a:cxn ang="0">
                  <a:pos x="1796" y="1390"/>
                </a:cxn>
                <a:cxn ang="0">
                  <a:pos x="1824" y="1378"/>
                </a:cxn>
                <a:cxn ang="0">
                  <a:pos x="1850" y="1360"/>
                </a:cxn>
                <a:cxn ang="0">
                  <a:pos x="1872" y="1336"/>
                </a:cxn>
                <a:cxn ang="0">
                  <a:pos x="1892" y="1304"/>
                </a:cxn>
                <a:cxn ang="0">
                  <a:pos x="1906" y="1270"/>
                </a:cxn>
                <a:cxn ang="0">
                  <a:pos x="1914" y="1232"/>
                </a:cxn>
                <a:cxn ang="0">
                  <a:pos x="1918" y="1192"/>
                </a:cxn>
                <a:cxn ang="0">
                  <a:pos x="1916" y="1170"/>
                </a:cxn>
                <a:cxn ang="0">
                  <a:pos x="1910" y="1130"/>
                </a:cxn>
                <a:cxn ang="0">
                  <a:pos x="1900" y="1094"/>
                </a:cxn>
                <a:cxn ang="0">
                  <a:pos x="1882" y="1062"/>
                </a:cxn>
                <a:cxn ang="0">
                  <a:pos x="1862" y="1034"/>
                </a:cxn>
                <a:cxn ang="0">
                  <a:pos x="1838" y="1012"/>
                </a:cxn>
                <a:cxn ang="0">
                  <a:pos x="1810" y="996"/>
                </a:cxn>
                <a:cxn ang="0">
                  <a:pos x="1780" y="988"/>
                </a:cxn>
                <a:cxn ang="0">
                  <a:pos x="1764" y="988"/>
                </a:cxn>
              </a:cxnLst>
              <a:rect l="0" t="0" r="r" b="b"/>
              <a:pathLst>
                <a:path w="1918" h="2382">
                  <a:moveTo>
                    <a:pt x="1764" y="988"/>
                  </a:moveTo>
                  <a:lnTo>
                    <a:pt x="1764" y="988"/>
                  </a:lnTo>
                  <a:lnTo>
                    <a:pt x="1748" y="990"/>
                  </a:lnTo>
                  <a:lnTo>
                    <a:pt x="1734" y="992"/>
                  </a:lnTo>
                  <a:lnTo>
                    <a:pt x="1718" y="998"/>
                  </a:lnTo>
                  <a:lnTo>
                    <a:pt x="1706" y="1006"/>
                  </a:lnTo>
                  <a:lnTo>
                    <a:pt x="1692" y="1014"/>
                  </a:lnTo>
                  <a:lnTo>
                    <a:pt x="1680" y="1024"/>
                  </a:lnTo>
                  <a:lnTo>
                    <a:pt x="1656" y="1046"/>
                  </a:lnTo>
                  <a:lnTo>
                    <a:pt x="1632" y="1068"/>
                  </a:lnTo>
                  <a:lnTo>
                    <a:pt x="1620" y="1078"/>
                  </a:lnTo>
                  <a:lnTo>
                    <a:pt x="1606" y="1086"/>
                  </a:lnTo>
                  <a:lnTo>
                    <a:pt x="1592" y="1094"/>
                  </a:lnTo>
                  <a:lnTo>
                    <a:pt x="1578" y="1100"/>
                  </a:lnTo>
                  <a:lnTo>
                    <a:pt x="1564" y="1102"/>
                  </a:lnTo>
                  <a:lnTo>
                    <a:pt x="1546" y="1104"/>
                  </a:lnTo>
                  <a:lnTo>
                    <a:pt x="1546" y="1104"/>
                  </a:lnTo>
                  <a:lnTo>
                    <a:pt x="1532" y="1104"/>
                  </a:lnTo>
                  <a:lnTo>
                    <a:pt x="1518" y="1100"/>
                  </a:lnTo>
                  <a:lnTo>
                    <a:pt x="1504" y="1096"/>
                  </a:lnTo>
                  <a:lnTo>
                    <a:pt x="1490" y="1090"/>
                  </a:lnTo>
                  <a:lnTo>
                    <a:pt x="1476" y="1082"/>
                  </a:lnTo>
                  <a:lnTo>
                    <a:pt x="1464" y="1072"/>
                  </a:lnTo>
                  <a:lnTo>
                    <a:pt x="1454" y="1060"/>
                  </a:lnTo>
                  <a:lnTo>
                    <a:pt x="1442" y="1048"/>
                  </a:lnTo>
                  <a:lnTo>
                    <a:pt x="1432" y="1036"/>
                  </a:lnTo>
                  <a:lnTo>
                    <a:pt x="1424" y="1020"/>
                  </a:lnTo>
                  <a:lnTo>
                    <a:pt x="1416" y="1004"/>
                  </a:lnTo>
                  <a:lnTo>
                    <a:pt x="1410" y="988"/>
                  </a:lnTo>
                  <a:lnTo>
                    <a:pt x="1404" y="970"/>
                  </a:lnTo>
                  <a:lnTo>
                    <a:pt x="1400" y="952"/>
                  </a:lnTo>
                  <a:lnTo>
                    <a:pt x="1396" y="934"/>
                  </a:lnTo>
                  <a:lnTo>
                    <a:pt x="1394" y="914"/>
                  </a:lnTo>
                  <a:lnTo>
                    <a:pt x="1394" y="0"/>
                  </a:lnTo>
                  <a:lnTo>
                    <a:pt x="0" y="0"/>
                  </a:lnTo>
                  <a:lnTo>
                    <a:pt x="0" y="2382"/>
                  </a:lnTo>
                  <a:lnTo>
                    <a:pt x="1384" y="2382"/>
                  </a:lnTo>
                  <a:lnTo>
                    <a:pt x="1394" y="2378"/>
                  </a:lnTo>
                  <a:lnTo>
                    <a:pt x="1394" y="1468"/>
                  </a:lnTo>
                  <a:lnTo>
                    <a:pt x="1394" y="1468"/>
                  </a:lnTo>
                  <a:lnTo>
                    <a:pt x="1396" y="1448"/>
                  </a:lnTo>
                  <a:lnTo>
                    <a:pt x="1400" y="1430"/>
                  </a:lnTo>
                  <a:lnTo>
                    <a:pt x="1404" y="1412"/>
                  </a:lnTo>
                  <a:lnTo>
                    <a:pt x="1410" y="1394"/>
                  </a:lnTo>
                  <a:lnTo>
                    <a:pt x="1416" y="1378"/>
                  </a:lnTo>
                  <a:lnTo>
                    <a:pt x="1424" y="1362"/>
                  </a:lnTo>
                  <a:lnTo>
                    <a:pt x="1432" y="1348"/>
                  </a:lnTo>
                  <a:lnTo>
                    <a:pt x="1442" y="1334"/>
                  </a:lnTo>
                  <a:lnTo>
                    <a:pt x="1454" y="1322"/>
                  </a:lnTo>
                  <a:lnTo>
                    <a:pt x="1464" y="1310"/>
                  </a:lnTo>
                  <a:lnTo>
                    <a:pt x="1476" y="1302"/>
                  </a:lnTo>
                  <a:lnTo>
                    <a:pt x="1490" y="1294"/>
                  </a:lnTo>
                  <a:lnTo>
                    <a:pt x="1504" y="1286"/>
                  </a:lnTo>
                  <a:lnTo>
                    <a:pt x="1518" y="1282"/>
                  </a:lnTo>
                  <a:lnTo>
                    <a:pt x="1532" y="1280"/>
                  </a:lnTo>
                  <a:lnTo>
                    <a:pt x="1546" y="1278"/>
                  </a:lnTo>
                  <a:lnTo>
                    <a:pt x="1546" y="1278"/>
                  </a:lnTo>
                  <a:lnTo>
                    <a:pt x="1564" y="1280"/>
                  </a:lnTo>
                  <a:lnTo>
                    <a:pt x="1578" y="1284"/>
                  </a:lnTo>
                  <a:lnTo>
                    <a:pt x="1592" y="1290"/>
                  </a:lnTo>
                  <a:lnTo>
                    <a:pt x="1606" y="1296"/>
                  </a:lnTo>
                  <a:lnTo>
                    <a:pt x="1620" y="1306"/>
                  </a:lnTo>
                  <a:lnTo>
                    <a:pt x="1632" y="1316"/>
                  </a:lnTo>
                  <a:lnTo>
                    <a:pt x="1656" y="1336"/>
                  </a:lnTo>
                  <a:lnTo>
                    <a:pt x="1680" y="1358"/>
                  </a:lnTo>
                  <a:lnTo>
                    <a:pt x="1692" y="1368"/>
                  </a:lnTo>
                  <a:lnTo>
                    <a:pt x="1706" y="1376"/>
                  </a:lnTo>
                  <a:lnTo>
                    <a:pt x="1718" y="1384"/>
                  </a:lnTo>
                  <a:lnTo>
                    <a:pt x="1734" y="1390"/>
                  </a:lnTo>
                  <a:lnTo>
                    <a:pt x="1748" y="1394"/>
                  </a:lnTo>
                  <a:lnTo>
                    <a:pt x="1764" y="1394"/>
                  </a:lnTo>
                  <a:lnTo>
                    <a:pt x="1764" y="1394"/>
                  </a:lnTo>
                  <a:lnTo>
                    <a:pt x="1780" y="1394"/>
                  </a:lnTo>
                  <a:lnTo>
                    <a:pt x="1796" y="1390"/>
                  </a:lnTo>
                  <a:lnTo>
                    <a:pt x="1810" y="1386"/>
                  </a:lnTo>
                  <a:lnTo>
                    <a:pt x="1824" y="1378"/>
                  </a:lnTo>
                  <a:lnTo>
                    <a:pt x="1838" y="1370"/>
                  </a:lnTo>
                  <a:lnTo>
                    <a:pt x="1850" y="1360"/>
                  </a:lnTo>
                  <a:lnTo>
                    <a:pt x="1862" y="1348"/>
                  </a:lnTo>
                  <a:lnTo>
                    <a:pt x="1872" y="1336"/>
                  </a:lnTo>
                  <a:lnTo>
                    <a:pt x="1882" y="1320"/>
                  </a:lnTo>
                  <a:lnTo>
                    <a:pt x="1892" y="1304"/>
                  </a:lnTo>
                  <a:lnTo>
                    <a:pt x="1900" y="1288"/>
                  </a:lnTo>
                  <a:lnTo>
                    <a:pt x="1906" y="1270"/>
                  </a:lnTo>
                  <a:lnTo>
                    <a:pt x="1910" y="1252"/>
                  </a:lnTo>
                  <a:lnTo>
                    <a:pt x="1914" y="1232"/>
                  </a:lnTo>
                  <a:lnTo>
                    <a:pt x="1916" y="1212"/>
                  </a:lnTo>
                  <a:lnTo>
                    <a:pt x="1918" y="1192"/>
                  </a:lnTo>
                  <a:lnTo>
                    <a:pt x="1918" y="1192"/>
                  </a:lnTo>
                  <a:lnTo>
                    <a:pt x="1916" y="1170"/>
                  </a:lnTo>
                  <a:lnTo>
                    <a:pt x="1914" y="1150"/>
                  </a:lnTo>
                  <a:lnTo>
                    <a:pt x="1910" y="1130"/>
                  </a:lnTo>
                  <a:lnTo>
                    <a:pt x="1906" y="1112"/>
                  </a:lnTo>
                  <a:lnTo>
                    <a:pt x="1900" y="1094"/>
                  </a:lnTo>
                  <a:lnTo>
                    <a:pt x="1892" y="1078"/>
                  </a:lnTo>
                  <a:lnTo>
                    <a:pt x="1882" y="1062"/>
                  </a:lnTo>
                  <a:lnTo>
                    <a:pt x="1872" y="1048"/>
                  </a:lnTo>
                  <a:lnTo>
                    <a:pt x="1862" y="1034"/>
                  </a:lnTo>
                  <a:lnTo>
                    <a:pt x="1850" y="1022"/>
                  </a:lnTo>
                  <a:lnTo>
                    <a:pt x="1838" y="1012"/>
                  </a:lnTo>
                  <a:lnTo>
                    <a:pt x="1824" y="1004"/>
                  </a:lnTo>
                  <a:lnTo>
                    <a:pt x="1810" y="996"/>
                  </a:lnTo>
                  <a:lnTo>
                    <a:pt x="1796" y="992"/>
                  </a:lnTo>
                  <a:lnTo>
                    <a:pt x="1780" y="988"/>
                  </a:lnTo>
                  <a:lnTo>
                    <a:pt x="1764" y="988"/>
                  </a:lnTo>
                  <a:lnTo>
                    <a:pt x="1764" y="988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FF7A0F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/>
          </p:spPr>
          <p:txBody>
            <a:bodyPr lIns="18288" tIns="18288" rIns="18288" bIns="18288" anchor="ctr" anchorCtr="1"/>
            <a:lstStyle/>
            <a:p>
              <a:pPr algn="ctr">
                <a:lnSpc>
                  <a:spcPct val="85000"/>
                </a:lnSpc>
                <a:spcBef>
                  <a:spcPts val="20"/>
                </a:spcBef>
              </a:pPr>
              <a:endParaRPr lang="en-US" sz="1600" b="1" dirty="0">
                <a:solidFill>
                  <a:srgbClr val="000000"/>
                </a:solidFill>
                <a:latin typeface="Arial Narrow" pitchFamily="112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717193" y="3200400"/>
              <a:ext cx="2254715" cy="309161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 Black" charset="0"/>
                  <a:ea typeface="Arial Black" charset="0"/>
                  <a:cs typeface="Arial Black" charset="0"/>
                </a:rPr>
                <a:t>Major Shift</a:t>
              </a:r>
              <a:endParaRPr lang="en-US" sz="3200" i="1" dirty="0">
                <a:latin typeface="Arial" charset="0"/>
                <a:ea typeface="Arial" charset="0"/>
                <a:cs typeface="Arial" charset="0"/>
              </a:endParaRPr>
            </a:p>
            <a:p>
              <a:pPr>
                <a:lnSpc>
                  <a:spcPct val="85000"/>
                </a:lnSpc>
              </a:pPr>
              <a:r>
                <a:rPr lang="en-US" sz="1400" dirty="0" smtClean="0">
                  <a:latin typeface="Arial" charset="0"/>
                  <a:ea typeface="Arial" charset="0"/>
                  <a:cs typeface="Arial" charset="0"/>
                </a:rPr>
                <a:t>… </a:t>
              </a:r>
              <a:r>
                <a:rPr lang="en-US" sz="1400" dirty="0">
                  <a:latin typeface="Arial" charset="0"/>
                  <a:ea typeface="Arial" charset="0"/>
                  <a:cs typeface="Arial" charset="0"/>
                </a:rPr>
                <a:t>in </a:t>
              </a:r>
              <a:r>
                <a:rPr lang="en-US" sz="1400" dirty="0" smtClean="0">
                  <a:latin typeface="Arial" charset="0"/>
                  <a:ea typeface="Arial" charset="0"/>
                  <a:cs typeface="Arial" charset="0"/>
                </a:rPr>
                <a:t>perception!  </a:t>
              </a:r>
              <a:r>
                <a:rPr lang="en-US" sz="1400" dirty="0">
                  <a:latin typeface="Arial" charset="0"/>
                  <a:ea typeface="Arial" charset="0"/>
                  <a:cs typeface="Arial" charset="0"/>
                </a:rPr>
                <a:t>ISER is s</a:t>
              </a:r>
              <a:r>
                <a:rPr lang="en-US" sz="1400" dirty="0" smtClean="0">
                  <a:latin typeface="Arial" charset="0"/>
                  <a:ea typeface="Arial" charset="0"/>
                  <a:cs typeface="Arial" charset="0"/>
                </a:rPr>
                <a:t>tep </a:t>
              </a:r>
              <a:r>
                <a:rPr lang="en-US" sz="1400" dirty="0">
                  <a:latin typeface="Arial" charset="0"/>
                  <a:ea typeface="Arial" charset="0"/>
                  <a:cs typeface="Arial" charset="0"/>
                </a:rPr>
                <a:t>1 of a 7-year process rather than seeing it as a culmination of the last 7 years</a:t>
              </a:r>
              <a:r>
                <a:rPr lang="en-US" sz="1400" dirty="0" smtClean="0">
                  <a:latin typeface="Arial" charset="0"/>
                  <a:ea typeface="Arial" charset="0"/>
                  <a:cs typeface="Arial" charset="0"/>
                </a:rPr>
                <a:t>.</a:t>
              </a:r>
            </a:p>
            <a:p>
              <a:pPr>
                <a:lnSpc>
                  <a:spcPct val="85000"/>
                </a:lnSpc>
              </a:pPr>
              <a:endParaRPr lang="en-US" sz="1400" dirty="0">
                <a:latin typeface="Arial" charset="0"/>
                <a:ea typeface="Arial" charset="0"/>
                <a:cs typeface="Arial" charset="0"/>
              </a:endParaRPr>
            </a:p>
            <a:p>
              <a:pPr>
                <a:lnSpc>
                  <a:spcPct val="85000"/>
                </a:lnSpc>
              </a:pPr>
              <a:r>
                <a:rPr lang="en-US" sz="1400" dirty="0" smtClean="0">
                  <a:latin typeface="Arial" charset="0"/>
                  <a:ea typeface="Arial" charset="0"/>
                  <a:cs typeface="Arial" charset="0"/>
                </a:rPr>
                <a:t>…Focus </a:t>
              </a:r>
              <a:r>
                <a:rPr lang="en-US" sz="1400" dirty="0">
                  <a:latin typeface="Arial" charset="0"/>
                  <a:ea typeface="Arial" charset="0"/>
                  <a:cs typeface="Arial" charset="0"/>
                </a:rPr>
                <a:t>is on improving student success not just compliance with standards</a:t>
              </a:r>
            </a:p>
            <a:p>
              <a:pPr algn="ctr">
                <a:lnSpc>
                  <a:spcPct val="85000"/>
                </a:lnSpc>
              </a:pPr>
              <a:r>
                <a:rPr lang="en-US" sz="1400" dirty="0" smtClean="0">
                  <a:latin typeface="Arial" charset="0"/>
                  <a:ea typeface="Arial" charset="0"/>
                  <a:cs typeface="Arial" charset="0"/>
                </a:rPr>
                <a:t>.</a:t>
              </a:r>
              <a:endParaRPr lang="en-US" sz="140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15" name="Group 14" descr="Puzzle piece part B group."/>
          <p:cNvGrpSpPr/>
          <p:nvPr/>
        </p:nvGrpSpPr>
        <p:grpSpPr>
          <a:xfrm>
            <a:off x="4952753" y="2667000"/>
            <a:ext cx="2359230" cy="3886199"/>
            <a:chOff x="4952753" y="2667000"/>
            <a:chExt cx="2359230" cy="3886199"/>
          </a:xfrm>
        </p:grpSpPr>
        <p:sp>
          <p:nvSpPr>
            <p:cNvPr id="24" name="Freeform 8"/>
            <p:cNvSpPr>
              <a:spLocks/>
            </p:cNvSpPr>
            <p:nvPr/>
          </p:nvSpPr>
          <p:spPr bwMode="auto">
            <a:xfrm>
              <a:off x="5015903" y="2667000"/>
              <a:ext cx="2277554" cy="3886199"/>
            </a:xfrm>
            <a:custGeom>
              <a:avLst/>
              <a:gdLst/>
              <a:ahLst/>
              <a:cxnLst>
                <a:cxn ang="0">
                  <a:pos x="1394" y="1448"/>
                </a:cxn>
                <a:cxn ang="0">
                  <a:pos x="1374" y="1376"/>
                </a:cxn>
                <a:cxn ang="0">
                  <a:pos x="1338" y="1322"/>
                </a:cxn>
                <a:cxn ang="0">
                  <a:pos x="1288" y="1286"/>
                </a:cxn>
                <a:cxn ang="0">
                  <a:pos x="1244" y="1278"/>
                </a:cxn>
                <a:cxn ang="0">
                  <a:pos x="1184" y="1296"/>
                </a:cxn>
                <a:cxn ang="0">
                  <a:pos x="1110" y="1358"/>
                </a:cxn>
                <a:cxn ang="0">
                  <a:pos x="1058" y="1390"/>
                </a:cxn>
                <a:cxn ang="0">
                  <a:pos x="1010" y="1394"/>
                </a:cxn>
                <a:cxn ang="0">
                  <a:pos x="954" y="1370"/>
                </a:cxn>
                <a:cxn ang="0">
                  <a:pos x="908" y="1320"/>
                </a:cxn>
                <a:cxn ang="0">
                  <a:pos x="880" y="1252"/>
                </a:cxn>
                <a:cxn ang="0">
                  <a:pos x="874" y="1190"/>
                </a:cxn>
                <a:cxn ang="0">
                  <a:pos x="886" y="1112"/>
                </a:cxn>
                <a:cxn ang="0">
                  <a:pos x="918" y="1048"/>
                </a:cxn>
                <a:cxn ang="0">
                  <a:pos x="966" y="1004"/>
                </a:cxn>
                <a:cxn ang="0">
                  <a:pos x="1026" y="988"/>
                </a:cxn>
                <a:cxn ang="0">
                  <a:pos x="1072" y="998"/>
                </a:cxn>
                <a:cxn ang="0">
                  <a:pos x="1134" y="1046"/>
                </a:cxn>
                <a:cxn ang="0">
                  <a:pos x="1198" y="1092"/>
                </a:cxn>
                <a:cxn ang="0">
                  <a:pos x="1244" y="1104"/>
                </a:cxn>
                <a:cxn ang="0">
                  <a:pos x="1302" y="1088"/>
                </a:cxn>
                <a:cxn ang="0">
                  <a:pos x="1348" y="1048"/>
                </a:cxn>
                <a:cxn ang="0">
                  <a:pos x="1382" y="988"/>
                </a:cxn>
                <a:cxn ang="0">
                  <a:pos x="1396" y="914"/>
                </a:cxn>
                <a:cxn ang="0">
                  <a:pos x="0" y="924"/>
                </a:cxn>
                <a:cxn ang="0">
                  <a:pos x="16" y="994"/>
                </a:cxn>
                <a:cxn ang="0">
                  <a:pos x="50" y="1052"/>
                </a:cxn>
                <a:cxn ang="0">
                  <a:pos x="96" y="1090"/>
                </a:cxn>
                <a:cxn ang="0">
                  <a:pos x="152" y="1104"/>
                </a:cxn>
                <a:cxn ang="0">
                  <a:pos x="198" y="1092"/>
                </a:cxn>
                <a:cxn ang="0">
                  <a:pos x="262" y="1046"/>
                </a:cxn>
                <a:cxn ang="0">
                  <a:pos x="324" y="998"/>
                </a:cxn>
                <a:cxn ang="0">
                  <a:pos x="370" y="988"/>
                </a:cxn>
                <a:cxn ang="0">
                  <a:pos x="430" y="1004"/>
                </a:cxn>
                <a:cxn ang="0">
                  <a:pos x="478" y="1046"/>
                </a:cxn>
                <a:cxn ang="0">
                  <a:pos x="512" y="1112"/>
                </a:cxn>
                <a:cxn ang="0">
                  <a:pos x="524" y="1190"/>
                </a:cxn>
                <a:cxn ang="0">
                  <a:pos x="516" y="1252"/>
                </a:cxn>
                <a:cxn ang="0">
                  <a:pos x="488" y="1320"/>
                </a:cxn>
                <a:cxn ang="0">
                  <a:pos x="444" y="1370"/>
                </a:cxn>
                <a:cxn ang="0">
                  <a:pos x="386" y="1394"/>
                </a:cxn>
                <a:cxn ang="0">
                  <a:pos x="338" y="1390"/>
                </a:cxn>
                <a:cxn ang="0">
                  <a:pos x="286" y="1358"/>
                </a:cxn>
                <a:cxn ang="0">
                  <a:pos x="212" y="1296"/>
                </a:cxn>
                <a:cxn ang="0">
                  <a:pos x="152" y="1278"/>
                </a:cxn>
                <a:cxn ang="0">
                  <a:pos x="110" y="1286"/>
                </a:cxn>
                <a:cxn ang="0">
                  <a:pos x="60" y="1318"/>
                </a:cxn>
                <a:cxn ang="0">
                  <a:pos x="24" y="1372"/>
                </a:cxn>
                <a:cxn ang="0">
                  <a:pos x="2" y="1440"/>
                </a:cxn>
              </a:cxnLst>
              <a:rect l="0" t="0" r="r" b="b"/>
              <a:pathLst>
                <a:path w="1396" h="2382">
                  <a:moveTo>
                    <a:pt x="1396" y="2382"/>
                  </a:moveTo>
                  <a:lnTo>
                    <a:pt x="1396" y="1468"/>
                  </a:lnTo>
                  <a:lnTo>
                    <a:pt x="1396" y="1468"/>
                  </a:lnTo>
                  <a:lnTo>
                    <a:pt x="1394" y="1448"/>
                  </a:lnTo>
                  <a:lnTo>
                    <a:pt x="1392" y="1430"/>
                  </a:lnTo>
                  <a:lnTo>
                    <a:pt x="1388" y="1412"/>
                  </a:lnTo>
                  <a:lnTo>
                    <a:pt x="1382" y="1394"/>
                  </a:lnTo>
                  <a:lnTo>
                    <a:pt x="1374" y="1376"/>
                  </a:lnTo>
                  <a:lnTo>
                    <a:pt x="1366" y="1362"/>
                  </a:lnTo>
                  <a:lnTo>
                    <a:pt x="1358" y="1346"/>
                  </a:lnTo>
                  <a:lnTo>
                    <a:pt x="1348" y="1334"/>
                  </a:lnTo>
                  <a:lnTo>
                    <a:pt x="1338" y="1322"/>
                  </a:lnTo>
                  <a:lnTo>
                    <a:pt x="1326" y="1310"/>
                  </a:lnTo>
                  <a:lnTo>
                    <a:pt x="1314" y="1300"/>
                  </a:lnTo>
                  <a:lnTo>
                    <a:pt x="1302" y="1292"/>
                  </a:lnTo>
                  <a:lnTo>
                    <a:pt x="1288" y="1286"/>
                  </a:lnTo>
                  <a:lnTo>
                    <a:pt x="1274" y="1282"/>
                  </a:lnTo>
                  <a:lnTo>
                    <a:pt x="1258" y="1280"/>
                  </a:lnTo>
                  <a:lnTo>
                    <a:pt x="1244" y="1278"/>
                  </a:lnTo>
                  <a:lnTo>
                    <a:pt x="1244" y="1278"/>
                  </a:lnTo>
                  <a:lnTo>
                    <a:pt x="1228" y="1280"/>
                  </a:lnTo>
                  <a:lnTo>
                    <a:pt x="1212" y="1284"/>
                  </a:lnTo>
                  <a:lnTo>
                    <a:pt x="1198" y="1288"/>
                  </a:lnTo>
                  <a:lnTo>
                    <a:pt x="1184" y="1296"/>
                  </a:lnTo>
                  <a:lnTo>
                    <a:pt x="1172" y="1306"/>
                  </a:lnTo>
                  <a:lnTo>
                    <a:pt x="1160" y="1314"/>
                  </a:lnTo>
                  <a:lnTo>
                    <a:pt x="1134" y="1336"/>
                  </a:lnTo>
                  <a:lnTo>
                    <a:pt x="1110" y="1358"/>
                  </a:lnTo>
                  <a:lnTo>
                    <a:pt x="1098" y="1368"/>
                  </a:lnTo>
                  <a:lnTo>
                    <a:pt x="1086" y="1376"/>
                  </a:lnTo>
                  <a:lnTo>
                    <a:pt x="1072" y="1384"/>
                  </a:lnTo>
                  <a:lnTo>
                    <a:pt x="1058" y="1390"/>
                  </a:lnTo>
                  <a:lnTo>
                    <a:pt x="1042" y="1394"/>
                  </a:lnTo>
                  <a:lnTo>
                    <a:pt x="1026" y="1394"/>
                  </a:lnTo>
                  <a:lnTo>
                    <a:pt x="1026" y="1394"/>
                  </a:lnTo>
                  <a:lnTo>
                    <a:pt x="1010" y="1394"/>
                  </a:lnTo>
                  <a:lnTo>
                    <a:pt x="996" y="1390"/>
                  </a:lnTo>
                  <a:lnTo>
                    <a:pt x="980" y="1386"/>
                  </a:lnTo>
                  <a:lnTo>
                    <a:pt x="966" y="1378"/>
                  </a:lnTo>
                  <a:lnTo>
                    <a:pt x="954" y="1370"/>
                  </a:lnTo>
                  <a:lnTo>
                    <a:pt x="940" y="1360"/>
                  </a:lnTo>
                  <a:lnTo>
                    <a:pt x="928" y="1348"/>
                  </a:lnTo>
                  <a:lnTo>
                    <a:pt x="918" y="1334"/>
                  </a:lnTo>
                  <a:lnTo>
                    <a:pt x="908" y="1320"/>
                  </a:lnTo>
                  <a:lnTo>
                    <a:pt x="900" y="1304"/>
                  </a:lnTo>
                  <a:lnTo>
                    <a:pt x="892" y="1288"/>
                  </a:lnTo>
                  <a:lnTo>
                    <a:pt x="886" y="1270"/>
                  </a:lnTo>
                  <a:lnTo>
                    <a:pt x="880" y="1252"/>
                  </a:lnTo>
                  <a:lnTo>
                    <a:pt x="876" y="1232"/>
                  </a:lnTo>
                  <a:lnTo>
                    <a:pt x="874" y="1212"/>
                  </a:lnTo>
                  <a:lnTo>
                    <a:pt x="874" y="1190"/>
                  </a:lnTo>
                  <a:lnTo>
                    <a:pt x="874" y="1190"/>
                  </a:lnTo>
                  <a:lnTo>
                    <a:pt x="874" y="1170"/>
                  </a:lnTo>
                  <a:lnTo>
                    <a:pt x="876" y="1150"/>
                  </a:lnTo>
                  <a:lnTo>
                    <a:pt x="880" y="1130"/>
                  </a:lnTo>
                  <a:lnTo>
                    <a:pt x="886" y="1112"/>
                  </a:lnTo>
                  <a:lnTo>
                    <a:pt x="892" y="1094"/>
                  </a:lnTo>
                  <a:lnTo>
                    <a:pt x="900" y="1078"/>
                  </a:lnTo>
                  <a:lnTo>
                    <a:pt x="908" y="1062"/>
                  </a:lnTo>
                  <a:lnTo>
                    <a:pt x="918" y="1048"/>
                  </a:lnTo>
                  <a:lnTo>
                    <a:pt x="928" y="1034"/>
                  </a:lnTo>
                  <a:lnTo>
                    <a:pt x="940" y="1022"/>
                  </a:lnTo>
                  <a:lnTo>
                    <a:pt x="954" y="1012"/>
                  </a:lnTo>
                  <a:lnTo>
                    <a:pt x="966" y="1004"/>
                  </a:lnTo>
                  <a:lnTo>
                    <a:pt x="980" y="996"/>
                  </a:lnTo>
                  <a:lnTo>
                    <a:pt x="996" y="992"/>
                  </a:lnTo>
                  <a:lnTo>
                    <a:pt x="1010" y="988"/>
                  </a:lnTo>
                  <a:lnTo>
                    <a:pt x="1026" y="988"/>
                  </a:lnTo>
                  <a:lnTo>
                    <a:pt x="1026" y="988"/>
                  </a:lnTo>
                  <a:lnTo>
                    <a:pt x="1042" y="988"/>
                  </a:lnTo>
                  <a:lnTo>
                    <a:pt x="1058" y="992"/>
                  </a:lnTo>
                  <a:lnTo>
                    <a:pt x="1072" y="998"/>
                  </a:lnTo>
                  <a:lnTo>
                    <a:pt x="1086" y="1006"/>
                  </a:lnTo>
                  <a:lnTo>
                    <a:pt x="1098" y="1014"/>
                  </a:lnTo>
                  <a:lnTo>
                    <a:pt x="1110" y="1024"/>
                  </a:lnTo>
                  <a:lnTo>
                    <a:pt x="1134" y="1046"/>
                  </a:lnTo>
                  <a:lnTo>
                    <a:pt x="1160" y="1066"/>
                  </a:lnTo>
                  <a:lnTo>
                    <a:pt x="1172" y="1076"/>
                  </a:lnTo>
                  <a:lnTo>
                    <a:pt x="1184" y="1086"/>
                  </a:lnTo>
                  <a:lnTo>
                    <a:pt x="1198" y="1092"/>
                  </a:lnTo>
                  <a:lnTo>
                    <a:pt x="1212" y="1098"/>
                  </a:lnTo>
                  <a:lnTo>
                    <a:pt x="1228" y="1102"/>
                  </a:lnTo>
                  <a:lnTo>
                    <a:pt x="1244" y="1104"/>
                  </a:lnTo>
                  <a:lnTo>
                    <a:pt x="1244" y="1104"/>
                  </a:lnTo>
                  <a:lnTo>
                    <a:pt x="1258" y="1102"/>
                  </a:lnTo>
                  <a:lnTo>
                    <a:pt x="1274" y="1100"/>
                  </a:lnTo>
                  <a:lnTo>
                    <a:pt x="1288" y="1096"/>
                  </a:lnTo>
                  <a:lnTo>
                    <a:pt x="1302" y="1088"/>
                  </a:lnTo>
                  <a:lnTo>
                    <a:pt x="1314" y="1080"/>
                  </a:lnTo>
                  <a:lnTo>
                    <a:pt x="1326" y="1072"/>
                  </a:lnTo>
                  <a:lnTo>
                    <a:pt x="1338" y="1060"/>
                  </a:lnTo>
                  <a:lnTo>
                    <a:pt x="1348" y="1048"/>
                  </a:lnTo>
                  <a:lnTo>
                    <a:pt x="1358" y="1034"/>
                  </a:lnTo>
                  <a:lnTo>
                    <a:pt x="1368" y="1020"/>
                  </a:lnTo>
                  <a:lnTo>
                    <a:pt x="1374" y="1004"/>
                  </a:lnTo>
                  <a:lnTo>
                    <a:pt x="1382" y="988"/>
                  </a:lnTo>
                  <a:lnTo>
                    <a:pt x="1388" y="970"/>
                  </a:lnTo>
                  <a:lnTo>
                    <a:pt x="1392" y="952"/>
                  </a:lnTo>
                  <a:lnTo>
                    <a:pt x="1394" y="934"/>
                  </a:lnTo>
                  <a:lnTo>
                    <a:pt x="1396" y="914"/>
                  </a:lnTo>
                  <a:lnTo>
                    <a:pt x="1396" y="0"/>
                  </a:lnTo>
                  <a:lnTo>
                    <a:pt x="0" y="0"/>
                  </a:lnTo>
                  <a:lnTo>
                    <a:pt x="0" y="924"/>
                  </a:lnTo>
                  <a:lnTo>
                    <a:pt x="0" y="924"/>
                  </a:lnTo>
                  <a:lnTo>
                    <a:pt x="2" y="942"/>
                  </a:lnTo>
                  <a:lnTo>
                    <a:pt x="6" y="960"/>
                  </a:lnTo>
                  <a:lnTo>
                    <a:pt x="12" y="978"/>
                  </a:lnTo>
                  <a:lnTo>
                    <a:pt x="16" y="994"/>
                  </a:lnTo>
                  <a:lnTo>
                    <a:pt x="24" y="1010"/>
                  </a:lnTo>
                  <a:lnTo>
                    <a:pt x="32" y="1024"/>
                  </a:lnTo>
                  <a:lnTo>
                    <a:pt x="40" y="1038"/>
                  </a:lnTo>
                  <a:lnTo>
                    <a:pt x="50" y="1052"/>
                  </a:lnTo>
                  <a:lnTo>
                    <a:pt x="60" y="1064"/>
                  </a:lnTo>
                  <a:lnTo>
                    <a:pt x="72" y="1074"/>
                  </a:lnTo>
                  <a:lnTo>
                    <a:pt x="84" y="1082"/>
                  </a:lnTo>
                  <a:lnTo>
                    <a:pt x="96" y="1090"/>
                  </a:lnTo>
                  <a:lnTo>
                    <a:pt x="110" y="1096"/>
                  </a:lnTo>
                  <a:lnTo>
                    <a:pt x="124" y="1100"/>
                  </a:lnTo>
                  <a:lnTo>
                    <a:pt x="138" y="1102"/>
                  </a:lnTo>
                  <a:lnTo>
                    <a:pt x="152" y="1104"/>
                  </a:lnTo>
                  <a:lnTo>
                    <a:pt x="152" y="1104"/>
                  </a:lnTo>
                  <a:lnTo>
                    <a:pt x="168" y="1102"/>
                  </a:lnTo>
                  <a:lnTo>
                    <a:pt x="184" y="1098"/>
                  </a:lnTo>
                  <a:lnTo>
                    <a:pt x="198" y="1092"/>
                  </a:lnTo>
                  <a:lnTo>
                    <a:pt x="212" y="1086"/>
                  </a:lnTo>
                  <a:lnTo>
                    <a:pt x="224" y="1076"/>
                  </a:lnTo>
                  <a:lnTo>
                    <a:pt x="238" y="1066"/>
                  </a:lnTo>
                  <a:lnTo>
                    <a:pt x="262" y="1046"/>
                  </a:lnTo>
                  <a:lnTo>
                    <a:pt x="286" y="1024"/>
                  </a:lnTo>
                  <a:lnTo>
                    <a:pt x="298" y="1014"/>
                  </a:lnTo>
                  <a:lnTo>
                    <a:pt x="310" y="1006"/>
                  </a:lnTo>
                  <a:lnTo>
                    <a:pt x="324" y="998"/>
                  </a:lnTo>
                  <a:lnTo>
                    <a:pt x="338" y="992"/>
                  </a:lnTo>
                  <a:lnTo>
                    <a:pt x="354" y="988"/>
                  </a:lnTo>
                  <a:lnTo>
                    <a:pt x="370" y="988"/>
                  </a:lnTo>
                  <a:lnTo>
                    <a:pt x="370" y="988"/>
                  </a:lnTo>
                  <a:lnTo>
                    <a:pt x="386" y="988"/>
                  </a:lnTo>
                  <a:lnTo>
                    <a:pt x="402" y="992"/>
                  </a:lnTo>
                  <a:lnTo>
                    <a:pt x="416" y="996"/>
                  </a:lnTo>
                  <a:lnTo>
                    <a:pt x="430" y="1004"/>
                  </a:lnTo>
                  <a:lnTo>
                    <a:pt x="444" y="1012"/>
                  </a:lnTo>
                  <a:lnTo>
                    <a:pt x="456" y="1022"/>
                  </a:lnTo>
                  <a:lnTo>
                    <a:pt x="468" y="1034"/>
                  </a:lnTo>
                  <a:lnTo>
                    <a:pt x="478" y="1046"/>
                  </a:lnTo>
                  <a:lnTo>
                    <a:pt x="488" y="1062"/>
                  </a:lnTo>
                  <a:lnTo>
                    <a:pt x="498" y="1078"/>
                  </a:lnTo>
                  <a:lnTo>
                    <a:pt x="504" y="1094"/>
                  </a:lnTo>
                  <a:lnTo>
                    <a:pt x="512" y="1112"/>
                  </a:lnTo>
                  <a:lnTo>
                    <a:pt x="516" y="1130"/>
                  </a:lnTo>
                  <a:lnTo>
                    <a:pt x="520" y="1150"/>
                  </a:lnTo>
                  <a:lnTo>
                    <a:pt x="522" y="1170"/>
                  </a:lnTo>
                  <a:lnTo>
                    <a:pt x="524" y="1190"/>
                  </a:lnTo>
                  <a:lnTo>
                    <a:pt x="524" y="1190"/>
                  </a:lnTo>
                  <a:lnTo>
                    <a:pt x="522" y="1212"/>
                  </a:lnTo>
                  <a:lnTo>
                    <a:pt x="520" y="1232"/>
                  </a:lnTo>
                  <a:lnTo>
                    <a:pt x="516" y="1252"/>
                  </a:lnTo>
                  <a:lnTo>
                    <a:pt x="512" y="1270"/>
                  </a:lnTo>
                  <a:lnTo>
                    <a:pt x="504" y="1288"/>
                  </a:lnTo>
                  <a:lnTo>
                    <a:pt x="498" y="1304"/>
                  </a:lnTo>
                  <a:lnTo>
                    <a:pt x="488" y="1320"/>
                  </a:lnTo>
                  <a:lnTo>
                    <a:pt x="478" y="1334"/>
                  </a:lnTo>
                  <a:lnTo>
                    <a:pt x="468" y="1348"/>
                  </a:lnTo>
                  <a:lnTo>
                    <a:pt x="456" y="1360"/>
                  </a:lnTo>
                  <a:lnTo>
                    <a:pt x="444" y="1370"/>
                  </a:lnTo>
                  <a:lnTo>
                    <a:pt x="430" y="1378"/>
                  </a:lnTo>
                  <a:lnTo>
                    <a:pt x="416" y="1386"/>
                  </a:lnTo>
                  <a:lnTo>
                    <a:pt x="402" y="1390"/>
                  </a:lnTo>
                  <a:lnTo>
                    <a:pt x="386" y="1394"/>
                  </a:lnTo>
                  <a:lnTo>
                    <a:pt x="370" y="1394"/>
                  </a:lnTo>
                  <a:lnTo>
                    <a:pt x="370" y="1394"/>
                  </a:lnTo>
                  <a:lnTo>
                    <a:pt x="354" y="1394"/>
                  </a:lnTo>
                  <a:lnTo>
                    <a:pt x="338" y="1390"/>
                  </a:lnTo>
                  <a:lnTo>
                    <a:pt x="324" y="1384"/>
                  </a:lnTo>
                  <a:lnTo>
                    <a:pt x="310" y="1376"/>
                  </a:lnTo>
                  <a:lnTo>
                    <a:pt x="298" y="1368"/>
                  </a:lnTo>
                  <a:lnTo>
                    <a:pt x="286" y="1358"/>
                  </a:lnTo>
                  <a:lnTo>
                    <a:pt x="262" y="1336"/>
                  </a:lnTo>
                  <a:lnTo>
                    <a:pt x="238" y="1314"/>
                  </a:lnTo>
                  <a:lnTo>
                    <a:pt x="224" y="1306"/>
                  </a:lnTo>
                  <a:lnTo>
                    <a:pt x="212" y="1296"/>
                  </a:lnTo>
                  <a:lnTo>
                    <a:pt x="198" y="1288"/>
                  </a:lnTo>
                  <a:lnTo>
                    <a:pt x="184" y="1284"/>
                  </a:lnTo>
                  <a:lnTo>
                    <a:pt x="168" y="1280"/>
                  </a:lnTo>
                  <a:lnTo>
                    <a:pt x="152" y="1278"/>
                  </a:lnTo>
                  <a:lnTo>
                    <a:pt x="152" y="1278"/>
                  </a:lnTo>
                  <a:lnTo>
                    <a:pt x="138" y="1280"/>
                  </a:lnTo>
                  <a:lnTo>
                    <a:pt x="124" y="1282"/>
                  </a:lnTo>
                  <a:lnTo>
                    <a:pt x="110" y="1286"/>
                  </a:lnTo>
                  <a:lnTo>
                    <a:pt x="96" y="1292"/>
                  </a:lnTo>
                  <a:lnTo>
                    <a:pt x="84" y="1300"/>
                  </a:lnTo>
                  <a:lnTo>
                    <a:pt x="72" y="1308"/>
                  </a:lnTo>
                  <a:lnTo>
                    <a:pt x="60" y="1318"/>
                  </a:lnTo>
                  <a:lnTo>
                    <a:pt x="50" y="1330"/>
                  </a:lnTo>
                  <a:lnTo>
                    <a:pt x="40" y="1344"/>
                  </a:lnTo>
                  <a:lnTo>
                    <a:pt x="32" y="1358"/>
                  </a:lnTo>
                  <a:lnTo>
                    <a:pt x="24" y="1372"/>
                  </a:lnTo>
                  <a:lnTo>
                    <a:pt x="16" y="1388"/>
                  </a:lnTo>
                  <a:lnTo>
                    <a:pt x="10" y="1404"/>
                  </a:lnTo>
                  <a:lnTo>
                    <a:pt x="6" y="1422"/>
                  </a:lnTo>
                  <a:lnTo>
                    <a:pt x="2" y="1440"/>
                  </a:lnTo>
                  <a:lnTo>
                    <a:pt x="0" y="1458"/>
                  </a:lnTo>
                  <a:lnTo>
                    <a:pt x="0" y="2382"/>
                  </a:lnTo>
                  <a:lnTo>
                    <a:pt x="1396" y="238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rgbClr val="FF7A0F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extrusionClr>
                <a:schemeClr val="tx2">
                  <a:lumMod val="60000"/>
                  <a:lumOff val="40000"/>
                </a:schemeClr>
              </a:extrusionClr>
            </a:sp3d>
          </p:spPr>
          <p:txBody>
            <a:bodyPr lIns="18288" tIns="18288" rIns="18288" bIns="18288" anchor="ctr" anchorCtr="1"/>
            <a:lstStyle/>
            <a:p>
              <a:pPr algn="ctr">
                <a:lnSpc>
                  <a:spcPct val="85000"/>
                </a:lnSpc>
                <a:spcBef>
                  <a:spcPts val="20"/>
                </a:spcBef>
              </a:pPr>
              <a:endParaRPr lang="en-US" sz="1600" b="1" dirty="0">
                <a:solidFill>
                  <a:srgbClr val="000000"/>
                </a:solidFill>
                <a:latin typeface="Arial Narrow" pitchFamily="112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952753" y="2921994"/>
              <a:ext cx="2359230" cy="345787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 Black" charset="0"/>
                  <a:ea typeface="Arial Black" charset="0"/>
                  <a:cs typeface="Arial Black" charset="0"/>
                </a:rPr>
                <a:t>Heavy Emphasis</a:t>
              </a:r>
              <a:endParaRPr lang="en-US" sz="3200" i="1" dirty="0">
                <a:latin typeface="Arial" charset="0"/>
                <a:ea typeface="Arial" charset="0"/>
                <a:cs typeface="Arial" charset="0"/>
              </a:endParaRPr>
            </a:p>
            <a:p>
              <a:pPr>
                <a:lnSpc>
                  <a:spcPct val="85000"/>
                </a:lnSpc>
              </a:pPr>
              <a:endParaRPr lang="en-US" sz="1400" dirty="0" smtClean="0">
                <a:latin typeface="Arial" charset="0"/>
                <a:ea typeface="Arial" charset="0"/>
                <a:cs typeface="Arial" charset="0"/>
              </a:endParaRPr>
            </a:p>
            <a:p>
              <a:pPr>
                <a:lnSpc>
                  <a:spcPct val="85000"/>
                </a:lnSpc>
              </a:pPr>
              <a:endParaRPr lang="en-US" sz="1400" dirty="0">
                <a:latin typeface="Arial" charset="0"/>
                <a:ea typeface="Arial" charset="0"/>
                <a:cs typeface="Arial" charset="0"/>
              </a:endParaRPr>
            </a:p>
            <a:p>
              <a:pPr>
                <a:lnSpc>
                  <a:spcPct val="85000"/>
                </a:lnSpc>
              </a:pPr>
              <a:endParaRPr lang="en-US" sz="1400" dirty="0" smtClean="0">
                <a:latin typeface="Arial" charset="0"/>
                <a:ea typeface="Arial" charset="0"/>
                <a:cs typeface="Arial" charset="0"/>
              </a:endParaRPr>
            </a:p>
            <a:p>
              <a:pPr>
                <a:lnSpc>
                  <a:spcPct val="85000"/>
                </a:lnSpc>
              </a:pPr>
              <a:endParaRPr lang="en-US" sz="1400" dirty="0">
                <a:latin typeface="Arial" charset="0"/>
                <a:ea typeface="Arial" charset="0"/>
                <a:cs typeface="Arial" charset="0"/>
              </a:endParaRPr>
            </a:p>
            <a:p>
              <a:pPr>
                <a:lnSpc>
                  <a:spcPct val="85000"/>
                </a:lnSpc>
              </a:pPr>
              <a:endParaRPr lang="en-US" sz="1400" dirty="0" smtClean="0">
                <a:latin typeface="Arial" charset="0"/>
                <a:ea typeface="Arial" charset="0"/>
                <a:cs typeface="Arial" charset="0"/>
              </a:endParaRPr>
            </a:p>
            <a:p>
              <a:pPr>
                <a:lnSpc>
                  <a:spcPct val="85000"/>
                </a:lnSpc>
              </a:pPr>
              <a:endParaRPr lang="en-US" sz="1400" dirty="0">
                <a:latin typeface="Arial" charset="0"/>
                <a:ea typeface="Arial" charset="0"/>
                <a:cs typeface="Arial" charset="0"/>
              </a:endParaRPr>
            </a:p>
            <a:p>
              <a:pPr marL="346075" indent="-177800">
                <a:lnSpc>
                  <a:spcPct val="85000"/>
                </a:lnSpc>
              </a:pPr>
              <a:r>
                <a:rPr lang="en-US" sz="1400" dirty="0" smtClean="0">
                  <a:latin typeface="Arial" charset="0"/>
                  <a:ea typeface="Arial" charset="0"/>
                  <a:cs typeface="Arial" charset="0"/>
                </a:rPr>
                <a:t>…on Improving:</a:t>
              </a:r>
            </a:p>
            <a:p>
              <a:pPr marL="346075" indent="-177800">
                <a:lnSpc>
                  <a:spcPct val="85000"/>
                </a:lnSpc>
              </a:pPr>
              <a:r>
                <a:rPr lang="en-US" sz="1400" dirty="0" smtClean="0">
                  <a:latin typeface="Arial" charset="0"/>
                  <a:ea typeface="Arial" charset="0"/>
                  <a:cs typeface="Arial" charset="0"/>
                </a:rPr>
                <a:t> </a:t>
              </a:r>
            </a:p>
            <a:p>
              <a:pPr marL="346075" indent="-177800">
                <a:lnSpc>
                  <a:spcPct val="85000"/>
                </a:lnSpc>
              </a:pPr>
              <a:r>
                <a:rPr lang="en-US" sz="1400" dirty="0" smtClean="0">
                  <a:latin typeface="Arial" charset="0"/>
                  <a:ea typeface="Arial" charset="0"/>
                  <a:cs typeface="Arial" charset="0"/>
                </a:rPr>
                <a:t>Institutional Effectiveness</a:t>
              </a:r>
            </a:p>
            <a:p>
              <a:pPr marL="346075" indent="-177800">
                <a:lnSpc>
                  <a:spcPct val="85000"/>
                </a:lnSpc>
              </a:pPr>
              <a:r>
                <a:rPr lang="en-US" sz="1400" dirty="0" smtClean="0">
                  <a:latin typeface="Arial" charset="0"/>
                  <a:ea typeface="Arial" charset="0"/>
                  <a:cs typeface="Arial" charset="0"/>
                </a:rPr>
                <a:t>Analyzation</a:t>
              </a:r>
              <a:r>
                <a:rPr lang="en-US" sz="1400" dirty="0">
                  <a:latin typeface="Arial" charset="0"/>
                  <a:ea typeface="Arial" charset="0"/>
                  <a:cs typeface="Arial" charset="0"/>
                </a:rPr>
                <a:t>, </a:t>
              </a:r>
              <a:endParaRPr lang="en-US" sz="1400" dirty="0" smtClean="0">
                <a:latin typeface="Arial" charset="0"/>
                <a:ea typeface="Arial" charset="0"/>
                <a:cs typeface="Arial" charset="0"/>
              </a:endParaRPr>
            </a:p>
            <a:p>
              <a:pPr marL="346075" indent="-177800">
                <a:lnSpc>
                  <a:spcPct val="85000"/>
                </a:lnSpc>
              </a:pPr>
              <a:r>
                <a:rPr lang="en-US" sz="1400" dirty="0" smtClean="0">
                  <a:latin typeface="Arial" charset="0"/>
                  <a:ea typeface="Arial" charset="0"/>
                  <a:cs typeface="Arial" charset="0"/>
                </a:rPr>
                <a:t>Utilization,</a:t>
              </a:r>
            </a:p>
            <a:p>
              <a:pPr marL="346075" indent="-177800">
                <a:lnSpc>
                  <a:spcPct val="85000"/>
                </a:lnSpc>
              </a:pPr>
              <a:r>
                <a:rPr lang="en-US" sz="1400" dirty="0" smtClean="0">
                  <a:latin typeface="Arial" charset="0"/>
                  <a:ea typeface="Arial" charset="0"/>
                  <a:cs typeface="Arial" charset="0"/>
                </a:rPr>
                <a:t>Implementation</a:t>
              </a:r>
              <a:r>
                <a:rPr lang="en-US" sz="1400" dirty="0">
                  <a:latin typeface="Arial" charset="0"/>
                  <a:ea typeface="Arial" charset="0"/>
                  <a:cs typeface="Arial" charset="0"/>
                </a:rPr>
                <a:t>, </a:t>
              </a:r>
              <a:endParaRPr lang="en-US" sz="1400" dirty="0" smtClean="0">
                <a:latin typeface="Arial" charset="0"/>
                <a:ea typeface="Arial" charset="0"/>
                <a:cs typeface="Arial" charset="0"/>
              </a:endParaRPr>
            </a:p>
            <a:p>
              <a:pPr marL="346075" indent="-177800">
                <a:lnSpc>
                  <a:spcPct val="85000"/>
                </a:lnSpc>
              </a:pPr>
              <a:r>
                <a:rPr lang="en-US" sz="1400" dirty="0" smtClean="0">
                  <a:latin typeface="Arial" charset="0"/>
                  <a:ea typeface="Arial" charset="0"/>
                  <a:cs typeface="Arial" charset="0"/>
                </a:rPr>
                <a:t>Impact </a:t>
              </a:r>
              <a:r>
                <a:rPr lang="en-US" sz="1400" dirty="0">
                  <a:latin typeface="Arial" charset="0"/>
                  <a:ea typeface="Arial" charset="0"/>
                  <a:cs typeface="Arial" charset="0"/>
                </a:rPr>
                <a:t>on </a:t>
              </a:r>
              <a:r>
                <a:rPr lang="en-US" sz="1400" dirty="0" smtClean="0">
                  <a:latin typeface="Arial" charset="0"/>
                  <a:ea typeface="Arial" charset="0"/>
                  <a:cs typeface="Arial" charset="0"/>
                </a:rPr>
                <a:t>Outcomes</a:t>
              </a:r>
              <a:r>
                <a:rPr lang="en-US" sz="1400" dirty="0">
                  <a:latin typeface="Arial" charset="0"/>
                  <a:ea typeface="Arial" charset="0"/>
                  <a:cs typeface="Arial" charset="0"/>
                </a:rPr>
                <a:t>.</a:t>
              </a:r>
              <a:endParaRPr lang="en-US" sz="140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16" name="Group 15" descr="Puzzle piece part C group."/>
          <p:cNvGrpSpPr/>
          <p:nvPr/>
        </p:nvGrpSpPr>
        <p:grpSpPr>
          <a:xfrm>
            <a:off x="6441820" y="2667000"/>
            <a:ext cx="3980825" cy="3886199"/>
            <a:chOff x="6441820" y="2667000"/>
            <a:chExt cx="3980825" cy="3886199"/>
          </a:xfrm>
        </p:grpSpPr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6441820" y="2667000"/>
              <a:ext cx="3980825" cy="3886199"/>
            </a:xfrm>
            <a:custGeom>
              <a:avLst/>
              <a:gdLst/>
              <a:ahLst/>
              <a:cxnLst>
                <a:cxn ang="0">
                  <a:pos x="2256" y="992"/>
                </a:cxn>
                <a:cxn ang="0">
                  <a:pos x="2204" y="1024"/>
                </a:cxn>
                <a:cxn ang="0">
                  <a:pos x="2130" y="1086"/>
                </a:cxn>
                <a:cxn ang="0">
                  <a:pos x="2070" y="1104"/>
                </a:cxn>
                <a:cxn ang="0">
                  <a:pos x="2026" y="1096"/>
                </a:cxn>
                <a:cxn ang="0">
                  <a:pos x="1976" y="1062"/>
                </a:cxn>
                <a:cxn ang="0">
                  <a:pos x="1940" y="1006"/>
                </a:cxn>
                <a:cxn ang="0">
                  <a:pos x="1920" y="934"/>
                </a:cxn>
                <a:cxn ang="0">
                  <a:pos x="522" y="914"/>
                </a:cxn>
                <a:cxn ang="0">
                  <a:pos x="514" y="970"/>
                </a:cxn>
                <a:cxn ang="0">
                  <a:pos x="484" y="1036"/>
                </a:cxn>
                <a:cxn ang="0">
                  <a:pos x="440" y="1082"/>
                </a:cxn>
                <a:cxn ang="0">
                  <a:pos x="384" y="1104"/>
                </a:cxn>
                <a:cxn ang="0">
                  <a:pos x="338" y="1100"/>
                </a:cxn>
                <a:cxn ang="0">
                  <a:pos x="284" y="1068"/>
                </a:cxn>
                <a:cxn ang="0">
                  <a:pos x="212" y="1006"/>
                </a:cxn>
                <a:cxn ang="0">
                  <a:pos x="152" y="988"/>
                </a:cxn>
                <a:cxn ang="0">
                  <a:pos x="106" y="996"/>
                </a:cxn>
                <a:cxn ang="0">
                  <a:pos x="54" y="1034"/>
                </a:cxn>
                <a:cxn ang="0">
                  <a:pos x="18" y="1094"/>
                </a:cxn>
                <a:cxn ang="0">
                  <a:pos x="0" y="1170"/>
                </a:cxn>
                <a:cxn ang="0">
                  <a:pos x="2" y="1232"/>
                </a:cxn>
                <a:cxn ang="0">
                  <a:pos x="26" y="1304"/>
                </a:cxn>
                <a:cxn ang="0">
                  <a:pos x="66" y="1360"/>
                </a:cxn>
                <a:cxn ang="0">
                  <a:pos x="122" y="1390"/>
                </a:cxn>
                <a:cxn ang="0">
                  <a:pos x="168" y="1394"/>
                </a:cxn>
                <a:cxn ang="0">
                  <a:pos x="224" y="1368"/>
                </a:cxn>
                <a:cxn ang="0">
                  <a:pos x="298" y="1306"/>
                </a:cxn>
                <a:cxn ang="0">
                  <a:pos x="354" y="1280"/>
                </a:cxn>
                <a:cxn ang="0">
                  <a:pos x="400" y="1282"/>
                </a:cxn>
                <a:cxn ang="0">
                  <a:pos x="452" y="1310"/>
                </a:cxn>
                <a:cxn ang="0">
                  <a:pos x="492" y="1362"/>
                </a:cxn>
                <a:cxn ang="0">
                  <a:pos x="518" y="1430"/>
                </a:cxn>
                <a:cxn ang="0">
                  <a:pos x="1918" y="2382"/>
                </a:cxn>
                <a:cxn ang="0">
                  <a:pos x="1922" y="1430"/>
                </a:cxn>
                <a:cxn ang="0">
                  <a:pos x="1946" y="1362"/>
                </a:cxn>
                <a:cxn ang="0">
                  <a:pos x="1988" y="1310"/>
                </a:cxn>
                <a:cxn ang="0">
                  <a:pos x="2040" y="1282"/>
                </a:cxn>
                <a:cxn ang="0">
                  <a:pos x="2086" y="1280"/>
                </a:cxn>
                <a:cxn ang="0">
                  <a:pos x="2142" y="1306"/>
                </a:cxn>
                <a:cxn ang="0">
                  <a:pos x="2216" y="1368"/>
                </a:cxn>
                <a:cxn ang="0">
                  <a:pos x="2272" y="1394"/>
                </a:cxn>
                <a:cxn ang="0">
                  <a:pos x="2318" y="1390"/>
                </a:cxn>
                <a:cxn ang="0">
                  <a:pos x="2374" y="1360"/>
                </a:cxn>
                <a:cxn ang="0">
                  <a:pos x="2414" y="1304"/>
                </a:cxn>
                <a:cxn ang="0">
                  <a:pos x="2438" y="1232"/>
                </a:cxn>
                <a:cxn ang="0">
                  <a:pos x="2440" y="1170"/>
                </a:cxn>
                <a:cxn ang="0">
                  <a:pos x="2422" y="1094"/>
                </a:cxn>
                <a:cxn ang="0">
                  <a:pos x="2386" y="1034"/>
                </a:cxn>
                <a:cxn ang="0">
                  <a:pos x="2334" y="996"/>
                </a:cxn>
                <a:cxn ang="0">
                  <a:pos x="2288" y="988"/>
                </a:cxn>
              </a:cxnLst>
              <a:rect l="0" t="0" r="r" b="b"/>
              <a:pathLst>
                <a:path w="2440" h="2382">
                  <a:moveTo>
                    <a:pt x="2288" y="988"/>
                  </a:moveTo>
                  <a:lnTo>
                    <a:pt x="2288" y="988"/>
                  </a:lnTo>
                  <a:lnTo>
                    <a:pt x="2272" y="990"/>
                  </a:lnTo>
                  <a:lnTo>
                    <a:pt x="2256" y="992"/>
                  </a:lnTo>
                  <a:lnTo>
                    <a:pt x="2242" y="998"/>
                  </a:lnTo>
                  <a:lnTo>
                    <a:pt x="2228" y="1006"/>
                  </a:lnTo>
                  <a:lnTo>
                    <a:pt x="2216" y="1014"/>
                  </a:lnTo>
                  <a:lnTo>
                    <a:pt x="2204" y="1024"/>
                  </a:lnTo>
                  <a:lnTo>
                    <a:pt x="2178" y="1046"/>
                  </a:lnTo>
                  <a:lnTo>
                    <a:pt x="2154" y="1068"/>
                  </a:lnTo>
                  <a:lnTo>
                    <a:pt x="2142" y="1078"/>
                  </a:lnTo>
                  <a:lnTo>
                    <a:pt x="2130" y="1086"/>
                  </a:lnTo>
                  <a:lnTo>
                    <a:pt x="2116" y="1094"/>
                  </a:lnTo>
                  <a:lnTo>
                    <a:pt x="2102" y="1100"/>
                  </a:lnTo>
                  <a:lnTo>
                    <a:pt x="2086" y="1102"/>
                  </a:lnTo>
                  <a:lnTo>
                    <a:pt x="2070" y="1104"/>
                  </a:lnTo>
                  <a:lnTo>
                    <a:pt x="2070" y="1104"/>
                  </a:lnTo>
                  <a:lnTo>
                    <a:pt x="2054" y="1104"/>
                  </a:lnTo>
                  <a:lnTo>
                    <a:pt x="2040" y="1100"/>
                  </a:lnTo>
                  <a:lnTo>
                    <a:pt x="2026" y="1096"/>
                  </a:lnTo>
                  <a:lnTo>
                    <a:pt x="2012" y="1090"/>
                  </a:lnTo>
                  <a:lnTo>
                    <a:pt x="2000" y="1082"/>
                  </a:lnTo>
                  <a:lnTo>
                    <a:pt x="1988" y="1072"/>
                  </a:lnTo>
                  <a:lnTo>
                    <a:pt x="1976" y="1062"/>
                  </a:lnTo>
                  <a:lnTo>
                    <a:pt x="1966" y="1048"/>
                  </a:lnTo>
                  <a:lnTo>
                    <a:pt x="1956" y="1036"/>
                  </a:lnTo>
                  <a:lnTo>
                    <a:pt x="1946" y="1020"/>
                  </a:lnTo>
                  <a:lnTo>
                    <a:pt x="1940" y="1006"/>
                  </a:lnTo>
                  <a:lnTo>
                    <a:pt x="1932" y="988"/>
                  </a:lnTo>
                  <a:lnTo>
                    <a:pt x="1926" y="972"/>
                  </a:lnTo>
                  <a:lnTo>
                    <a:pt x="1922" y="952"/>
                  </a:lnTo>
                  <a:lnTo>
                    <a:pt x="1920" y="934"/>
                  </a:lnTo>
                  <a:lnTo>
                    <a:pt x="1918" y="914"/>
                  </a:lnTo>
                  <a:lnTo>
                    <a:pt x="1918" y="0"/>
                  </a:lnTo>
                  <a:lnTo>
                    <a:pt x="522" y="0"/>
                  </a:lnTo>
                  <a:lnTo>
                    <a:pt x="522" y="914"/>
                  </a:lnTo>
                  <a:lnTo>
                    <a:pt x="522" y="914"/>
                  </a:lnTo>
                  <a:lnTo>
                    <a:pt x="520" y="934"/>
                  </a:lnTo>
                  <a:lnTo>
                    <a:pt x="518" y="952"/>
                  </a:lnTo>
                  <a:lnTo>
                    <a:pt x="514" y="970"/>
                  </a:lnTo>
                  <a:lnTo>
                    <a:pt x="508" y="988"/>
                  </a:lnTo>
                  <a:lnTo>
                    <a:pt x="500" y="1006"/>
                  </a:lnTo>
                  <a:lnTo>
                    <a:pt x="492" y="1020"/>
                  </a:lnTo>
                  <a:lnTo>
                    <a:pt x="484" y="1036"/>
                  </a:lnTo>
                  <a:lnTo>
                    <a:pt x="474" y="1048"/>
                  </a:lnTo>
                  <a:lnTo>
                    <a:pt x="464" y="1060"/>
                  </a:lnTo>
                  <a:lnTo>
                    <a:pt x="452" y="1072"/>
                  </a:lnTo>
                  <a:lnTo>
                    <a:pt x="440" y="1082"/>
                  </a:lnTo>
                  <a:lnTo>
                    <a:pt x="428" y="1090"/>
                  </a:lnTo>
                  <a:lnTo>
                    <a:pt x="414" y="1096"/>
                  </a:lnTo>
                  <a:lnTo>
                    <a:pt x="400" y="1100"/>
                  </a:lnTo>
                  <a:lnTo>
                    <a:pt x="384" y="1104"/>
                  </a:lnTo>
                  <a:lnTo>
                    <a:pt x="370" y="1104"/>
                  </a:lnTo>
                  <a:lnTo>
                    <a:pt x="370" y="1104"/>
                  </a:lnTo>
                  <a:lnTo>
                    <a:pt x="354" y="1102"/>
                  </a:lnTo>
                  <a:lnTo>
                    <a:pt x="338" y="1100"/>
                  </a:lnTo>
                  <a:lnTo>
                    <a:pt x="324" y="1094"/>
                  </a:lnTo>
                  <a:lnTo>
                    <a:pt x="310" y="1086"/>
                  </a:lnTo>
                  <a:lnTo>
                    <a:pt x="298" y="1078"/>
                  </a:lnTo>
                  <a:lnTo>
                    <a:pt x="284" y="1068"/>
                  </a:lnTo>
                  <a:lnTo>
                    <a:pt x="260" y="1046"/>
                  </a:lnTo>
                  <a:lnTo>
                    <a:pt x="236" y="1024"/>
                  </a:lnTo>
                  <a:lnTo>
                    <a:pt x="224" y="1014"/>
                  </a:lnTo>
                  <a:lnTo>
                    <a:pt x="212" y="1006"/>
                  </a:lnTo>
                  <a:lnTo>
                    <a:pt x="198" y="998"/>
                  </a:lnTo>
                  <a:lnTo>
                    <a:pt x="184" y="992"/>
                  </a:lnTo>
                  <a:lnTo>
                    <a:pt x="168" y="990"/>
                  </a:lnTo>
                  <a:lnTo>
                    <a:pt x="152" y="988"/>
                  </a:lnTo>
                  <a:lnTo>
                    <a:pt x="152" y="988"/>
                  </a:lnTo>
                  <a:lnTo>
                    <a:pt x="136" y="988"/>
                  </a:lnTo>
                  <a:lnTo>
                    <a:pt x="122" y="992"/>
                  </a:lnTo>
                  <a:lnTo>
                    <a:pt x="106" y="996"/>
                  </a:lnTo>
                  <a:lnTo>
                    <a:pt x="92" y="1004"/>
                  </a:lnTo>
                  <a:lnTo>
                    <a:pt x="80" y="1012"/>
                  </a:lnTo>
                  <a:lnTo>
                    <a:pt x="66" y="1022"/>
                  </a:lnTo>
                  <a:lnTo>
                    <a:pt x="54" y="1034"/>
                  </a:lnTo>
                  <a:lnTo>
                    <a:pt x="44" y="1048"/>
                  </a:lnTo>
                  <a:lnTo>
                    <a:pt x="34" y="1062"/>
                  </a:lnTo>
                  <a:lnTo>
                    <a:pt x="26" y="1078"/>
                  </a:lnTo>
                  <a:lnTo>
                    <a:pt x="18" y="1094"/>
                  </a:lnTo>
                  <a:lnTo>
                    <a:pt x="12" y="1112"/>
                  </a:lnTo>
                  <a:lnTo>
                    <a:pt x="6" y="1130"/>
                  </a:lnTo>
                  <a:lnTo>
                    <a:pt x="2" y="1150"/>
                  </a:lnTo>
                  <a:lnTo>
                    <a:pt x="0" y="1170"/>
                  </a:lnTo>
                  <a:lnTo>
                    <a:pt x="0" y="1192"/>
                  </a:lnTo>
                  <a:lnTo>
                    <a:pt x="0" y="1192"/>
                  </a:lnTo>
                  <a:lnTo>
                    <a:pt x="0" y="1212"/>
                  </a:lnTo>
                  <a:lnTo>
                    <a:pt x="2" y="1232"/>
                  </a:lnTo>
                  <a:lnTo>
                    <a:pt x="6" y="1252"/>
                  </a:lnTo>
                  <a:lnTo>
                    <a:pt x="12" y="1270"/>
                  </a:lnTo>
                  <a:lnTo>
                    <a:pt x="18" y="1288"/>
                  </a:lnTo>
                  <a:lnTo>
                    <a:pt x="26" y="1304"/>
                  </a:lnTo>
                  <a:lnTo>
                    <a:pt x="34" y="1320"/>
                  </a:lnTo>
                  <a:lnTo>
                    <a:pt x="44" y="1336"/>
                  </a:lnTo>
                  <a:lnTo>
                    <a:pt x="54" y="1348"/>
                  </a:lnTo>
                  <a:lnTo>
                    <a:pt x="66" y="1360"/>
                  </a:lnTo>
                  <a:lnTo>
                    <a:pt x="80" y="1370"/>
                  </a:lnTo>
                  <a:lnTo>
                    <a:pt x="92" y="1378"/>
                  </a:lnTo>
                  <a:lnTo>
                    <a:pt x="106" y="1386"/>
                  </a:lnTo>
                  <a:lnTo>
                    <a:pt x="122" y="1390"/>
                  </a:lnTo>
                  <a:lnTo>
                    <a:pt x="136" y="1394"/>
                  </a:lnTo>
                  <a:lnTo>
                    <a:pt x="152" y="1394"/>
                  </a:lnTo>
                  <a:lnTo>
                    <a:pt x="152" y="1394"/>
                  </a:lnTo>
                  <a:lnTo>
                    <a:pt x="168" y="1394"/>
                  </a:lnTo>
                  <a:lnTo>
                    <a:pt x="184" y="1390"/>
                  </a:lnTo>
                  <a:lnTo>
                    <a:pt x="198" y="1384"/>
                  </a:lnTo>
                  <a:lnTo>
                    <a:pt x="212" y="1376"/>
                  </a:lnTo>
                  <a:lnTo>
                    <a:pt x="224" y="1368"/>
                  </a:lnTo>
                  <a:lnTo>
                    <a:pt x="236" y="1358"/>
                  </a:lnTo>
                  <a:lnTo>
                    <a:pt x="260" y="1336"/>
                  </a:lnTo>
                  <a:lnTo>
                    <a:pt x="284" y="1316"/>
                  </a:lnTo>
                  <a:lnTo>
                    <a:pt x="298" y="1306"/>
                  </a:lnTo>
                  <a:lnTo>
                    <a:pt x="310" y="1296"/>
                  </a:lnTo>
                  <a:lnTo>
                    <a:pt x="324" y="1290"/>
                  </a:lnTo>
                  <a:lnTo>
                    <a:pt x="338" y="1284"/>
                  </a:lnTo>
                  <a:lnTo>
                    <a:pt x="354" y="1280"/>
                  </a:lnTo>
                  <a:lnTo>
                    <a:pt x="370" y="1278"/>
                  </a:lnTo>
                  <a:lnTo>
                    <a:pt x="370" y="1278"/>
                  </a:lnTo>
                  <a:lnTo>
                    <a:pt x="384" y="1280"/>
                  </a:lnTo>
                  <a:lnTo>
                    <a:pt x="400" y="1282"/>
                  </a:lnTo>
                  <a:lnTo>
                    <a:pt x="414" y="1286"/>
                  </a:lnTo>
                  <a:lnTo>
                    <a:pt x="426" y="1294"/>
                  </a:lnTo>
                  <a:lnTo>
                    <a:pt x="440" y="1302"/>
                  </a:lnTo>
                  <a:lnTo>
                    <a:pt x="452" y="1310"/>
                  </a:lnTo>
                  <a:lnTo>
                    <a:pt x="464" y="1322"/>
                  </a:lnTo>
                  <a:lnTo>
                    <a:pt x="474" y="1334"/>
                  </a:lnTo>
                  <a:lnTo>
                    <a:pt x="484" y="1346"/>
                  </a:lnTo>
                  <a:lnTo>
                    <a:pt x="492" y="1362"/>
                  </a:lnTo>
                  <a:lnTo>
                    <a:pt x="500" y="1378"/>
                  </a:lnTo>
                  <a:lnTo>
                    <a:pt x="508" y="1394"/>
                  </a:lnTo>
                  <a:lnTo>
                    <a:pt x="512" y="1412"/>
                  </a:lnTo>
                  <a:lnTo>
                    <a:pt x="518" y="1430"/>
                  </a:lnTo>
                  <a:lnTo>
                    <a:pt x="520" y="1448"/>
                  </a:lnTo>
                  <a:lnTo>
                    <a:pt x="522" y="1468"/>
                  </a:lnTo>
                  <a:lnTo>
                    <a:pt x="522" y="2382"/>
                  </a:lnTo>
                  <a:lnTo>
                    <a:pt x="1918" y="2382"/>
                  </a:lnTo>
                  <a:lnTo>
                    <a:pt x="1918" y="1468"/>
                  </a:lnTo>
                  <a:lnTo>
                    <a:pt x="1918" y="1468"/>
                  </a:lnTo>
                  <a:lnTo>
                    <a:pt x="1920" y="1450"/>
                  </a:lnTo>
                  <a:lnTo>
                    <a:pt x="1922" y="1430"/>
                  </a:lnTo>
                  <a:lnTo>
                    <a:pt x="1926" y="1412"/>
                  </a:lnTo>
                  <a:lnTo>
                    <a:pt x="1932" y="1394"/>
                  </a:lnTo>
                  <a:lnTo>
                    <a:pt x="1938" y="1378"/>
                  </a:lnTo>
                  <a:lnTo>
                    <a:pt x="1946" y="1362"/>
                  </a:lnTo>
                  <a:lnTo>
                    <a:pt x="1956" y="1348"/>
                  </a:lnTo>
                  <a:lnTo>
                    <a:pt x="1966" y="1334"/>
                  </a:lnTo>
                  <a:lnTo>
                    <a:pt x="1976" y="1322"/>
                  </a:lnTo>
                  <a:lnTo>
                    <a:pt x="1988" y="1310"/>
                  </a:lnTo>
                  <a:lnTo>
                    <a:pt x="2000" y="1302"/>
                  </a:lnTo>
                  <a:lnTo>
                    <a:pt x="2012" y="1294"/>
                  </a:lnTo>
                  <a:lnTo>
                    <a:pt x="2026" y="1286"/>
                  </a:lnTo>
                  <a:lnTo>
                    <a:pt x="2040" y="1282"/>
                  </a:lnTo>
                  <a:lnTo>
                    <a:pt x="2054" y="1280"/>
                  </a:lnTo>
                  <a:lnTo>
                    <a:pt x="2070" y="1278"/>
                  </a:lnTo>
                  <a:lnTo>
                    <a:pt x="2070" y="1278"/>
                  </a:lnTo>
                  <a:lnTo>
                    <a:pt x="2086" y="1280"/>
                  </a:lnTo>
                  <a:lnTo>
                    <a:pt x="2102" y="1284"/>
                  </a:lnTo>
                  <a:lnTo>
                    <a:pt x="2116" y="1290"/>
                  </a:lnTo>
                  <a:lnTo>
                    <a:pt x="2130" y="1296"/>
                  </a:lnTo>
                  <a:lnTo>
                    <a:pt x="2142" y="1306"/>
                  </a:lnTo>
                  <a:lnTo>
                    <a:pt x="2154" y="1316"/>
                  </a:lnTo>
                  <a:lnTo>
                    <a:pt x="2178" y="1336"/>
                  </a:lnTo>
                  <a:lnTo>
                    <a:pt x="2204" y="1358"/>
                  </a:lnTo>
                  <a:lnTo>
                    <a:pt x="2216" y="1368"/>
                  </a:lnTo>
                  <a:lnTo>
                    <a:pt x="2228" y="1376"/>
                  </a:lnTo>
                  <a:lnTo>
                    <a:pt x="2242" y="1384"/>
                  </a:lnTo>
                  <a:lnTo>
                    <a:pt x="2256" y="1390"/>
                  </a:lnTo>
                  <a:lnTo>
                    <a:pt x="2272" y="1394"/>
                  </a:lnTo>
                  <a:lnTo>
                    <a:pt x="2288" y="1394"/>
                  </a:lnTo>
                  <a:lnTo>
                    <a:pt x="2288" y="1394"/>
                  </a:lnTo>
                  <a:lnTo>
                    <a:pt x="2304" y="1394"/>
                  </a:lnTo>
                  <a:lnTo>
                    <a:pt x="2318" y="1390"/>
                  </a:lnTo>
                  <a:lnTo>
                    <a:pt x="2334" y="1386"/>
                  </a:lnTo>
                  <a:lnTo>
                    <a:pt x="2348" y="1378"/>
                  </a:lnTo>
                  <a:lnTo>
                    <a:pt x="2360" y="1370"/>
                  </a:lnTo>
                  <a:lnTo>
                    <a:pt x="2374" y="1360"/>
                  </a:lnTo>
                  <a:lnTo>
                    <a:pt x="2386" y="1348"/>
                  </a:lnTo>
                  <a:lnTo>
                    <a:pt x="2396" y="1336"/>
                  </a:lnTo>
                  <a:lnTo>
                    <a:pt x="2406" y="1320"/>
                  </a:lnTo>
                  <a:lnTo>
                    <a:pt x="2414" y="1304"/>
                  </a:lnTo>
                  <a:lnTo>
                    <a:pt x="2422" y="1288"/>
                  </a:lnTo>
                  <a:lnTo>
                    <a:pt x="2428" y="1270"/>
                  </a:lnTo>
                  <a:lnTo>
                    <a:pt x="2434" y="1252"/>
                  </a:lnTo>
                  <a:lnTo>
                    <a:pt x="2438" y="1232"/>
                  </a:lnTo>
                  <a:lnTo>
                    <a:pt x="2440" y="1212"/>
                  </a:lnTo>
                  <a:lnTo>
                    <a:pt x="2440" y="1192"/>
                  </a:lnTo>
                  <a:lnTo>
                    <a:pt x="2440" y="1192"/>
                  </a:lnTo>
                  <a:lnTo>
                    <a:pt x="2440" y="1170"/>
                  </a:lnTo>
                  <a:lnTo>
                    <a:pt x="2438" y="1150"/>
                  </a:lnTo>
                  <a:lnTo>
                    <a:pt x="2434" y="1130"/>
                  </a:lnTo>
                  <a:lnTo>
                    <a:pt x="2428" y="1112"/>
                  </a:lnTo>
                  <a:lnTo>
                    <a:pt x="2422" y="1094"/>
                  </a:lnTo>
                  <a:lnTo>
                    <a:pt x="2414" y="1078"/>
                  </a:lnTo>
                  <a:lnTo>
                    <a:pt x="2406" y="1062"/>
                  </a:lnTo>
                  <a:lnTo>
                    <a:pt x="2396" y="1048"/>
                  </a:lnTo>
                  <a:lnTo>
                    <a:pt x="2386" y="1034"/>
                  </a:lnTo>
                  <a:lnTo>
                    <a:pt x="2374" y="1022"/>
                  </a:lnTo>
                  <a:lnTo>
                    <a:pt x="2360" y="1012"/>
                  </a:lnTo>
                  <a:lnTo>
                    <a:pt x="2348" y="1004"/>
                  </a:lnTo>
                  <a:lnTo>
                    <a:pt x="2334" y="996"/>
                  </a:lnTo>
                  <a:lnTo>
                    <a:pt x="2318" y="992"/>
                  </a:lnTo>
                  <a:lnTo>
                    <a:pt x="2304" y="988"/>
                  </a:lnTo>
                  <a:lnTo>
                    <a:pt x="2288" y="988"/>
                  </a:lnTo>
                  <a:lnTo>
                    <a:pt x="2288" y="988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FF7A0F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/>
          </p:spPr>
          <p:txBody>
            <a:bodyPr lIns="18288" tIns="18288" rIns="18288" bIns="18288" anchor="ctr" anchorCtr="1"/>
            <a:lstStyle/>
            <a:p>
              <a:pPr algn="ctr">
                <a:lnSpc>
                  <a:spcPct val="85000"/>
                </a:lnSpc>
                <a:spcBef>
                  <a:spcPts val="20"/>
                </a:spcBef>
              </a:pPr>
              <a:endParaRPr lang="en-US" sz="1600" b="1" dirty="0">
                <a:solidFill>
                  <a:srgbClr val="000000"/>
                </a:solidFill>
                <a:latin typeface="Arial Narrow" pitchFamily="112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109652" y="4227561"/>
              <a:ext cx="2590983" cy="168353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 Black" charset="0"/>
                  <a:ea typeface="Arial Black" charset="0"/>
                  <a:cs typeface="Arial Black" charset="0"/>
                </a:rPr>
                <a:t>Integrated</a:t>
              </a:r>
              <a:endParaRPr lang="en-US" sz="3200" i="1" dirty="0">
                <a:latin typeface="Arial" charset="0"/>
                <a:ea typeface="Arial" charset="0"/>
                <a:cs typeface="Arial" charset="0"/>
              </a:endParaRPr>
            </a:p>
            <a:p>
              <a:pPr algn="ctr">
                <a:lnSpc>
                  <a:spcPct val="85000"/>
                </a:lnSpc>
              </a:pPr>
              <a:endParaRPr lang="en-US" sz="1400" dirty="0" smtClean="0">
                <a:latin typeface="Arial" charset="0"/>
                <a:ea typeface="Arial" charset="0"/>
                <a:cs typeface="Arial" charset="0"/>
              </a:endParaRPr>
            </a:p>
            <a:p>
              <a:pPr algn="ctr">
                <a:lnSpc>
                  <a:spcPct val="85000"/>
                </a:lnSpc>
              </a:pPr>
              <a:endParaRPr lang="en-US" sz="1400" dirty="0">
                <a:latin typeface="Arial" charset="0"/>
                <a:ea typeface="Arial" charset="0"/>
                <a:cs typeface="Arial" charset="0"/>
              </a:endParaRPr>
            </a:p>
            <a:p>
              <a:pPr algn="ctr">
                <a:lnSpc>
                  <a:spcPct val="85000"/>
                </a:lnSpc>
              </a:pPr>
              <a:r>
                <a:rPr lang="en-US" sz="1400" dirty="0" smtClean="0">
                  <a:latin typeface="Arial" charset="0"/>
                  <a:ea typeface="Arial" charset="0"/>
                  <a:cs typeface="Arial" charset="0"/>
                </a:rPr>
                <a:t>Planning</a:t>
              </a:r>
            </a:p>
            <a:p>
              <a:pPr algn="ctr">
                <a:lnSpc>
                  <a:spcPct val="85000"/>
                </a:lnSpc>
              </a:pPr>
              <a:r>
                <a:rPr lang="en-US" sz="1400" dirty="0" smtClean="0">
                  <a:latin typeface="Arial" charset="0"/>
                  <a:ea typeface="Arial" charset="0"/>
                  <a:cs typeface="Arial" charset="0"/>
                </a:rPr>
                <a:t>Program Review</a:t>
              </a:r>
            </a:p>
            <a:p>
              <a:pPr algn="ctr">
                <a:lnSpc>
                  <a:spcPct val="85000"/>
                </a:lnSpc>
              </a:pPr>
              <a:r>
                <a:rPr lang="en-US" sz="1400" dirty="0" smtClean="0">
                  <a:latin typeface="Arial" charset="0"/>
                  <a:ea typeface="Arial" charset="0"/>
                  <a:cs typeface="Arial" charset="0"/>
                </a:rPr>
                <a:t>Resource Allocation</a:t>
              </a:r>
            </a:p>
            <a:p>
              <a:pPr algn="ctr">
                <a:lnSpc>
                  <a:spcPct val="85000"/>
                </a:lnSpc>
              </a:pPr>
              <a:r>
                <a:rPr lang="en-US" sz="1400" dirty="0" smtClean="0">
                  <a:latin typeface="Arial" charset="0"/>
                  <a:ea typeface="Arial" charset="0"/>
                  <a:cs typeface="Arial" charset="0"/>
                </a:rPr>
                <a:t>Impact and Outcomes</a:t>
              </a:r>
              <a:endParaRPr lang="en-US" sz="140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17" name="Group 16" descr="Puzzle piece part D group."/>
          <p:cNvGrpSpPr/>
          <p:nvPr/>
        </p:nvGrpSpPr>
        <p:grpSpPr>
          <a:xfrm>
            <a:off x="9459205" y="2667000"/>
            <a:ext cx="2501161" cy="3886199"/>
            <a:chOff x="9459205" y="2667000"/>
            <a:chExt cx="2501161" cy="3886199"/>
          </a:xfrm>
        </p:grpSpPr>
        <p:sp>
          <p:nvSpPr>
            <p:cNvPr id="23" name="Freeform 7"/>
            <p:cNvSpPr>
              <a:spLocks/>
            </p:cNvSpPr>
            <p:nvPr/>
          </p:nvSpPr>
          <p:spPr bwMode="auto">
            <a:xfrm>
              <a:off x="9571009" y="2667000"/>
              <a:ext cx="2277554" cy="3886199"/>
            </a:xfrm>
            <a:custGeom>
              <a:avLst/>
              <a:gdLst/>
              <a:ahLst/>
              <a:cxnLst>
                <a:cxn ang="0">
                  <a:pos x="1396" y="0"/>
                </a:cxn>
                <a:cxn ang="0">
                  <a:pos x="0" y="924"/>
                </a:cxn>
                <a:cxn ang="0">
                  <a:pos x="2" y="942"/>
                </a:cxn>
                <a:cxn ang="0">
                  <a:pos x="10" y="978"/>
                </a:cxn>
                <a:cxn ang="0">
                  <a:pos x="22" y="1010"/>
                </a:cxn>
                <a:cxn ang="0">
                  <a:pos x="40" y="1040"/>
                </a:cxn>
                <a:cxn ang="0">
                  <a:pos x="60" y="1064"/>
                </a:cxn>
                <a:cxn ang="0">
                  <a:pos x="84" y="1082"/>
                </a:cxn>
                <a:cxn ang="0">
                  <a:pos x="108" y="1096"/>
                </a:cxn>
                <a:cxn ang="0">
                  <a:pos x="136" y="1104"/>
                </a:cxn>
                <a:cxn ang="0">
                  <a:pos x="152" y="1104"/>
                </a:cxn>
                <a:cxn ang="0">
                  <a:pos x="184" y="1100"/>
                </a:cxn>
                <a:cxn ang="0">
                  <a:pos x="212" y="1086"/>
                </a:cxn>
                <a:cxn ang="0">
                  <a:pos x="236" y="1068"/>
                </a:cxn>
                <a:cxn ang="0">
                  <a:pos x="284" y="1024"/>
                </a:cxn>
                <a:cxn ang="0">
                  <a:pos x="310" y="1006"/>
                </a:cxn>
                <a:cxn ang="0">
                  <a:pos x="338" y="992"/>
                </a:cxn>
                <a:cxn ang="0">
                  <a:pos x="370" y="988"/>
                </a:cxn>
                <a:cxn ang="0">
                  <a:pos x="386" y="990"/>
                </a:cxn>
                <a:cxn ang="0">
                  <a:pos x="416" y="998"/>
                </a:cxn>
                <a:cxn ang="0">
                  <a:pos x="442" y="1012"/>
                </a:cxn>
                <a:cxn ang="0">
                  <a:pos x="466" y="1034"/>
                </a:cxn>
                <a:cxn ang="0">
                  <a:pos x="488" y="1062"/>
                </a:cxn>
                <a:cxn ang="0">
                  <a:pos x="504" y="1094"/>
                </a:cxn>
                <a:cxn ang="0">
                  <a:pos x="516" y="1130"/>
                </a:cxn>
                <a:cxn ang="0">
                  <a:pos x="522" y="1170"/>
                </a:cxn>
                <a:cxn ang="0">
                  <a:pos x="522" y="1192"/>
                </a:cxn>
                <a:cxn ang="0">
                  <a:pos x="520" y="1232"/>
                </a:cxn>
                <a:cxn ang="0">
                  <a:pos x="510" y="1270"/>
                </a:cxn>
                <a:cxn ang="0">
                  <a:pos x="496" y="1306"/>
                </a:cxn>
                <a:cxn ang="0">
                  <a:pos x="478" y="1336"/>
                </a:cxn>
                <a:cxn ang="0">
                  <a:pos x="456" y="1360"/>
                </a:cxn>
                <a:cxn ang="0">
                  <a:pos x="430" y="1380"/>
                </a:cxn>
                <a:cxn ang="0">
                  <a:pos x="400" y="1390"/>
                </a:cxn>
                <a:cxn ang="0">
                  <a:pos x="370" y="1396"/>
                </a:cxn>
                <a:cxn ang="0">
                  <a:pos x="354" y="1394"/>
                </a:cxn>
                <a:cxn ang="0">
                  <a:pos x="324" y="1384"/>
                </a:cxn>
                <a:cxn ang="0">
                  <a:pos x="298" y="1368"/>
                </a:cxn>
                <a:cxn ang="0">
                  <a:pos x="260" y="1336"/>
                </a:cxn>
                <a:cxn ang="0">
                  <a:pos x="224" y="1306"/>
                </a:cxn>
                <a:cxn ang="0">
                  <a:pos x="198" y="1290"/>
                </a:cxn>
                <a:cxn ang="0">
                  <a:pos x="168" y="1280"/>
                </a:cxn>
                <a:cxn ang="0">
                  <a:pos x="152" y="1278"/>
                </a:cxn>
                <a:cxn ang="0">
                  <a:pos x="122" y="1282"/>
                </a:cxn>
                <a:cxn ang="0">
                  <a:pos x="96" y="1292"/>
                </a:cxn>
                <a:cxn ang="0">
                  <a:pos x="72" y="1310"/>
                </a:cxn>
                <a:cxn ang="0">
                  <a:pos x="50" y="1332"/>
                </a:cxn>
                <a:cxn ang="0">
                  <a:pos x="30" y="1358"/>
                </a:cxn>
                <a:cxn ang="0">
                  <a:pos x="16" y="1388"/>
                </a:cxn>
                <a:cxn ang="0">
                  <a:pos x="6" y="1422"/>
                </a:cxn>
                <a:cxn ang="0">
                  <a:pos x="0" y="1460"/>
                </a:cxn>
                <a:cxn ang="0">
                  <a:pos x="4" y="2382"/>
                </a:cxn>
              </a:cxnLst>
              <a:rect l="0" t="0" r="r" b="b"/>
              <a:pathLst>
                <a:path w="1396" h="2382">
                  <a:moveTo>
                    <a:pt x="1396" y="2382"/>
                  </a:moveTo>
                  <a:lnTo>
                    <a:pt x="1396" y="0"/>
                  </a:lnTo>
                  <a:lnTo>
                    <a:pt x="0" y="0"/>
                  </a:lnTo>
                  <a:lnTo>
                    <a:pt x="0" y="924"/>
                  </a:lnTo>
                  <a:lnTo>
                    <a:pt x="0" y="924"/>
                  </a:lnTo>
                  <a:lnTo>
                    <a:pt x="2" y="942"/>
                  </a:lnTo>
                  <a:lnTo>
                    <a:pt x="6" y="960"/>
                  </a:lnTo>
                  <a:lnTo>
                    <a:pt x="10" y="978"/>
                  </a:lnTo>
                  <a:lnTo>
                    <a:pt x="16" y="994"/>
                  </a:lnTo>
                  <a:lnTo>
                    <a:pt x="22" y="1010"/>
                  </a:lnTo>
                  <a:lnTo>
                    <a:pt x="30" y="1026"/>
                  </a:lnTo>
                  <a:lnTo>
                    <a:pt x="40" y="1040"/>
                  </a:lnTo>
                  <a:lnTo>
                    <a:pt x="50" y="1052"/>
                  </a:lnTo>
                  <a:lnTo>
                    <a:pt x="60" y="1064"/>
                  </a:lnTo>
                  <a:lnTo>
                    <a:pt x="72" y="1074"/>
                  </a:lnTo>
                  <a:lnTo>
                    <a:pt x="84" y="1082"/>
                  </a:lnTo>
                  <a:lnTo>
                    <a:pt x="96" y="1090"/>
                  </a:lnTo>
                  <a:lnTo>
                    <a:pt x="108" y="1096"/>
                  </a:lnTo>
                  <a:lnTo>
                    <a:pt x="122" y="1100"/>
                  </a:lnTo>
                  <a:lnTo>
                    <a:pt x="136" y="1104"/>
                  </a:lnTo>
                  <a:lnTo>
                    <a:pt x="152" y="1104"/>
                  </a:lnTo>
                  <a:lnTo>
                    <a:pt x="152" y="1104"/>
                  </a:lnTo>
                  <a:lnTo>
                    <a:pt x="168" y="1102"/>
                  </a:lnTo>
                  <a:lnTo>
                    <a:pt x="184" y="1100"/>
                  </a:lnTo>
                  <a:lnTo>
                    <a:pt x="198" y="1094"/>
                  </a:lnTo>
                  <a:lnTo>
                    <a:pt x="212" y="1086"/>
                  </a:lnTo>
                  <a:lnTo>
                    <a:pt x="224" y="1078"/>
                  </a:lnTo>
                  <a:lnTo>
                    <a:pt x="236" y="1068"/>
                  </a:lnTo>
                  <a:lnTo>
                    <a:pt x="260" y="1046"/>
                  </a:lnTo>
                  <a:lnTo>
                    <a:pt x="284" y="1024"/>
                  </a:lnTo>
                  <a:lnTo>
                    <a:pt x="298" y="1014"/>
                  </a:lnTo>
                  <a:lnTo>
                    <a:pt x="310" y="1006"/>
                  </a:lnTo>
                  <a:lnTo>
                    <a:pt x="324" y="998"/>
                  </a:lnTo>
                  <a:lnTo>
                    <a:pt x="338" y="992"/>
                  </a:lnTo>
                  <a:lnTo>
                    <a:pt x="354" y="990"/>
                  </a:lnTo>
                  <a:lnTo>
                    <a:pt x="370" y="988"/>
                  </a:lnTo>
                  <a:lnTo>
                    <a:pt x="370" y="988"/>
                  </a:lnTo>
                  <a:lnTo>
                    <a:pt x="386" y="990"/>
                  </a:lnTo>
                  <a:lnTo>
                    <a:pt x="400" y="992"/>
                  </a:lnTo>
                  <a:lnTo>
                    <a:pt x="416" y="998"/>
                  </a:lnTo>
                  <a:lnTo>
                    <a:pt x="430" y="1004"/>
                  </a:lnTo>
                  <a:lnTo>
                    <a:pt x="442" y="1012"/>
                  </a:lnTo>
                  <a:lnTo>
                    <a:pt x="456" y="1022"/>
                  </a:lnTo>
                  <a:lnTo>
                    <a:pt x="466" y="1034"/>
                  </a:lnTo>
                  <a:lnTo>
                    <a:pt x="478" y="1048"/>
                  </a:lnTo>
                  <a:lnTo>
                    <a:pt x="488" y="1062"/>
                  </a:lnTo>
                  <a:lnTo>
                    <a:pt x="496" y="1078"/>
                  </a:lnTo>
                  <a:lnTo>
                    <a:pt x="504" y="1094"/>
                  </a:lnTo>
                  <a:lnTo>
                    <a:pt x="510" y="1112"/>
                  </a:lnTo>
                  <a:lnTo>
                    <a:pt x="516" y="1130"/>
                  </a:lnTo>
                  <a:lnTo>
                    <a:pt x="520" y="1150"/>
                  </a:lnTo>
                  <a:lnTo>
                    <a:pt x="522" y="1170"/>
                  </a:lnTo>
                  <a:lnTo>
                    <a:pt x="522" y="1192"/>
                  </a:lnTo>
                  <a:lnTo>
                    <a:pt x="522" y="1192"/>
                  </a:lnTo>
                  <a:lnTo>
                    <a:pt x="522" y="1212"/>
                  </a:lnTo>
                  <a:lnTo>
                    <a:pt x="520" y="1232"/>
                  </a:lnTo>
                  <a:lnTo>
                    <a:pt x="516" y="1252"/>
                  </a:lnTo>
                  <a:lnTo>
                    <a:pt x="510" y="1270"/>
                  </a:lnTo>
                  <a:lnTo>
                    <a:pt x="504" y="1288"/>
                  </a:lnTo>
                  <a:lnTo>
                    <a:pt x="496" y="1306"/>
                  </a:lnTo>
                  <a:lnTo>
                    <a:pt x="488" y="1322"/>
                  </a:lnTo>
                  <a:lnTo>
                    <a:pt x="478" y="1336"/>
                  </a:lnTo>
                  <a:lnTo>
                    <a:pt x="466" y="1348"/>
                  </a:lnTo>
                  <a:lnTo>
                    <a:pt x="456" y="1360"/>
                  </a:lnTo>
                  <a:lnTo>
                    <a:pt x="442" y="1370"/>
                  </a:lnTo>
                  <a:lnTo>
                    <a:pt x="430" y="1380"/>
                  </a:lnTo>
                  <a:lnTo>
                    <a:pt x="416" y="1386"/>
                  </a:lnTo>
                  <a:lnTo>
                    <a:pt x="400" y="1390"/>
                  </a:lnTo>
                  <a:lnTo>
                    <a:pt x="386" y="1394"/>
                  </a:lnTo>
                  <a:lnTo>
                    <a:pt x="370" y="1396"/>
                  </a:lnTo>
                  <a:lnTo>
                    <a:pt x="370" y="1396"/>
                  </a:lnTo>
                  <a:lnTo>
                    <a:pt x="354" y="1394"/>
                  </a:lnTo>
                  <a:lnTo>
                    <a:pt x="338" y="1390"/>
                  </a:lnTo>
                  <a:lnTo>
                    <a:pt x="324" y="1384"/>
                  </a:lnTo>
                  <a:lnTo>
                    <a:pt x="310" y="1376"/>
                  </a:lnTo>
                  <a:lnTo>
                    <a:pt x="298" y="1368"/>
                  </a:lnTo>
                  <a:lnTo>
                    <a:pt x="284" y="1358"/>
                  </a:lnTo>
                  <a:lnTo>
                    <a:pt x="260" y="1336"/>
                  </a:lnTo>
                  <a:lnTo>
                    <a:pt x="236" y="1316"/>
                  </a:lnTo>
                  <a:lnTo>
                    <a:pt x="224" y="1306"/>
                  </a:lnTo>
                  <a:lnTo>
                    <a:pt x="212" y="1296"/>
                  </a:lnTo>
                  <a:lnTo>
                    <a:pt x="198" y="1290"/>
                  </a:lnTo>
                  <a:lnTo>
                    <a:pt x="184" y="1284"/>
                  </a:lnTo>
                  <a:lnTo>
                    <a:pt x="168" y="1280"/>
                  </a:lnTo>
                  <a:lnTo>
                    <a:pt x="152" y="1278"/>
                  </a:lnTo>
                  <a:lnTo>
                    <a:pt x="152" y="1278"/>
                  </a:lnTo>
                  <a:lnTo>
                    <a:pt x="136" y="1280"/>
                  </a:lnTo>
                  <a:lnTo>
                    <a:pt x="122" y="1282"/>
                  </a:lnTo>
                  <a:lnTo>
                    <a:pt x="108" y="1286"/>
                  </a:lnTo>
                  <a:lnTo>
                    <a:pt x="96" y="1292"/>
                  </a:lnTo>
                  <a:lnTo>
                    <a:pt x="84" y="1300"/>
                  </a:lnTo>
                  <a:lnTo>
                    <a:pt x="72" y="1310"/>
                  </a:lnTo>
                  <a:lnTo>
                    <a:pt x="60" y="1320"/>
                  </a:lnTo>
                  <a:lnTo>
                    <a:pt x="50" y="1332"/>
                  </a:lnTo>
                  <a:lnTo>
                    <a:pt x="40" y="1344"/>
                  </a:lnTo>
                  <a:lnTo>
                    <a:pt x="30" y="1358"/>
                  </a:lnTo>
                  <a:lnTo>
                    <a:pt x="22" y="1372"/>
                  </a:lnTo>
                  <a:lnTo>
                    <a:pt x="16" y="1388"/>
                  </a:lnTo>
                  <a:lnTo>
                    <a:pt x="10" y="1406"/>
                  </a:lnTo>
                  <a:lnTo>
                    <a:pt x="6" y="1422"/>
                  </a:lnTo>
                  <a:lnTo>
                    <a:pt x="2" y="1440"/>
                  </a:lnTo>
                  <a:lnTo>
                    <a:pt x="0" y="1460"/>
                  </a:lnTo>
                  <a:lnTo>
                    <a:pt x="0" y="2372"/>
                  </a:lnTo>
                  <a:lnTo>
                    <a:pt x="4" y="2382"/>
                  </a:lnTo>
                  <a:lnTo>
                    <a:pt x="1396" y="238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rgbClr val="FF7A0F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extrusionClr>
                <a:schemeClr val="tx1"/>
              </a:extrusionClr>
            </a:sp3d>
          </p:spPr>
          <p:txBody>
            <a:bodyPr lIns="18288" tIns="18288" rIns="18288" bIns="18288" anchor="ctr" anchorCtr="1"/>
            <a:lstStyle/>
            <a:p>
              <a:pPr algn="ctr">
                <a:lnSpc>
                  <a:spcPct val="85000"/>
                </a:lnSpc>
                <a:spcBef>
                  <a:spcPts val="20"/>
                </a:spcBef>
              </a:pPr>
              <a:endParaRPr lang="en-US" sz="1600" b="1" dirty="0">
                <a:solidFill>
                  <a:srgbClr val="000000"/>
                </a:solidFill>
                <a:latin typeface="Arial Narrow" pitchFamily="112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459205" y="3194407"/>
              <a:ext cx="2501161" cy="309161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 Black" charset="0"/>
                  <a:ea typeface="Arial" charset="0"/>
                  <a:cs typeface="Arial" charset="0"/>
                </a:rPr>
                <a:t>New Taxonomy</a:t>
              </a:r>
              <a:endParaRPr lang="en-US" sz="3200" i="1" dirty="0">
                <a:latin typeface="Arial" charset="0"/>
                <a:ea typeface="Arial" charset="0"/>
                <a:cs typeface="Arial" charset="0"/>
              </a:endParaRPr>
            </a:p>
            <a:p>
              <a:pPr marL="568325" defTabSz="1114425">
                <a:lnSpc>
                  <a:spcPct val="85000"/>
                </a:lnSpc>
              </a:pPr>
              <a:endParaRPr lang="en-US" sz="1400" dirty="0" smtClean="0">
                <a:latin typeface="Arial" charset="0"/>
                <a:ea typeface="Arial" charset="0"/>
                <a:cs typeface="Arial" charset="0"/>
              </a:endParaRPr>
            </a:p>
            <a:p>
              <a:pPr marL="568325" defTabSz="1114425">
                <a:lnSpc>
                  <a:spcPct val="85000"/>
                </a:lnSpc>
              </a:pPr>
              <a:endParaRPr lang="en-US" sz="1400" dirty="0">
                <a:latin typeface="Arial" charset="0"/>
                <a:ea typeface="Arial" charset="0"/>
                <a:cs typeface="Arial" charset="0"/>
              </a:endParaRPr>
            </a:p>
            <a:p>
              <a:pPr marL="568325" defTabSz="1114425">
                <a:lnSpc>
                  <a:spcPct val="85000"/>
                </a:lnSpc>
              </a:pPr>
              <a:endParaRPr lang="en-US" sz="1400" dirty="0" smtClean="0">
                <a:latin typeface="Arial" charset="0"/>
                <a:ea typeface="Arial" charset="0"/>
                <a:cs typeface="Arial" charset="0"/>
              </a:endParaRPr>
            </a:p>
            <a:p>
              <a:pPr marL="568325" defTabSz="1114425">
                <a:lnSpc>
                  <a:spcPct val="85000"/>
                </a:lnSpc>
              </a:pPr>
              <a:endParaRPr lang="en-US" sz="1400" dirty="0">
                <a:latin typeface="Arial" charset="0"/>
                <a:ea typeface="Arial" charset="0"/>
                <a:cs typeface="Arial" charset="0"/>
              </a:endParaRPr>
            </a:p>
            <a:p>
              <a:pPr marL="346075" defTabSz="1114425">
                <a:lnSpc>
                  <a:spcPct val="85000"/>
                </a:lnSpc>
                <a:tabLst>
                  <a:tab pos="2060575" algn="l"/>
                </a:tabLst>
              </a:pPr>
              <a:endParaRPr lang="en-US" sz="1400" dirty="0" smtClean="0">
                <a:latin typeface="Arial" charset="0"/>
                <a:ea typeface="Arial" charset="0"/>
                <a:cs typeface="Arial" charset="0"/>
              </a:endParaRPr>
            </a:p>
            <a:p>
              <a:pPr marL="346075" defTabSz="1114425">
                <a:lnSpc>
                  <a:spcPct val="85000"/>
                </a:lnSpc>
                <a:tabLst>
                  <a:tab pos="2060575" algn="l"/>
                </a:tabLst>
              </a:pPr>
              <a:r>
                <a:rPr lang="en-US" sz="1400" dirty="0" smtClean="0">
                  <a:latin typeface="Arial" charset="0"/>
                  <a:ea typeface="Arial" charset="0"/>
                  <a:cs typeface="Arial" charset="0"/>
                </a:rPr>
                <a:t>New </a:t>
              </a:r>
              <a:r>
                <a:rPr lang="en-US" sz="1400" dirty="0">
                  <a:latin typeface="Arial" charset="0"/>
                  <a:ea typeface="Arial" charset="0"/>
                  <a:cs typeface="Arial" charset="0"/>
                </a:rPr>
                <a:t>taxonomy of </a:t>
              </a:r>
              <a:r>
                <a:rPr lang="en-US" sz="1400" dirty="0" smtClean="0">
                  <a:latin typeface="Arial" charset="0"/>
                  <a:ea typeface="Arial" charset="0"/>
                  <a:cs typeface="Arial" charset="0"/>
                </a:rPr>
                <a:t>ACCJC standards </a:t>
              </a:r>
              <a:r>
                <a:rPr lang="en-US" sz="1400" dirty="0">
                  <a:latin typeface="Arial" charset="0"/>
                  <a:ea typeface="Arial" charset="0"/>
                  <a:cs typeface="Arial" charset="0"/>
                </a:rPr>
                <a:t>to enable a holistic institutional </a:t>
              </a:r>
              <a:r>
                <a:rPr lang="en-US" sz="1400" dirty="0" smtClean="0">
                  <a:latin typeface="Arial" charset="0"/>
                  <a:ea typeface="Arial" charset="0"/>
                  <a:cs typeface="Arial" charset="0"/>
                </a:rPr>
                <a:t>review and impact on student success</a:t>
              </a:r>
              <a:endParaRPr lang="en-US" sz="140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19" name="Group 18" descr="Sub heading and body copy."/>
          <p:cNvGrpSpPr/>
          <p:nvPr/>
        </p:nvGrpSpPr>
        <p:grpSpPr>
          <a:xfrm>
            <a:off x="227012" y="2590800"/>
            <a:ext cx="2362200" cy="2475452"/>
            <a:chOff x="234632" y="2590800"/>
            <a:chExt cx="2125980" cy="2475452"/>
          </a:xfrm>
        </p:grpSpPr>
        <p:sp>
          <p:nvSpPr>
            <p:cNvPr id="10" name="TextBox 9"/>
            <p:cNvSpPr txBox="1"/>
            <p:nvPr/>
          </p:nvSpPr>
          <p:spPr>
            <a:xfrm>
              <a:off x="303212" y="2590800"/>
              <a:ext cx="2057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Arial" charset="0"/>
                  <a:ea typeface="Arial" charset="0"/>
                  <a:cs typeface="Arial" charset="0"/>
                </a:rPr>
                <a:t>Highlights</a:t>
              </a:r>
              <a:endParaRPr lang="en-US" sz="2000" b="1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34632" y="3388870"/>
              <a:ext cx="2057400" cy="1677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Arial" charset="0"/>
                  <a:ea typeface="Arial" charset="0"/>
                  <a:cs typeface="Arial" charset="0"/>
                </a:rPr>
                <a:t>Manageable</a:t>
              </a:r>
              <a:r>
                <a:rPr lang="en-US" sz="1600" dirty="0">
                  <a:latin typeface="Arial" charset="0"/>
                  <a:ea typeface="Arial" charset="0"/>
                  <a:cs typeface="Arial" charset="0"/>
                </a:rPr>
                <a:t>, meaningful and Mission-centered</a:t>
              </a:r>
              <a:r>
                <a:rPr lang="en-US" sz="1600" dirty="0" smtClean="0">
                  <a:latin typeface="Arial" charset="0"/>
                  <a:ea typeface="Arial" charset="0"/>
                  <a:cs typeface="Arial" charset="0"/>
                </a:rPr>
                <a:t>!</a:t>
              </a:r>
            </a:p>
            <a:p>
              <a:pPr marL="400050" indent="-168275" defTabSz="400050"/>
              <a:endParaRPr lang="en-US" sz="1600" dirty="0" smtClean="0">
                <a:latin typeface="Arial" charset="0"/>
                <a:ea typeface="Arial" charset="0"/>
                <a:cs typeface="Arial" charset="0"/>
              </a:endParaRPr>
            </a:p>
            <a:p>
              <a:pPr marL="115888" indent="-115888" algn="ctr" defTabSz="400050"/>
              <a:r>
                <a:rPr lang="en-US" sz="1400" dirty="0" smtClean="0">
                  <a:solidFill>
                    <a:srgbClr val="FF7A0F"/>
                  </a:solidFill>
                  <a:latin typeface="Arial" charset="0"/>
                  <a:ea typeface="Arial" charset="0"/>
                  <a:cs typeface="Arial" charset="0"/>
                </a:rPr>
                <a:t>Simplified Metrics</a:t>
              </a:r>
            </a:p>
            <a:p>
              <a:pPr marL="115888" indent="-115888" algn="ctr" defTabSz="400050"/>
              <a:r>
                <a:rPr lang="en-US" sz="1400" dirty="0" smtClean="0">
                  <a:solidFill>
                    <a:srgbClr val="FF7A0F"/>
                  </a:solidFill>
                  <a:latin typeface="Arial" charset="0"/>
                  <a:ea typeface="Arial" charset="0"/>
                  <a:cs typeface="Arial" charset="0"/>
                </a:rPr>
                <a:t>Input</a:t>
              </a:r>
              <a:r>
                <a:rPr lang="en-US" sz="1400" dirty="0">
                  <a:solidFill>
                    <a:srgbClr val="FF7A0F"/>
                  </a:solidFill>
                  <a:latin typeface="Arial" charset="0"/>
                  <a:ea typeface="Arial" charset="0"/>
                  <a:cs typeface="Arial" charset="0"/>
                </a:rPr>
                <a:t>, Process, </a:t>
              </a:r>
              <a:r>
                <a:rPr lang="en-US" sz="1400" dirty="0" smtClean="0">
                  <a:solidFill>
                    <a:srgbClr val="FF7A0F"/>
                  </a:solidFill>
                  <a:latin typeface="Arial" charset="0"/>
                  <a:ea typeface="Arial" charset="0"/>
                  <a:cs typeface="Arial" charset="0"/>
                </a:rPr>
                <a:t>Output</a:t>
              </a:r>
              <a:endParaRPr lang="en-US" sz="1100" dirty="0">
                <a:solidFill>
                  <a:srgbClr val="FF7A0F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marL="400050" indent="-168275" defTabSz="400050"/>
              <a:endParaRPr lang="en-US" sz="110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18" name="Group 17" descr="Body text."/>
          <p:cNvGrpSpPr/>
          <p:nvPr/>
        </p:nvGrpSpPr>
        <p:grpSpPr>
          <a:xfrm>
            <a:off x="379412" y="3200400"/>
            <a:ext cx="1905000" cy="3352799"/>
            <a:chOff x="379412" y="3200400"/>
            <a:chExt cx="1905000" cy="3352799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379412" y="3200400"/>
              <a:ext cx="1905000" cy="0"/>
            </a:xfrm>
            <a:prstGeom prst="line">
              <a:avLst/>
            </a:prstGeom>
            <a:ln w="19050">
              <a:solidFill>
                <a:srgbClr val="FF7A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79412" y="6553199"/>
              <a:ext cx="1905000" cy="0"/>
            </a:xfrm>
            <a:prstGeom prst="line">
              <a:avLst/>
            </a:prstGeom>
            <a:ln w="19050">
              <a:solidFill>
                <a:srgbClr val="FF7A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303212" y="780844"/>
            <a:ext cx="118094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7A0F"/>
                </a:solidFill>
                <a:latin typeface="Arial Black" charset="0"/>
                <a:ea typeface="Arial Black" charset="0"/>
                <a:cs typeface="Arial Black" charset="0"/>
              </a:rPr>
              <a:t>ACCJC New Direction</a:t>
            </a:r>
            <a:endParaRPr lang="en-US" sz="4800" b="1" dirty="0">
              <a:solidFill>
                <a:srgbClr val="FF7A0F"/>
              </a:solidFill>
              <a:latin typeface="Arial Black" charset="0"/>
              <a:ea typeface="Arial Black" charset="0"/>
              <a:cs typeface="Arial Black" charset="0"/>
            </a:endParaRPr>
          </a:p>
          <a:p>
            <a:r>
              <a:rPr lang="en-US" sz="1800" b="1" dirty="0" smtClean="0">
                <a:solidFill>
                  <a:srgbClr val="FF7A0F"/>
                </a:solidFill>
                <a:latin typeface="Arial Black" charset="0"/>
                <a:ea typeface="Arial Black" charset="0"/>
                <a:cs typeface="Arial Black" charset="0"/>
              </a:rPr>
              <a:t>Change, It’s Here!</a:t>
            </a:r>
            <a:endParaRPr lang="en-US" sz="1800" b="1" dirty="0">
              <a:solidFill>
                <a:srgbClr val="FF7A0F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21" name="Rectangle 20" descr="Slide title accent color rectangle."/>
          <p:cNvSpPr/>
          <p:nvPr/>
        </p:nvSpPr>
        <p:spPr>
          <a:xfrm>
            <a:off x="5180012" y="1600200"/>
            <a:ext cx="6668551" cy="152400"/>
          </a:xfrm>
          <a:prstGeom prst="rect">
            <a:avLst/>
          </a:prstGeom>
          <a:solidFill>
            <a:srgbClr val="FF7A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3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50"/>
                            </p:stCondLst>
                            <p:childTnLst>
                              <p:par>
                                <p:cTn id="32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 descr="Slide title background gray rectangle."/>
          <p:cNvSpPr/>
          <p:nvPr/>
        </p:nvSpPr>
        <p:spPr>
          <a:xfrm>
            <a:off x="-1" y="-1"/>
            <a:ext cx="12188825" cy="13655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Black and white background city image."/>
          <p:cNvPicPr>
            <a:picLocks noChangeAspect="1"/>
          </p:cNvPicPr>
          <p:nvPr/>
        </p:nvPicPr>
        <p:blipFill rotWithShape="1">
          <a:blip r:embed="rId3" cstate="print">
            <a:alphaModFix amt="1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contrast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" y="0"/>
            <a:ext cx="12188825" cy="5561884"/>
          </a:xfrm>
          <a:prstGeom prst="rect">
            <a:avLst/>
          </a:prstGeom>
        </p:spPr>
      </p:pic>
      <p:sp>
        <p:nvSpPr>
          <p:cNvPr id="86" name="Rectangle 85" descr="Bottom gray rectangle."/>
          <p:cNvSpPr/>
          <p:nvPr/>
        </p:nvSpPr>
        <p:spPr>
          <a:xfrm flipV="1">
            <a:off x="0" y="5515182"/>
            <a:ext cx="12188825" cy="13428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 hidden="1"/>
          <p:cNvSpPr>
            <a:spLocks noGrp="1"/>
          </p:cNvSpPr>
          <p:nvPr>
            <p:ph type="title"/>
          </p:nvPr>
        </p:nvSpPr>
        <p:spPr>
          <a:xfrm>
            <a:off x="531812" y="1094857"/>
            <a:ext cx="10969943" cy="944561"/>
          </a:xfrm>
          <a:noFill/>
        </p:spPr>
        <p:txBody>
          <a:bodyPr/>
          <a:lstStyle/>
          <a:p>
            <a:r>
              <a:rPr lang="en-US">
                <a:noFill/>
              </a:rPr>
              <a:t>Sample </a:t>
            </a:r>
            <a:r>
              <a:rPr lang="en-US" dirty="0">
                <a:noFill/>
              </a:rPr>
              <a:t>8</a:t>
            </a:r>
          </a:p>
        </p:txBody>
      </p:sp>
      <p:grpSp>
        <p:nvGrpSpPr>
          <p:cNvPr id="87" name="Group 96" descr="White pyramid background."/>
          <p:cNvGrpSpPr/>
          <p:nvPr/>
        </p:nvGrpSpPr>
        <p:grpSpPr>
          <a:xfrm>
            <a:off x="3198812" y="4789178"/>
            <a:ext cx="5834034" cy="1749482"/>
            <a:chOff x="3251472" y="1828800"/>
            <a:chExt cx="2641058" cy="1077913"/>
          </a:xfrm>
          <a:solidFill>
            <a:schemeClr val="bg1"/>
          </a:solidFill>
        </p:grpSpPr>
        <p:sp>
          <p:nvSpPr>
            <p:cNvPr id="89" name="Freeform 20"/>
            <p:cNvSpPr>
              <a:spLocks/>
            </p:cNvSpPr>
            <p:nvPr/>
          </p:nvSpPr>
          <p:spPr bwMode="auto">
            <a:xfrm>
              <a:off x="4572001" y="1828800"/>
              <a:ext cx="1320529" cy="1076325"/>
            </a:xfrm>
            <a:custGeom>
              <a:avLst/>
              <a:gdLst/>
              <a:ahLst/>
              <a:cxnLst>
                <a:cxn ang="0">
                  <a:pos x="1317" y="0"/>
                </a:cxn>
                <a:cxn ang="0">
                  <a:pos x="0" y="591"/>
                </a:cxn>
                <a:cxn ang="0">
                  <a:pos x="0" y="1356"/>
                </a:cxn>
                <a:cxn ang="0">
                  <a:pos x="1666" y="610"/>
                </a:cxn>
                <a:cxn ang="0">
                  <a:pos x="1317" y="0"/>
                </a:cxn>
              </a:cxnLst>
              <a:rect l="0" t="0" r="r" b="b"/>
              <a:pathLst>
                <a:path w="1666" h="1356">
                  <a:moveTo>
                    <a:pt x="1317" y="0"/>
                  </a:moveTo>
                  <a:lnTo>
                    <a:pt x="0" y="591"/>
                  </a:lnTo>
                  <a:lnTo>
                    <a:pt x="0" y="1356"/>
                  </a:lnTo>
                  <a:lnTo>
                    <a:pt x="1666" y="610"/>
                  </a:lnTo>
                  <a:lnTo>
                    <a:pt x="1317" y="0"/>
                  </a:lnTo>
                  <a:close/>
                </a:path>
              </a:pathLst>
            </a:custGeom>
            <a:grpFill/>
            <a:ln w="25400">
              <a:noFill/>
              <a:miter lim="800000"/>
              <a:headEnd/>
              <a:tailEnd/>
            </a:ln>
            <a:effectLst/>
          </p:spPr>
          <p:txBody>
            <a:bodyPr lIns="18288" tIns="18288" rIns="18288" bIns="18288" anchor="ctr" anchorCtr="1"/>
            <a:lstStyle/>
            <a:p>
              <a:pPr algn="ctr">
                <a:lnSpc>
                  <a:spcPct val="85000"/>
                </a:lnSpc>
                <a:spcBef>
                  <a:spcPct val="20000"/>
                </a:spcBef>
              </a:pPr>
              <a:endParaRPr lang="en-US" sz="1600" dirty="0">
                <a:solidFill>
                  <a:srgbClr val="FFFFFF"/>
                </a:solidFill>
                <a:latin typeface="Arial Narrow" pitchFamily="112" charset="0"/>
              </a:endParaRPr>
            </a:p>
          </p:txBody>
        </p:sp>
        <p:sp>
          <p:nvSpPr>
            <p:cNvPr id="90" name="Freeform 29"/>
            <p:cNvSpPr>
              <a:spLocks/>
            </p:cNvSpPr>
            <p:nvPr/>
          </p:nvSpPr>
          <p:spPr bwMode="auto">
            <a:xfrm>
              <a:off x="3251472" y="1828800"/>
              <a:ext cx="1322388" cy="1077913"/>
            </a:xfrm>
            <a:custGeom>
              <a:avLst/>
              <a:gdLst/>
              <a:ahLst/>
              <a:cxnLst>
                <a:cxn ang="0">
                  <a:pos x="349" y="0"/>
                </a:cxn>
                <a:cxn ang="0">
                  <a:pos x="0" y="610"/>
                </a:cxn>
                <a:cxn ang="0">
                  <a:pos x="1666" y="1358"/>
                </a:cxn>
                <a:cxn ang="0">
                  <a:pos x="1666" y="1356"/>
                </a:cxn>
                <a:cxn ang="0">
                  <a:pos x="1666" y="591"/>
                </a:cxn>
                <a:cxn ang="0">
                  <a:pos x="1666" y="591"/>
                </a:cxn>
                <a:cxn ang="0">
                  <a:pos x="349" y="0"/>
                </a:cxn>
              </a:cxnLst>
              <a:rect l="0" t="0" r="r" b="b"/>
              <a:pathLst>
                <a:path w="1666" h="1358">
                  <a:moveTo>
                    <a:pt x="349" y="0"/>
                  </a:moveTo>
                  <a:lnTo>
                    <a:pt x="0" y="610"/>
                  </a:lnTo>
                  <a:lnTo>
                    <a:pt x="1666" y="1358"/>
                  </a:lnTo>
                  <a:lnTo>
                    <a:pt x="1666" y="1356"/>
                  </a:lnTo>
                  <a:lnTo>
                    <a:pt x="1666" y="591"/>
                  </a:lnTo>
                  <a:lnTo>
                    <a:pt x="1666" y="591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25400">
              <a:noFill/>
              <a:miter lim="800000"/>
              <a:headEnd/>
              <a:tailEnd/>
            </a:ln>
            <a:effectLst/>
          </p:spPr>
          <p:txBody>
            <a:bodyPr lIns="18288" tIns="18288" rIns="18288" bIns="18288" anchor="ctr" anchorCtr="1"/>
            <a:lstStyle/>
            <a:p>
              <a:pPr algn="ctr">
                <a:lnSpc>
                  <a:spcPct val="85000"/>
                </a:lnSpc>
                <a:spcBef>
                  <a:spcPts val="20"/>
                </a:spcBef>
              </a:pPr>
              <a:endParaRPr lang="en-US" sz="1600" dirty="0">
                <a:solidFill>
                  <a:srgbClr val="000000"/>
                </a:solidFill>
                <a:latin typeface="Arial Narrow" pitchFamily="112" charset="0"/>
              </a:endParaRPr>
            </a:p>
          </p:txBody>
        </p:sp>
      </p:grpSp>
      <p:sp>
        <p:nvSpPr>
          <p:cNvPr id="46" name="Rectangle 70"/>
          <p:cNvSpPr>
            <a:spLocks noChangeArrowheads="1"/>
          </p:cNvSpPr>
          <p:nvPr/>
        </p:nvSpPr>
        <p:spPr bwMode="auto">
          <a:xfrm>
            <a:off x="3732212" y="1107154"/>
            <a:ext cx="5029201" cy="80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tIns="18288" rIns="27432" bIns="18288"/>
          <a:lstStyle/>
          <a:p>
            <a:pPr algn="ctr">
              <a:lnSpc>
                <a:spcPct val="85000"/>
              </a:lnSpc>
              <a:spcBef>
                <a:spcPts val="200"/>
              </a:spcBef>
            </a:pPr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rgbClr val="0070C0"/>
                  </a:outerShdw>
                </a:effectLst>
                <a:latin typeface="Arial Black" charset="0"/>
                <a:ea typeface="Arial Black" charset="0"/>
                <a:cs typeface="Arial Black" charset="0"/>
              </a:rPr>
              <a:t>QUESTIONS ?</a:t>
            </a:r>
            <a:endParaRPr lang="en-US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rgbClr val="0070C0"/>
                </a:outerShdw>
              </a:effectLst>
              <a:latin typeface="Arial Black" charset="0"/>
              <a:ea typeface="Arial Black" charset="0"/>
              <a:cs typeface="Arial Black" charset="0"/>
            </a:endParaRPr>
          </a:p>
        </p:txBody>
      </p:sp>
      <p:grpSp>
        <p:nvGrpSpPr>
          <p:cNvPr id="48" name="Group 96" descr="Level 1 dark blue pyramid base."/>
          <p:cNvGrpSpPr/>
          <p:nvPr/>
        </p:nvGrpSpPr>
        <p:grpSpPr>
          <a:xfrm>
            <a:off x="3241645" y="4004641"/>
            <a:ext cx="5748368" cy="2468908"/>
            <a:chOff x="3251472" y="1362870"/>
            <a:chExt cx="2641058" cy="1543843"/>
          </a:xfrm>
        </p:grpSpPr>
        <p:sp>
          <p:nvSpPr>
            <p:cNvPr id="50" name="Freeform 11"/>
            <p:cNvSpPr>
              <a:spLocks/>
            </p:cNvSpPr>
            <p:nvPr/>
          </p:nvSpPr>
          <p:spPr bwMode="auto">
            <a:xfrm>
              <a:off x="3527426" y="1362870"/>
              <a:ext cx="2089150" cy="938213"/>
            </a:xfrm>
            <a:custGeom>
              <a:avLst/>
              <a:gdLst/>
              <a:ahLst/>
              <a:cxnLst>
                <a:cxn ang="0">
                  <a:pos x="2634" y="591"/>
                </a:cxn>
                <a:cxn ang="0">
                  <a:pos x="1317" y="0"/>
                </a:cxn>
                <a:cxn ang="0">
                  <a:pos x="0" y="591"/>
                </a:cxn>
                <a:cxn ang="0">
                  <a:pos x="0" y="591"/>
                </a:cxn>
                <a:cxn ang="0">
                  <a:pos x="1317" y="1182"/>
                </a:cxn>
                <a:cxn ang="0">
                  <a:pos x="2634" y="591"/>
                </a:cxn>
                <a:cxn ang="0">
                  <a:pos x="2634" y="591"/>
                </a:cxn>
              </a:cxnLst>
              <a:rect l="0" t="0" r="r" b="b"/>
              <a:pathLst>
                <a:path w="2634" h="1182">
                  <a:moveTo>
                    <a:pt x="2634" y="591"/>
                  </a:moveTo>
                  <a:lnTo>
                    <a:pt x="1317" y="0"/>
                  </a:lnTo>
                  <a:lnTo>
                    <a:pt x="0" y="591"/>
                  </a:lnTo>
                  <a:lnTo>
                    <a:pt x="0" y="591"/>
                  </a:lnTo>
                  <a:lnTo>
                    <a:pt x="1317" y="1182"/>
                  </a:lnTo>
                  <a:lnTo>
                    <a:pt x="2634" y="591"/>
                  </a:lnTo>
                  <a:lnTo>
                    <a:pt x="2634" y="591"/>
                  </a:lnTo>
                  <a:close/>
                </a:path>
              </a:pathLst>
            </a:cu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lIns="18288" tIns="18288" rIns="18288" bIns="18288" anchor="ctr" anchorCtr="1"/>
            <a:lstStyle/>
            <a:p>
              <a:pPr algn="ctr">
                <a:lnSpc>
                  <a:spcPct val="85000"/>
                </a:lnSpc>
                <a:spcBef>
                  <a:spcPct val="20000"/>
                </a:spcBef>
              </a:pPr>
              <a:endParaRPr lang="en-US" sz="1600" dirty="0">
                <a:solidFill>
                  <a:srgbClr val="FFFFFF"/>
                </a:solidFill>
                <a:latin typeface="Arial Narrow" pitchFamily="112" charset="0"/>
              </a:endParaRPr>
            </a:p>
          </p:txBody>
        </p:sp>
        <p:sp>
          <p:nvSpPr>
            <p:cNvPr id="51" name="Freeform 20"/>
            <p:cNvSpPr>
              <a:spLocks/>
            </p:cNvSpPr>
            <p:nvPr/>
          </p:nvSpPr>
          <p:spPr bwMode="auto">
            <a:xfrm>
              <a:off x="4572001" y="1828800"/>
              <a:ext cx="1320529" cy="1076325"/>
            </a:xfrm>
            <a:custGeom>
              <a:avLst/>
              <a:gdLst/>
              <a:ahLst/>
              <a:cxnLst>
                <a:cxn ang="0">
                  <a:pos x="1317" y="0"/>
                </a:cxn>
                <a:cxn ang="0">
                  <a:pos x="0" y="591"/>
                </a:cxn>
                <a:cxn ang="0">
                  <a:pos x="0" y="1356"/>
                </a:cxn>
                <a:cxn ang="0">
                  <a:pos x="1666" y="610"/>
                </a:cxn>
                <a:cxn ang="0">
                  <a:pos x="1317" y="0"/>
                </a:cxn>
              </a:cxnLst>
              <a:rect l="0" t="0" r="r" b="b"/>
              <a:pathLst>
                <a:path w="1666" h="1356">
                  <a:moveTo>
                    <a:pt x="1317" y="0"/>
                  </a:moveTo>
                  <a:lnTo>
                    <a:pt x="0" y="591"/>
                  </a:lnTo>
                  <a:lnTo>
                    <a:pt x="0" y="1356"/>
                  </a:lnTo>
                  <a:lnTo>
                    <a:pt x="1666" y="610"/>
                  </a:lnTo>
                  <a:lnTo>
                    <a:pt x="1317" y="0"/>
                  </a:lnTo>
                  <a:close/>
                </a:path>
              </a:pathLst>
            </a:custGeom>
            <a:solidFill>
              <a:srgbClr val="001A66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lIns="18288" tIns="18288" rIns="18288" bIns="18288" anchor="ctr" anchorCtr="1"/>
            <a:lstStyle/>
            <a:p>
              <a:pPr algn="ctr">
                <a:lnSpc>
                  <a:spcPct val="85000"/>
                </a:lnSpc>
                <a:spcBef>
                  <a:spcPct val="20000"/>
                </a:spcBef>
              </a:pPr>
              <a:endParaRPr lang="en-US" sz="1600" dirty="0">
                <a:solidFill>
                  <a:srgbClr val="FFFFFF"/>
                </a:solidFill>
                <a:latin typeface="Arial Narrow" pitchFamily="112" charset="0"/>
              </a:endParaRPr>
            </a:p>
          </p:txBody>
        </p:sp>
        <p:sp>
          <p:nvSpPr>
            <p:cNvPr id="52" name="Freeform 29"/>
            <p:cNvSpPr>
              <a:spLocks/>
            </p:cNvSpPr>
            <p:nvPr/>
          </p:nvSpPr>
          <p:spPr bwMode="auto">
            <a:xfrm>
              <a:off x="3251472" y="1828800"/>
              <a:ext cx="1322388" cy="1077913"/>
            </a:xfrm>
            <a:custGeom>
              <a:avLst/>
              <a:gdLst/>
              <a:ahLst/>
              <a:cxnLst>
                <a:cxn ang="0">
                  <a:pos x="349" y="0"/>
                </a:cxn>
                <a:cxn ang="0">
                  <a:pos x="0" y="610"/>
                </a:cxn>
                <a:cxn ang="0">
                  <a:pos x="1666" y="1358"/>
                </a:cxn>
                <a:cxn ang="0">
                  <a:pos x="1666" y="1356"/>
                </a:cxn>
                <a:cxn ang="0">
                  <a:pos x="1666" y="591"/>
                </a:cxn>
                <a:cxn ang="0">
                  <a:pos x="1666" y="591"/>
                </a:cxn>
                <a:cxn ang="0">
                  <a:pos x="349" y="0"/>
                </a:cxn>
              </a:cxnLst>
              <a:rect l="0" t="0" r="r" b="b"/>
              <a:pathLst>
                <a:path w="1666" h="1358">
                  <a:moveTo>
                    <a:pt x="349" y="0"/>
                  </a:moveTo>
                  <a:lnTo>
                    <a:pt x="0" y="610"/>
                  </a:lnTo>
                  <a:lnTo>
                    <a:pt x="1666" y="1358"/>
                  </a:lnTo>
                  <a:lnTo>
                    <a:pt x="1666" y="1356"/>
                  </a:lnTo>
                  <a:lnTo>
                    <a:pt x="1666" y="591"/>
                  </a:lnTo>
                  <a:lnTo>
                    <a:pt x="1666" y="591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002A92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lIns="18288" tIns="18288" rIns="18288" bIns="18288" anchor="ctr" anchorCtr="1"/>
            <a:lstStyle/>
            <a:p>
              <a:pPr algn="ctr">
                <a:lnSpc>
                  <a:spcPct val="85000"/>
                </a:lnSpc>
                <a:spcBef>
                  <a:spcPts val="20"/>
                </a:spcBef>
              </a:pPr>
              <a:endParaRPr lang="en-US" sz="1600" dirty="0">
                <a:solidFill>
                  <a:srgbClr val="000000"/>
                </a:solidFill>
                <a:latin typeface="Arial Narrow" pitchFamily="112" charset="0"/>
              </a:endParaRPr>
            </a:p>
          </p:txBody>
        </p:sp>
      </p:grpSp>
      <p:grpSp>
        <p:nvGrpSpPr>
          <p:cNvPr id="54" name="Group 97" descr="Level 2 mid dark gray pyramid section."/>
          <p:cNvGrpSpPr/>
          <p:nvPr/>
        </p:nvGrpSpPr>
        <p:grpSpPr>
          <a:xfrm>
            <a:off x="3885764" y="3374559"/>
            <a:ext cx="4464192" cy="2042406"/>
            <a:chOff x="3546475" y="977106"/>
            <a:chExt cx="2051051" cy="1277145"/>
          </a:xfrm>
        </p:grpSpPr>
        <p:sp>
          <p:nvSpPr>
            <p:cNvPr id="56" name="Freeform 12"/>
            <p:cNvSpPr>
              <a:spLocks/>
            </p:cNvSpPr>
            <p:nvPr/>
          </p:nvSpPr>
          <p:spPr bwMode="auto">
            <a:xfrm>
              <a:off x="3822701" y="977106"/>
              <a:ext cx="1498600" cy="671513"/>
            </a:xfrm>
            <a:custGeom>
              <a:avLst/>
              <a:gdLst/>
              <a:ahLst/>
              <a:cxnLst>
                <a:cxn ang="0">
                  <a:pos x="1888" y="423"/>
                </a:cxn>
                <a:cxn ang="0">
                  <a:pos x="944" y="0"/>
                </a:cxn>
                <a:cxn ang="0">
                  <a:pos x="0" y="423"/>
                </a:cxn>
                <a:cxn ang="0">
                  <a:pos x="0" y="423"/>
                </a:cxn>
                <a:cxn ang="0">
                  <a:pos x="944" y="847"/>
                </a:cxn>
                <a:cxn ang="0">
                  <a:pos x="1888" y="423"/>
                </a:cxn>
                <a:cxn ang="0">
                  <a:pos x="1888" y="423"/>
                </a:cxn>
              </a:cxnLst>
              <a:rect l="0" t="0" r="r" b="b"/>
              <a:pathLst>
                <a:path w="1888" h="847">
                  <a:moveTo>
                    <a:pt x="1888" y="423"/>
                  </a:moveTo>
                  <a:lnTo>
                    <a:pt x="944" y="0"/>
                  </a:lnTo>
                  <a:lnTo>
                    <a:pt x="0" y="423"/>
                  </a:lnTo>
                  <a:lnTo>
                    <a:pt x="0" y="423"/>
                  </a:lnTo>
                  <a:lnTo>
                    <a:pt x="944" y="847"/>
                  </a:lnTo>
                  <a:lnTo>
                    <a:pt x="1888" y="423"/>
                  </a:lnTo>
                  <a:lnTo>
                    <a:pt x="1888" y="423"/>
                  </a:lnTo>
                  <a:close/>
                </a:path>
              </a:pathLst>
            </a:cu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lIns="18288" tIns="18288" rIns="18288" bIns="18288" anchor="ctr" anchorCtr="1"/>
            <a:lstStyle/>
            <a:p>
              <a:pPr algn="ctr">
                <a:lnSpc>
                  <a:spcPct val="85000"/>
                </a:lnSpc>
                <a:spcBef>
                  <a:spcPct val="20000"/>
                </a:spcBef>
              </a:pPr>
              <a:endParaRPr lang="en-US" sz="1600" dirty="0">
                <a:solidFill>
                  <a:srgbClr val="FFFFFF"/>
                </a:solidFill>
                <a:latin typeface="Arial Narrow" pitchFamily="112" charset="0"/>
              </a:endParaRPr>
            </a:p>
          </p:txBody>
        </p:sp>
        <p:sp>
          <p:nvSpPr>
            <p:cNvPr id="57" name="Freeform 23"/>
            <p:cNvSpPr>
              <a:spLocks/>
            </p:cNvSpPr>
            <p:nvPr/>
          </p:nvSpPr>
          <p:spPr bwMode="auto">
            <a:xfrm>
              <a:off x="4572001" y="1309688"/>
              <a:ext cx="1025525" cy="944563"/>
            </a:xfrm>
            <a:custGeom>
              <a:avLst/>
              <a:gdLst/>
              <a:ahLst/>
              <a:cxnLst>
                <a:cxn ang="0">
                  <a:pos x="943" y="0"/>
                </a:cxn>
                <a:cxn ang="0">
                  <a:pos x="0" y="424"/>
                </a:cxn>
                <a:cxn ang="0">
                  <a:pos x="0" y="1189"/>
                </a:cxn>
                <a:cxn ang="0">
                  <a:pos x="1292" y="610"/>
                </a:cxn>
                <a:cxn ang="0">
                  <a:pos x="943" y="0"/>
                </a:cxn>
              </a:cxnLst>
              <a:rect l="0" t="0" r="r" b="b"/>
              <a:pathLst>
                <a:path w="1292" h="1189">
                  <a:moveTo>
                    <a:pt x="943" y="0"/>
                  </a:moveTo>
                  <a:lnTo>
                    <a:pt x="0" y="424"/>
                  </a:lnTo>
                  <a:lnTo>
                    <a:pt x="0" y="1189"/>
                  </a:lnTo>
                  <a:lnTo>
                    <a:pt x="1292" y="610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rgbClr val="005492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lIns="18288" tIns="18288" rIns="18288" bIns="18288" anchor="ctr" anchorCtr="1"/>
            <a:lstStyle/>
            <a:p>
              <a:pPr algn="ctr">
                <a:lnSpc>
                  <a:spcPct val="85000"/>
                </a:lnSpc>
                <a:spcBef>
                  <a:spcPct val="20000"/>
                </a:spcBef>
              </a:pPr>
              <a:endParaRPr lang="en-US" sz="1600" dirty="0">
                <a:solidFill>
                  <a:srgbClr val="FFFFFF"/>
                </a:solidFill>
                <a:latin typeface="Arial Narrow" pitchFamily="112" charset="0"/>
              </a:endParaRPr>
            </a:p>
          </p:txBody>
        </p:sp>
        <p:sp>
          <p:nvSpPr>
            <p:cNvPr id="58" name="Freeform 32"/>
            <p:cNvSpPr>
              <a:spLocks/>
            </p:cNvSpPr>
            <p:nvPr/>
          </p:nvSpPr>
          <p:spPr bwMode="auto">
            <a:xfrm>
              <a:off x="3546475" y="1309688"/>
              <a:ext cx="1025525" cy="944563"/>
            </a:xfrm>
            <a:custGeom>
              <a:avLst/>
              <a:gdLst/>
              <a:ahLst/>
              <a:cxnLst>
                <a:cxn ang="0">
                  <a:pos x="349" y="0"/>
                </a:cxn>
                <a:cxn ang="0">
                  <a:pos x="0" y="610"/>
                </a:cxn>
                <a:cxn ang="0">
                  <a:pos x="1292" y="1189"/>
                </a:cxn>
                <a:cxn ang="0">
                  <a:pos x="1292" y="1189"/>
                </a:cxn>
                <a:cxn ang="0">
                  <a:pos x="1292" y="424"/>
                </a:cxn>
                <a:cxn ang="0">
                  <a:pos x="1292" y="424"/>
                </a:cxn>
                <a:cxn ang="0">
                  <a:pos x="349" y="0"/>
                </a:cxn>
              </a:cxnLst>
              <a:rect l="0" t="0" r="r" b="b"/>
              <a:pathLst>
                <a:path w="1292" h="1189">
                  <a:moveTo>
                    <a:pt x="349" y="0"/>
                  </a:moveTo>
                  <a:lnTo>
                    <a:pt x="0" y="610"/>
                  </a:lnTo>
                  <a:lnTo>
                    <a:pt x="1292" y="1189"/>
                  </a:lnTo>
                  <a:lnTo>
                    <a:pt x="1292" y="1189"/>
                  </a:lnTo>
                  <a:lnTo>
                    <a:pt x="1292" y="424"/>
                  </a:lnTo>
                  <a:lnTo>
                    <a:pt x="1292" y="424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0070C0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lIns="18288" tIns="18288" rIns="18288" bIns="18288" anchor="ctr" anchorCtr="1"/>
            <a:lstStyle/>
            <a:p>
              <a:pPr algn="ctr">
                <a:lnSpc>
                  <a:spcPct val="85000"/>
                </a:lnSpc>
                <a:spcBef>
                  <a:spcPts val="20"/>
                </a:spcBef>
              </a:pPr>
              <a:endParaRPr lang="en-US" sz="1600" dirty="0">
                <a:solidFill>
                  <a:srgbClr val="000000"/>
                </a:solidFill>
                <a:latin typeface="Arial Narrow" pitchFamily="112" charset="0"/>
              </a:endParaRPr>
            </a:p>
          </p:txBody>
        </p:sp>
      </p:grpSp>
      <p:grpSp>
        <p:nvGrpSpPr>
          <p:cNvPr id="60" name="Group 98" descr="Level 3 mid light blue pyramid section."/>
          <p:cNvGrpSpPr/>
          <p:nvPr/>
        </p:nvGrpSpPr>
        <p:grpSpPr>
          <a:xfrm>
            <a:off x="4531899" y="2757651"/>
            <a:ext cx="3171927" cy="1615896"/>
            <a:chOff x="3843338" y="591344"/>
            <a:chExt cx="1457326" cy="1010444"/>
          </a:xfrm>
        </p:grpSpPr>
        <p:sp>
          <p:nvSpPr>
            <p:cNvPr id="62" name="Freeform 13"/>
            <p:cNvSpPr>
              <a:spLocks/>
            </p:cNvSpPr>
            <p:nvPr/>
          </p:nvSpPr>
          <p:spPr bwMode="auto">
            <a:xfrm>
              <a:off x="4119563" y="591344"/>
              <a:ext cx="904875" cy="406400"/>
            </a:xfrm>
            <a:custGeom>
              <a:avLst/>
              <a:gdLst/>
              <a:ahLst/>
              <a:cxnLst>
                <a:cxn ang="0">
                  <a:pos x="1142" y="255"/>
                </a:cxn>
                <a:cxn ang="0">
                  <a:pos x="571" y="0"/>
                </a:cxn>
                <a:cxn ang="0">
                  <a:pos x="0" y="255"/>
                </a:cxn>
                <a:cxn ang="0">
                  <a:pos x="0" y="255"/>
                </a:cxn>
                <a:cxn ang="0">
                  <a:pos x="571" y="511"/>
                </a:cxn>
                <a:cxn ang="0">
                  <a:pos x="1142" y="255"/>
                </a:cxn>
                <a:cxn ang="0">
                  <a:pos x="1142" y="255"/>
                </a:cxn>
              </a:cxnLst>
              <a:rect l="0" t="0" r="r" b="b"/>
              <a:pathLst>
                <a:path w="1142" h="511">
                  <a:moveTo>
                    <a:pt x="1142" y="255"/>
                  </a:moveTo>
                  <a:lnTo>
                    <a:pt x="571" y="0"/>
                  </a:lnTo>
                  <a:lnTo>
                    <a:pt x="0" y="255"/>
                  </a:lnTo>
                  <a:lnTo>
                    <a:pt x="0" y="255"/>
                  </a:lnTo>
                  <a:lnTo>
                    <a:pt x="571" y="511"/>
                  </a:lnTo>
                  <a:lnTo>
                    <a:pt x="1142" y="255"/>
                  </a:lnTo>
                  <a:lnTo>
                    <a:pt x="1142" y="255"/>
                  </a:lnTo>
                  <a:close/>
                </a:path>
              </a:pathLst>
            </a:cu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lIns="18288" tIns="18288" rIns="18288" bIns="18288" anchor="ctr" anchorCtr="1"/>
            <a:lstStyle/>
            <a:p>
              <a:pPr algn="ctr">
                <a:lnSpc>
                  <a:spcPct val="85000"/>
                </a:lnSpc>
                <a:spcBef>
                  <a:spcPct val="20000"/>
                </a:spcBef>
              </a:pPr>
              <a:endParaRPr lang="en-US" sz="1600" dirty="0">
                <a:solidFill>
                  <a:srgbClr val="FFFFFF"/>
                </a:solidFill>
                <a:latin typeface="Arial Narrow" pitchFamily="112" charset="0"/>
              </a:endParaRPr>
            </a:p>
          </p:txBody>
        </p:sp>
        <p:sp>
          <p:nvSpPr>
            <p:cNvPr id="63" name="Freeform 19"/>
            <p:cNvSpPr>
              <a:spLocks/>
            </p:cNvSpPr>
            <p:nvPr/>
          </p:nvSpPr>
          <p:spPr bwMode="auto">
            <a:xfrm>
              <a:off x="4572001" y="792163"/>
              <a:ext cx="728663" cy="809625"/>
            </a:xfrm>
            <a:custGeom>
              <a:avLst/>
              <a:gdLst/>
              <a:ahLst/>
              <a:cxnLst>
                <a:cxn ang="0">
                  <a:pos x="571" y="0"/>
                </a:cxn>
                <a:cxn ang="0">
                  <a:pos x="0" y="256"/>
                </a:cxn>
                <a:cxn ang="0">
                  <a:pos x="0" y="1022"/>
                </a:cxn>
                <a:cxn ang="0">
                  <a:pos x="918" y="609"/>
                </a:cxn>
                <a:cxn ang="0">
                  <a:pos x="571" y="0"/>
                </a:cxn>
              </a:cxnLst>
              <a:rect l="0" t="0" r="r" b="b"/>
              <a:pathLst>
                <a:path w="918" h="1022">
                  <a:moveTo>
                    <a:pt x="571" y="0"/>
                  </a:moveTo>
                  <a:lnTo>
                    <a:pt x="0" y="256"/>
                  </a:lnTo>
                  <a:lnTo>
                    <a:pt x="0" y="1022"/>
                  </a:lnTo>
                  <a:lnTo>
                    <a:pt x="918" y="609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008BBF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lIns="18288" tIns="18288" rIns="18288" bIns="18288" anchor="ctr" anchorCtr="1"/>
            <a:lstStyle/>
            <a:p>
              <a:pPr algn="ctr">
                <a:lnSpc>
                  <a:spcPct val="85000"/>
                </a:lnSpc>
                <a:spcBef>
                  <a:spcPct val="20000"/>
                </a:spcBef>
              </a:pPr>
              <a:endParaRPr lang="en-US" sz="1600" dirty="0">
                <a:solidFill>
                  <a:srgbClr val="FFFFFF"/>
                </a:solidFill>
                <a:latin typeface="Arial Narrow" pitchFamily="112" charset="0"/>
              </a:endParaRPr>
            </a:p>
          </p:txBody>
        </p:sp>
        <p:sp>
          <p:nvSpPr>
            <p:cNvPr id="64" name="Freeform 33"/>
            <p:cNvSpPr>
              <a:spLocks/>
            </p:cNvSpPr>
            <p:nvPr/>
          </p:nvSpPr>
          <p:spPr bwMode="auto">
            <a:xfrm>
              <a:off x="3843338" y="792163"/>
              <a:ext cx="728663" cy="809625"/>
            </a:xfrm>
            <a:custGeom>
              <a:avLst/>
              <a:gdLst/>
              <a:ahLst/>
              <a:cxnLst>
                <a:cxn ang="0">
                  <a:pos x="347" y="0"/>
                </a:cxn>
                <a:cxn ang="0">
                  <a:pos x="0" y="609"/>
                </a:cxn>
                <a:cxn ang="0">
                  <a:pos x="918" y="1022"/>
                </a:cxn>
                <a:cxn ang="0">
                  <a:pos x="918" y="1022"/>
                </a:cxn>
                <a:cxn ang="0">
                  <a:pos x="918" y="256"/>
                </a:cxn>
                <a:cxn ang="0">
                  <a:pos x="918" y="256"/>
                </a:cxn>
                <a:cxn ang="0">
                  <a:pos x="347" y="0"/>
                </a:cxn>
              </a:cxnLst>
              <a:rect l="0" t="0" r="r" b="b"/>
              <a:pathLst>
                <a:path w="918" h="1022">
                  <a:moveTo>
                    <a:pt x="347" y="0"/>
                  </a:moveTo>
                  <a:lnTo>
                    <a:pt x="0" y="609"/>
                  </a:lnTo>
                  <a:lnTo>
                    <a:pt x="918" y="1022"/>
                  </a:lnTo>
                  <a:lnTo>
                    <a:pt x="918" y="1022"/>
                  </a:lnTo>
                  <a:lnTo>
                    <a:pt x="918" y="256"/>
                  </a:lnTo>
                  <a:lnTo>
                    <a:pt x="918" y="256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00B0F0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lIns="18288" tIns="18288" rIns="18288" bIns="18288" anchor="ctr" anchorCtr="1"/>
            <a:lstStyle/>
            <a:p>
              <a:pPr algn="ctr">
                <a:lnSpc>
                  <a:spcPct val="85000"/>
                </a:lnSpc>
                <a:spcBef>
                  <a:spcPts val="20"/>
                </a:spcBef>
              </a:pPr>
              <a:endParaRPr lang="en-US" sz="1600" dirty="0">
                <a:solidFill>
                  <a:srgbClr val="000000"/>
                </a:solidFill>
                <a:latin typeface="Arial Narrow" pitchFamily="112" charset="0"/>
              </a:endParaRPr>
            </a:p>
          </p:txBody>
        </p:sp>
      </p:grpSp>
      <p:grpSp>
        <p:nvGrpSpPr>
          <p:cNvPr id="65" name="Group 99" descr="Top of pyramid."/>
          <p:cNvGrpSpPr/>
          <p:nvPr/>
        </p:nvGrpSpPr>
        <p:grpSpPr>
          <a:xfrm>
            <a:off x="5178027" y="1811975"/>
            <a:ext cx="1883113" cy="1518157"/>
            <a:chOff x="4140200" y="-1"/>
            <a:chExt cx="865188" cy="949326"/>
          </a:xfrm>
        </p:grpSpPr>
        <p:sp>
          <p:nvSpPr>
            <p:cNvPr id="66" name="Freeform 21"/>
            <p:cNvSpPr>
              <a:spLocks/>
            </p:cNvSpPr>
            <p:nvPr/>
          </p:nvSpPr>
          <p:spPr bwMode="auto">
            <a:xfrm>
              <a:off x="4572000" y="-1"/>
              <a:ext cx="433388" cy="9493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197"/>
                </a:cxn>
                <a:cxn ang="0">
                  <a:pos x="545" y="953"/>
                </a:cxn>
                <a:cxn ang="0">
                  <a:pos x="0" y="0"/>
                </a:cxn>
              </a:cxnLst>
              <a:rect l="0" t="0" r="r" b="b"/>
              <a:pathLst>
                <a:path w="545" h="1197">
                  <a:moveTo>
                    <a:pt x="0" y="0"/>
                  </a:moveTo>
                  <a:lnTo>
                    <a:pt x="0" y="1197"/>
                  </a:lnTo>
                  <a:lnTo>
                    <a:pt x="545" y="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A6B5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lIns="18288" tIns="18288" rIns="18288" bIns="18288" anchor="ctr" anchorCtr="1"/>
            <a:lstStyle/>
            <a:p>
              <a:pPr algn="ctr">
                <a:lnSpc>
                  <a:spcPct val="85000"/>
                </a:lnSpc>
                <a:spcBef>
                  <a:spcPct val="20000"/>
                </a:spcBef>
              </a:pPr>
              <a:endParaRPr lang="en-US" sz="1600" dirty="0">
                <a:solidFill>
                  <a:srgbClr val="FFFFFF"/>
                </a:solidFill>
                <a:latin typeface="Arial Narrow" pitchFamily="112" charset="0"/>
              </a:endParaRPr>
            </a:p>
          </p:txBody>
        </p:sp>
        <p:sp>
          <p:nvSpPr>
            <p:cNvPr id="67" name="Freeform 30"/>
            <p:cNvSpPr>
              <a:spLocks/>
            </p:cNvSpPr>
            <p:nvPr/>
          </p:nvSpPr>
          <p:spPr bwMode="auto">
            <a:xfrm>
              <a:off x="4140200" y="-1"/>
              <a:ext cx="431800" cy="949325"/>
            </a:xfrm>
            <a:custGeom>
              <a:avLst/>
              <a:gdLst/>
              <a:ahLst/>
              <a:cxnLst>
                <a:cxn ang="0">
                  <a:pos x="0" y="953"/>
                </a:cxn>
                <a:cxn ang="0">
                  <a:pos x="544" y="1197"/>
                </a:cxn>
                <a:cxn ang="0">
                  <a:pos x="544" y="1197"/>
                </a:cxn>
                <a:cxn ang="0">
                  <a:pos x="544" y="0"/>
                </a:cxn>
                <a:cxn ang="0">
                  <a:pos x="0" y="953"/>
                </a:cxn>
              </a:cxnLst>
              <a:rect l="0" t="0" r="r" b="b"/>
              <a:pathLst>
                <a:path w="544" h="1197">
                  <a:moveTo>
                    <a:pt x="0" y="953"/>
                  </a:moveTo>
                  <a:lnTo>
                    <a:pt x="544" y="1197"/>
                  </a:lnTo>
                  <a:lnTo>
                    <a:pt x="544" y="1197"/>
                  </a:lnTo>
                  <a:lnTo>
                    <a:pt x="544" y="0"/>
                  </a:lnTo>
                  <a:lnTo>
                    <a:pt x="0" y="953"/>
                  </a:lnTo>
                  <a:close/>
                </a:path>
              </a:pathLst>
            </a:custGeom>
            <a:solidFill>
              <a:srgbClr val="75D8E9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lIns="18288" tIns="18288" rIns="18288" bIns="18288" anchor="ctr" anchorCtr="1"/>
            <a:lstStyle/>
            <a:p>
              <a:pPr algn="ctr">
                <a:lnSpc>
                  <a:spcPct val="85000"/>
                </a:lnSpc>
                <a:spcBef>
                  <a:spcPts val="20"/>
                </a:spcBef>
              </a:pPr>
              <a:endParaRPr lang="en-US" sz="1600" dirty="0">
                <a:solidFill>
                  <a:srgbClr val="000000"/>
                </a:solidFill>
                <a:latin typeface="Arial Narrow" pitchFamily="112" charset="0"/>
              </a:endParaRPr>
            </a:p>
          </p:txBody>
        </p:sp>
      </p:grpSp>
      <p:sp>
        <p:nvSpPr>
          <p:cNvPr id="79" name="Left Arrow 78" descr="White up arrow on pyramid."/>
          <p:cNvSpPr/>
          <p:nvPr/>
        </p:nvSpPr>
        <p:spPr>
          <a:xfrm rot="5400000">
            <a:off x="4285011" y="3925010"/>
            <a:ext cx="3674080" cy="667210"/>
          </a:xfrm>
          <a:prstGeom prst="leftArrow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14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7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F2210"/>
      </a:accent1>
      <a:accent2>
        <a:srgbClr val="245227"/>
      </a:accent2>
      <a:accent3>
        <a:srgbClr val="488862"/>
      </a:accent3>
      <a:accent4>
        <a:srgbClr val="59AA7A"/>
      </a:accent4>
      <a:accent5>
        <a:srgbClr val="9ED2AE"/>
      </a:accent5>
      <a:accent6>
        <a:srgbClr val="C2ECC9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LB_PowerPointGraphicsSampler.potx" id="{099B0EDD-3589-4076-A17F-6A18326573AB}" vid="{91AEE916-DD19-4680-A1CE-B758D481F4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</TotalTime>
  <Words>516</Words>
  <Application>Microsoft Office PowerPoint</Application>
  <PresentationFormat>Custom</PresentationFormat>
  <Paragraphs>151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Arial Narrow</vt:lpstr>
      <vt:lpstr>Calibri</vt:lpstr>
      <vt:lpstr>Footlight MT Light</vt:lpstr>
      <vt:lpstr>Office Theme</vt:lpstr>
      <vt:lpstr>PowerPoint Presentation</vt:lpstr>
      <vt:lpstr>Sample 1</vt:lpstr>
      <vt:lpstr>Sample 2</vt:lpstr>
      <vt:lpstr>Sample 3</vt:lpstr>
      <vt:lpstr>Sample 4</vt:lpstr>
      <vt:lpstr>Sample 5</vt:lpstr>
      <vt:lpstr>Sample 7</vt:lpstr>
      <vt:lpstr>Sample 8</vt:lpstr>
    </vt:vector>
  </TitlesOfParts>
  <Manager/>
  <Company>vcccd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GRAPHICS SAMPLER</dc:title>
  <dc:subject/>
  <dc:creator>Cynthia Herrera</dc:creator>
  <cp:keywords/>
  <dc:description/>
  <cp:lastModifiedBy>Cynthia Herrera</cp:lastModifiedBy>
  <cp:revision>17</cp:revision>
  <dcterms:created xsi:type="dcterms:W3CDTF">2018-03-06T20:23:04Z</dcterms:created>
  <dcterms:modified xsi:type="dcterms:W3CDTF">2018-03-06T22:54:43Z</dcterms:modified>
  <cp:category/>
</cp:coreProperties>
</file>