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0" r:id="rId17"/>
    <p:sldId id="283" r:id="rId18"/>
    <p:sldId id="284" r:id="rId19"/>
    <p:sldId id="285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143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enice Rodriguez" userId="4d4c2c02-3088-409a-98a5-4702c4b306dc" providerId="ADAL" clId="{63876825-56CD-4981-8766-440A18E1858C}"/>
    <pc:docChg chg="undo custSel addSld modSld">
      <pc:chgData name="Berenice Rodriguez" userId="4d4c2c02-3088-409a-98a5-4702c4b306dc" providerId="ADAL" clId="{63876825-56CD-4981-8766-440A18E1858C}" dt="2024-10-28T23:19:09.538" v="2391" actId="26606"/>
      <pc:docMkLst>
        <pc:docMk/>
      </pc:docMkLst>
      <pc:sldChg chg="modSp mod">
        <pc:chgData name="Berenice Rodriguez" userId="4d4c2c02-3088-409a-98a5-4702c4b306dc" providerId="ADAL" clId="{63876825-56CD-4981-8766-440A18E1858C}" dt="2024-10-28T16:42:34.930" v="204" actId="20577"/>
        <pc:sldMkLst>
          <pc:docMk/>
          <pc:sldMk cId="67957042" sldId="269"/>
        </pc:sldMkLst>
        <pc:spChg chg="mod">
          <ac:chgData name="Berenice Rodriguez" userId="4d4c2c02-3088-409a-98a5-4702c4b306dc" providerId="ADAL" clId="{63876825-56CD-4981-8766-440A18E1858C}" dt="2024-10-28T16:42:34.930" v="204" actId="20577"/>
          <ac:spMkLst>
            <pc:docMk/>
            <pc:sldMk cId="67957042" sldId="269"/>
            <ac:spMk id="4" creationId="{4DF70903-D516-7985-48DE-61F622ABEB01}"/>
          </ac:spMkLst>
        </pc:spChg>
      </pc:sldChg>
      <pc:sldChg chg="modSp mod">
        <pc:chgData name="Berenice Rodriguez" userId="4d4c2c02-3088-409a-98a5-4702c4b306dc" providerId="ADAL" clId="{63876825-56CD-4981-8766-440A18E1858C}" dt="2024-10-28T16:40:45.017" v="92" actId="27636"/>
        <pc:sldMkLst>
          <pc:docMk/>
          <pc:sldMk cId="249977872" sldId="271"/>
        </pc:sldMkLst>
        <pc:spChg chg="mod">
          <ac:chgData name="Berenice Rodriguez" userId="4d4c2c02-3088-409a-98a5-4702c4b306dc" providerId="ADAL" clId="{63876825-56CD-4981-8766-440A18E1858C}" dt="2024-10-28T16:40:42.095" v="90" actId="1076"/>
          <ac:spMkLst>
            <pc:docMk/>
            <pc:sldMk cId="249977872" sldId="271"/>
            <ac:spMk id="2" creationId="{00000000-0000-0000-0000-000000000000}"/>
          </ac:spMkLst>
        </pc:spChg>
        <pc:spChg chg="mod">
          <ac:chgData name="Berenice Rodriguez" userId="4d4c2c02-3088-409a-98a5-4702c4b306dc" providerId="ADAL" clId="{63876825-56CD-4981-8766-440A18E1858C}" dt="2024-10-28T16:40:45.017" v="92" actId="27636"/>
          <ac:spMkLst>
            <pc:docMk/>
            <pc:sldMk cId="249977872" sldId="271"/>
            <ac:spMk id="3" creationId="{00000000-0000-0000-0000-000000000000}"/>
          </ac:spMkLst>
        </pc:spChg>
      </pc:sldChg>
      <pc:sldChg chg="modSp mod">
        <pc:chgData name="Berenice Rodriguez" userId="4d4c2c02-3088-409a-98a5-4702c4b306dc" providerId="ADAL" clId="{63876825-56CD-4981-8766-440A18E1858C}" dt="2024-10-28T19:20:43.552" v="2090" actId="20577"/>
        <pc:sldMkLst>
          <pc:docMk/>
          <pc:sldMk cId="1428607047" sldId="273"/>
        </pc:sldMkLst>
        <pc:spChg chg="mod">
          <ac:chgData name="Berenice Rodriguez" userId="4d4c2c02-3088-409a-98a5-4702c4b306dc" providerId="ADAL" clId="{63876825-56CD-4981-8766-440A18E1858C}" dt="2024-10-28T19:20:43.552" v="2090" actId="20577"/>
          <ac:spMkLst>
            <pc:docMk/>
            <pc:sldMk cId="1428607047" sldId="273"/>
            <ac:spMk id="14" creationId="{00000000-0000-0000-0000-000000000000}"/>
          </ac:spMkLst>
        </pc:spChg>
      </pc:sldChg>
      <pc:sldChg chg="modSp mod">
        <pc:chgData name="Berenice Rodriguez" userId="4d4c2c02-3088-409a-98a5-4702c4b306dc" providerId="ADAL" clId="{63876825-56CD-4981-8766-440A18E1858C}" dt="2024-10-28T16:43:10.182" v="209" actId="14100"/>
        <pc:sldMkLst>
          <pc:docMk/>
          <pc:sldMk cId="1669418864" sldId="276"/>
        </pc:sldMkLst>
        <pc:spChg chg="mod">
          <ac:chgData name="Berenice Rodriguez" userId="4d4c2c02-3088-409a-98a5-4702c4b306dc" providerId="ADAL" clId="{63876825-56CD-4981-8766-440A18E1858C}" dt="2024-10-28T16:43:10.182" v="209" actId="14100"/>
          <ac:spMkLst>
            <pc:docMk/>
            <pc:sldMk cId="1669418864" sldId="276"/>
            <ac:spMk id="4" creationId="{738267BD-4833-39FE-2183-7E5DB6706D65}"/>
          </ac:spMkLst>
        </pc:spChg>
        <pc:spChg chg="mod">
          <ac:chgData name="Berenice Rodriguez" userId="4d4c2c02-3088-409a-98a5-4702c4b306dc" providerId="ADAL" clId="{63876825-56CD-4981-8766-440A18E1858C}" dt="2024-10-28T16:42:57.547" v="205" actId="1076"/>
          <ac:spMkLst>
            <pc:docMk/>
            <pc:sldMk cId="1669418864" sldId="276"/>
            <ac:spMk id="8" creationId="{00000000-0000-0000-0000-000000000000}"/>
          </ac:spMkLst>
        </pc:spChg>
        <pc:picChg chg="mod">
          <ac:chgData name="Berenice Rodriguez" userId="4d4c2c02-3088-409a-98a5-4702c4b306dc" providerId="ADAL" clId="{63876825-56CD-4981-8766-440A18E1858C}" dt="2024-10-28T16:42:58.783" v="206" actId="1076"/>
          <ac:picMkLst>
            <pc:docMk/>
            <pc:sldMk cId="1669418864" sldId="276"/>
            <ac:picMk id="3" creationId="{210E7649-3F97-7378-FAEB-6367E949E860}"/>
          </ac:picMkLst>
        </pc:picChg>
      </pc:sldChg>
      <pc:sldChg chg="modSp mod">
        <pc:chgData name="Berenice Rodriguez" userId="4d4c2c02-3088-409a-98a5-4702c4b306dc" providerId="ADAL" clId="{63876825-56CD-4981-8766-440A18E1858C}" dt="2024-10-28T19:21:35.042" v="2093" actId="1076"/>
        <pc:sldMkLst>
          <pc:docMk/>
          <pc:sldMk cId="4137711923" sldId="279"/>
        </pc:sldMkLst>
        <pc:spChg chg="mod">
          <ac:chgData name="Berenice Rodriguez" userId="4d4c2c02-3088-409a-98a5-4702c4b306dc" providerId="ADAL" clId="{63876825-56CD-4981-8766-440A18E1858C}" dt="2024-10-28T19:21:35.042" v="2093" actId="1076"/>
          <ac:spMkLst>
            <pc:docMk/>
            <pc:sldMk cId="4137711923" sldId="279"/>
            <ac:spMk id="10" creationId="{5EE71FAC-F9B0-A468-FC75-AD7E5E8D1349}"/>
          </ac:spMkLst>
        </pc:spChg>
      </pc:sldChg>
      <pc:sldChg chg="addSp delSp modSp new mod modClrScheme chgLayout">
        <pc:chgData name="Berenice Rodriguez" userId="4d4c2c02-3088-409a-98a5-4702c4b306dc" providerId="ADAL" clId="{63876825-56CD-4981-8766-440A18E1858C}" dt="2024-10-28T23:18:42.870" v="2388" actId="26606"/>
        <pc:sldMkLst>
          <pc:docMk/>
          <pc:sldMk cId="462557447" sldId="280"/>
        </pc:sldMkLst>
        <pc:picChg chg="add mod">
          <ac:chgData name="Berenice Rodriguez" userId="4d4c2c02-3088-409a-98a5-4702c4b306dc" providerId="ADAL" clId="{63876825-56CD-4981-8766-440A18E1858C}" dt="2024-10-28T23:18:42.870" v="2388" actId="26606"/>
          <ac:picMkLst>
            <pc:docMk/>
            <pc:sldMk cId="462557447" sldId="280"/>
            <ac:picMk id="3" creationId="{88B6ABE2-4DC7-D7DE-2E79-3BC2A73CE0C2}"/>
          </ac:picMkLst>
        </pc:picChg>
        <pc:picChg chg="add del mod">
          <ac:chgData name="Berenice Rodriguez" userId="4d4c2c02-3088-409a-98a5-4702c4b306dc" providerId="ADAL" clId="{63876825-56CD-4981-8766-440A18E1858C}" dt="2024-10-28T16:56:17.306" v="306" actId="478"/>
          <ac:picMkLst>
            <pc:docMk/>
            <pc:sldMk cId="462557447" sldId="280"/>
            <ac:picMk id="3" creationId="{DED5B930-1FC4-ADE0-CAD3-A037800B4CC3}"/>
          </ac:picMkLst>
        </pc:picChg>
        <pc:picChg chg="add del mod">
          <ac:chgData name="Berenice Rodriguez" userId="4d4c2c02-3088-409a-98a5-4702c4b306dc" providerId="ADAL" clId="{63876825-56CD-4981-8766-440A18E1858C}" dt="2024-10-28T23:18:20.089" v="2386" actId="478"/>
          <ac:picMkLst>
            <pc:docMk/>
            <pc:sldMk cId="462557447" sldId="280"/>
            <ac:picMk id="5" creationId="{20E1A2F3-AB24-2C71-68D5-8C5D899BBDBE}"/>
          </ac:picMkLst>
        </pc:picChg>
      </pc:sldChg>
      <pc:sldChg chg="addSp delSp modSp new mod">
        <pc:chgData name="Berenice Rodriguez" userId="4d4c2c02-3088-409a-98a5-4702c4b306dc" providerId="ADAL" clId="{63876825-56CD-4981-8766-440A18E1858C}" dt="2024-10-28T23:19:09.538" v="2391" actId="26606"/>
        <pc:sldMkLst>
          <pc:docMk/>
          <pc:sldMk cId="4221576166" sldId="281"/>
        </pc:sldMkLst>
        <pc:spChg chg="del">
          <ac:chgData name="Berenice Rodriguez" userId="4d4c2c02-3088-409a-98a5-4702c4b306dc" providerId="ADAL" clId="{63876825-56CD-4981-8766-440A18E1858C}" dt="2024-10-28T16:56:41.062" v="314" actId="478"/>
          <ac:spMkLst>
            <pc:docMk/>
            <pc:sldMk cId="4221576166" sldId="281"/>
            <ac:spMk id="2" creationId="{8337AFD2-02F6-3C9F-783A-1438EE7DFAF2}"/>
          </ac:spMkLst>
        </pc:spChg>
        <pc:spChg chg="del">
          <ac:chgData name="Berenice Rodriguez" userId="4d4c2c02-3088-409a-98a5-4702c4b306dc" providerId="ADAL" clId="{63876825-56CD-4981-8766-440A18E1858C}" dt="2024-10-28T16:56:42.716" v="315" actId="478"/>
          <ac:spMkLst>
            <pc:docMk/>
            <pc:sldMk cId="4221576166" sldId="281"/>
            <ac:spMk id="3" creationId="{367196BE-C4BD-6B54-B15E-6F22C8341144}"/>
          </ac:spMkLst>
        </pc:spChg>
        <pc:picChg chg="add mod">
          <ac:chgData name="Berenice Rodriguez" userId="4d4c2c02-3088-409a-98a5-4702c4b306dc" providerId="ADAL" clId="{63876825-56CD-4981-8766-440A18E1858C}" dt="2024-10-28T23:19:09.538" v="2391" actId="26606"/>
          <ac:picMkLst>
            <pc:docMk/>
            <pc:sldMk cId="4221576166" sldId="281"/>
            <ac:picMk id="3" creationId="{DC8DDDC0-9109-A682-D4A4-861F3C8C4FB5}"/>
          </ac:picMkLst>
        </pc:picChg>
        <pc:picChg chg="add del mod">
          <ac:chgData name="Berenice Rodriguez" userId="4d4c2c02-3088-409a-98a5-4702c4b306dc" providerId="ADAL" clId="{63876825-56CD-4981-8766-440A18E1858C}" dt="2024-10-28T23:18:49.412" v="2389" actId="478"/>
          <ac:picMkLst>
            <pc:docMk/>
            <pc:sldMk cId="4221576166" sldId="281"/>
            <ac:picMk id="5" creationId="{F2673AAF-E06B-94DA-48C6-7E1831C8A5F1}"/>
          </ac:picMkLst>
        </pc:picChg>
      </pc:sldChg>
      <pc:sldChg chg="addSp modSp new mod modClrScheme chgLayout">
        <pc:chgData name="Berenice Rodriguez" userId="4d4c2c02-3088-409a-98a5-4702c4b306dc" providerId="ADAL" clId="{63876825-56CD-4981-8766-440A18E1858C}" dt="2024-10-28T16:58:58.137" v="327" actId="27614"/>
        <pc:sldMkLst>
          <pc:docMk/>
          <pc:sldMk cId="3147157763" sldId="282"/>
        </pc:sldMkLst>
        <pc:picChg chg="add mod">
          <ac:chgData name="Berenice Rodriguez" userId="4d4c2c02-3088-409a-98a5-4702c4b306dc" providerId="ADAL" clId="{63876825-56CD-4981-8766-440A18E1858C}" dt="2024-10-28T16:58:58.137" v="327" actId="27614"/>
          <ac:picMkLst>
            <pc:docMk/>
            <pc:sldMk cId="3147157763" sldId="282"/>
            <ac:picMk id="3" creationId="{960EB629-E198-3AAA-77FC-364E0D900317}"/>
          </ac:picMkLst>
        </pc:picChg>
      </pc:sldChg>
      <pc:sldChg chg="addSp modSp new mod modClrScheme chgLayout">
        <pc:chgData name="Berenice Rodriguez" userId="4d4c2c02-3088-409a-98a5-4702c4b306dc" providerId="ADAL" clId="{63876825-56CD-4981-8766-440A18E1858C}" dt="2024-10-28T19:22:57.801" v="2095" actId="20577"/>
        <pc:sldMkLst>
          <pc:docMk/>
          <pc:sldMk cId="1519017966" sldId="283"/>
        </pc:sldMkLst>
        <pc:spChg chg="mod">
          <ac:chgData name="Berenice Rodriguez" userId="4d4c2c02-3088-409a-98a5-4702c4b306dc" providerId="ADAL" clId="{63876825-56CD-4981-8766-440A18E1858C}" dt="2024-10-28T17:05:30.170" v="861" actId="1076"/>
          <ac:spMkLst>
            <pc:docMk/>
            <pc:sldMk cId="1519017966" sldId="283"/>
            <ac:spMk id="2" creationId="{B0FDE2F6-AE61-965C-6C26-DD26690EDF87}"/>
          </ac:spMkLst>
        </pc:spChg>
        <pc:spChg chg="add mod">
          <ac:chgData name="Berenice Rodriguez" userId="4d4c2c02-3088-409a-98a5-4702c4b306dc" providerId="ADAL" clId="{63876825-56CD-4981-8766-440A18E1858C}" dt="2024-10-28T19:22:57.801" v="2095" actId="20577"/>
          <ac:spMkLst>
            <pc:docMk/>
            <pc:sldMk cId="1519017966" sldId="283"/>
            <ac:spMk id="7" creationId="{A5C157E7-162D-3146-6611-E49E594911C0}"/>
          </ac:spMkLst>
        </pc:spChg>
      </pc:sldChg>
      <pc:sldChg chg="addSp delSp modSp new mod modClrScheme chgLayout">
        <pc:chgData name="Berenice Rodriguez" userId="4d4c2c02-3088-409a-98a5-4702c4b306dc" providerId="ADAL" clId="{63876825-56CD-4981-8766-440A18E1858C}" dt="2024-10-28T19:23:11.448" v="2108" actId="20577"/>
        <pc:sldMkLst>
          <pc:docMk/>
          <pc:sldMk cId="1209567867" sldId="284"/>
        </pc:sldMkLst>
        <pc:spChg chg="add del mod">
          <ac:chgData name="Berenice Rodriguez" userId="4d4c2c02-3088-409a-98a5-4702c4b306dc" providerId="ADAL" clId="{63876825-56CD-4981-8766-440A18E1858C}" dt="2024-10-28T19:11:21.545" v="1439" actId="14100"/>
          <ac:spMkLst>
            <pc:docMk/>
            <pc:sldMk cId="1209567867" sldId="284"/>
            <ac:spMk id="2" creationId="{A0C5815B-43C0-5E92-6EBA-E0E622C32255}"/>
          </ac:spMkLst>
        </pc:spChg>
        <pc:spChg chg="add del mod">
          <ac:chgData name="Berenice Rodriguez" userId="4d4c2c02-3088-409a-98a5-4702c4b306dc" providerId="ADAL" clId="{63876825-56CD-4981-8766-440A18E1858C}" dt="2024-10-28T19:23:11.448" v="2108" actId="20577"/>
          <ac:spMkLst>
            <pc:docMk/>
            <pc:sldMk cId="1209567867" sldId="284"/>
            <ac:spMk id="3" creationId="{C15ECACE-B8EB-F4DC-2571-AB14765BFF93}"/>
          </ac:spMkLst>
        </pc:spChg>
        <pc:spChg chg="add del mod">
          <ac:chgData name="Berenice Rodriguez" userId="4d4c2c02-3088-409a-98a5-4702c4b306dc" providerId="ADAL" clId="{63876825-56CD-4981-8766-440A18E1858C}" dt="2024-10-28T17:07:17.290" v="867" actId="26606"/>
          <ac:spMkLst>
            <pc:docMk/>
            <pc:sldMk cId="1209567867" sldId="284"/>
            <ac:spMk id="6" creationId="{324135D8-6889-8C00-DA46-3AE9F4C6AD62}"/>
          </ac:spMkLst>
        </pc:spChg>
        <pc:spChg chg="add del mod">
          <ac:chgData name="Berenice Rodriguez" userId="4d4c2c02-3088-409a-98a5-4702c4b306dc" providerId="ADAL" clId="{63876825-56CD-4981-8766-440A18E1858C}" dt="2024-10-28T19:09:11.993" v="1250" actId="26606"/>
          <ac:spMkLst>
            <pc:docMk/>
            <pc:sldMk cId="1209567867" sldId="284"/>
            <ac:spMk id="9" creationId="{815991FA-35E1-8373-D877-3BBBF7841558}"/>
          </ac:spMkLst>
        </pc:spChg>
        <pc:graphicFrameChg chg="add del">
          <ac:chgData name="Berenice Rodriguez" userId="4d4c2c02-3088-409a-98a5-4702c4b306dc" providerId="ADAL" clId="{63876825-56CD-4981-8766-440A18E1858C}" dt="2024-10-28T19:09:11.993" v="1250" actId="26606"/>
          <ac:graphicFrameMkLst>
            <pc:docMk/>
            <pc:sldMk cId="1209567867" sldId="284"/>
            <ac:graphicFrameMk id="5" creationId="{E4C32889-2908-CCBB-3447-43CD0EC44476}"/>
          </ac:graphicFrameMkLst>
        </pc:graphicFrameChg>
        <pc:graphicFrameChg chg="add del">
          <ac:chgData name="Berenice Rodriguez" userId="4d4c2c02-3088-409a-98a5-4702c4b306dc" providerId="ADAL" clId="{63876825-56CD-4981-8766-440A18E1858C}" dt="2024-10-28T19:09:17.376" v="1252" actId="26606"/>
          <ac:graphicFrameMkLst>
            <pc:docMk/>
            <pc:sldMk cId="1209567867" sldId="284"/>
            <ac:graphicFrameMk id="7" creationId="{79D13751-3A45-D86B-FB23-D456253D825B}"/>
          </ac:graphicFrameMkLst>
        </pc:graphicFrameChg>
        <pc:picChg chg="add del mod">
          <ac:chgData name="Berenice Rodriguez" userId="4d4c2c02-3088-409a-98a5-4702c4b306dc" providerId="ADAL" clId="{63876825-56CD-4981-8766-440A18E1858C}" dt="2024-10-28T17:07:32.727" v="872" actId="478"/>
          <ac:picMkLst>
            <pc:docMk/>
            <pc:sldMk cId="1209567867" sldId="284"/>
            <ac:picMk id="4" creationId="{EA98EBA0-E582-244F-423B-EFED23B5FFC6}"/>
          </ac:picMkLst>
        </pc:picChg>
      </pc:sldChg>
      <pc:sldChg chg="addSp modSp new mod modClrScheme chgLayout">
        <pc:chgData name="Berenice Rodriguez" userId="4d4c2c02-3088-409a-98a5-4702c4b306dc" providerId="ADAL" clId="{63876825-56CD-4981-8766-440A18E1858C}" dt="2024-10-28T23:16:03.969" v="2385" actId="27636"/>
        <pc:sldMkLst>
          <pc:docMk/>
          <pc:sldMk cId="3062010702" sldId="285"/>
        </pc:sldMkLst>
        <pc:spChg chg="add mod">
          <ac:chgData name="Berenice Rodriguez" userId="4d4c2c02-3088-409a-98a5-4702c4b306dc" providerId="ADAL" clId="{63876825-56CD-4981-8766-440A18E1858C}" dt="2024-10-28T23:16:00.269" v="2383" actId="27636"/>
          <ac:spMkLst>
            <pc:docMk/>
            <pc:sldMk cId="3062010702" sldId="285"/>
            <ac:spMk id="6" creationId="{49E48039-8153-EE97-5D22-31D2BF118EE5}"/>
          </ac:spMkLst>
        </pc:spChg>
        <pc:spChg chg="add mod">
          <ac:chgData name="Berenice Rodriguez" userId="4d4c2c02-3088-409a-98a5-4702c4b306dc" providerId="ADAL" clId="{63876825-56CD-4981-8766-440A18E1858C}" dt="2024-10-28T23:16:03.969" v="2385" actId="27636"/>
          <ac:spMkLst>
            <pc:docMk/>
            <pc:sldMk cId="3062010702" sldId="285"/>
            <ac:spMk id="8" creationId="{C664D0AE-155B-6144-2C37-9CC9404BCE6F}"/>
          </ac:spMkLst>
        </pc:spChg>
      </pc:sldChg>
      <pc:sldChg chg="addSp delSp modSp new mod">
        <pc:chgData name="Berenice Rodriguez" userId="4d4c2c02-3088-409a-98a5-4702c4b306dc" providerId="ADAL" clId="{63876825-56CD-4981-8766-440A18E1858C}" dt="2024-10-28T19:26:17.611" v="2273" actId="20577"/>
        <pc:sldMkLst>
          <pc:docMk/>
          <pc:sldMk cId="1842566338" sldId="286"/>
        </pc:sldMkLst>
        <pc:spChg chg="add mod">
          <ac:chgData name="Berenice Rodriguez" userId="4d4c2c02-3088-409a-98a5-4702c4b306dc" providerId="ADAL" clId="{63876825-56CD-4981-8766-440A18E1858C}" dt="2024-10-28T19:26:17.611" v="2273" actId="20577"/>
          <ac:spMkLst>
            <pc:docMk/>
            <pc:sldMk cId="1842566338" sldId="286"/>
            <ac:spMk id="2" creationId="{399072C3-A78A-B9B4-25F8-4CA031738678}"/>
          </ac:spMkLst>
        </pc:spChg>
        <pc:picChg chg="add mod">
          <ac:chgData name="Berenice Rodriguez" userId="4d4c2c02-3088-409a-98a5-4702c4b306dc" providerId="ADAL" clId="{63876825-56CD-4981-8766-440A18E1858C}" dt="2024-10-28T19:25:34.817" v="2221" actId="1076"/>
          <ac:picMkLst>
            <pc:docMk/>
            <pc:sldMk cId="1842566338" sldId="286"/>
            <ac:picMk id="3" creationId="{8A77E7E4-69C6-FD0C-24A0-B7EE26A1732C}"/>
          </ac:picMkLst>
        </pc:picChg>
        <pc:picChg chg="add del mod">
          <ac:chgData name="Berenice Rodriguez" userId="4d4c2c02-3088-409a-98a5-4702c4b306dc" providerId="ADAL" clId="{63876825-56CD-4981-8766-440A18E1858C}" dt="2024-10-28T19:16:58.817" v="2036" actId="478"/>
          <ac:picMkLst>
            <pc:docMk/>
            <pc:sldMk cId="1842566338" sldId="286"/>
            <ac:picMk id="1026" creationId="{6AFA3BD2-4D6B-766E-392C-C5EA87FCFE15}"/>
          </ac:picMkLst>
        </pc:picChg>
      </pc:sldChg>
    </pc:docChg>
  </pc:docChgLst>
  <pc:docChgLst>
    <pc:chgData name="Berenice Rodriguez" userId="4d4c2c02-3088-409a-98a5-4702c4b306dc" providerId="ADAL" clId="{7F933FFD-2458-4FF4-B07B-5DDE426B45C6}"/>
    <pc:docChg chg="custSel modSld sldOrd">
      <pc:chgData name="Berenice Rodriguez" userId="4d4c2c02-3088-409a-98a5-4702c4b306dc" providerId="ADAL" clId="{7F933FFD-2458-4FF4-B07B-5DDE426B45C6}" dt="2024-12-02T19:46:04.179" v="15" actId="26606"/>
      <pc:docMkLst>
        <pc:docMk/>
      </pc:docMkLst>
      <pc:sldChg chg="addSp delSp modSp mod">
        <pc:chgData name="Berenice Rodriguez" userId="4d4c2c02-3088-409a-98a5-4702c4b306dc" providerId="ADAL" clId="{7F933FFD-2458-4FF4-B07B-5DDE426B45C6}" dt="2024-12-02T19:45:33.666" v="12" actId="26606"/>
        <pc:sldMkLst>
          <pc:docMk/>
          <pc:sldMk cId="462557447" sldId="280"/>
        </pc:sldMkLst>
        <pc:picChg chg="del">
          <ac:chgData name="Berenice Rodriguez" userId="4d4c2c02-3088-409a-98a5-4702c4b306dc" providerId="ADAL" clId="{7F933FFD-2458-4FF4-B07B-5DDE426B45C6}" dt="2024-12-02T19:43:59.589" v="7" actId="478"/>
          <ac:picMkLst>
            <pc:docMk/>
            <pc:sldMk cId="462557447" sldId="280"/>
            <ac:picMk id="3" creationId="{88B6ABE2-4DC7-D7DE-2E79-3BC2A73CE0C2}"/>
          </ac:picMkLst>
        </pc:picChg>
        <pc:picChg chg="add del mod">
          <ac:chgData name="Berenice Rodriguez" userId="4d4c2c02-3088-409a-98a5-4702c4b306dc" providerId="ADAL" clId="{7F933FFD-2458-4FF4-B07B-5DDE426B45C6}" dt="2024-12-02T19:45:13.918" v="10" actId="478"/>
          <ac:picMkLst>
            <pc:docMk/>
            <pc:sldMk cId="462557447" sldId="280"/>
            <ac:picMk id="4" creationId="{5FD6BF9D-B772-F0E2-C4AA-BE26EFFEDC9D}"/>
          </ac:picMkLst>
        </pc:picChg>
        <pc:picChg chg="add mod">
          <ac:chgData name="Berenice Rodriguez" userId="4d4c2c02-3088-409a-98a5-4702c4b306dc" providerId="ADAL" clId="{7F933FFD-2458-4FF4-B07B-5DDE426B45C6}" dt="2024-12-02T19:45:33.666" v="12" actId="26606"/>
          <ac:picMkLst>
            <pc:docMk/>
            <pc:sldMk cId="462557447" sldId="280"/>
            <ac:picMk id="6" creationId="{796B3230-0963-7F01-4090-F13833EE9B09}"/>
          </ac:picMkLst>
        </pc:picChg>
      </pc:sldChg>
      <pc:sldChg chg="ord">
        <pc:chgData name="Berenice Rodriguez" userId="4d4c2c02-3088-409a-98a5-4702c4b306dc" providerId="ADAL" clId="{7F933FFD-2458-4FF4-B07B-5DDE426B45C6}" dt="2024-12-02T18:02:12.877" v="1"/>
        <pc:sldMkLst>
          <pc:docMk/>
          <pc:sldMk cId="4221576166" sldId="281"/>
        </pc:sldMkLst>
      </pc:sldChg>
      <pc:sldChg chg="addSp delSp modSp mod ord">
        <pc:chgData name="Berenice Rodriguez" userId="4d4c2c02-3088-409a-98a5-4702c4b306dc" providerId="ADAL" clId="{7F933FFD-2458-4FF4-B07B-5DDE426B45C6}" dt="2024-12-02T19:46:04.179" v="15" actId="26606"/>
        <pc:sldMkLst>
          <pc:docMk/>
          <pc:sldMk cId="3147157763" sldId="282"/>
        </pc:sldMkLst>
        <pc:picChg chg="del">
          <ac:chgData name="Berenice Rodriguez" userId="4d4c2c02-3088-409a-98a5-4702c4b306dc" providerId="ADAL" clId="{7F933FFD-2458-4FF4-B07B-5DDE426B45C6}" dt="2024-12-02T19:43:44.929" v="4" actId="478"/>
          <ac:picMkLst>
            <pc:docMk/>
            <pc:sldMk cId="3147157763" sldId="282"/>
            <ac:picMk id="3" creationId="{960EB629-E198-3AAA-77FC-364E0D900317}"/>
          </ac:picMkLst>
        </pc:picChg>
        <pc:picChg chg="add del mod">
          <ac:chgData name="Berenice Rodriguez" userId="4d4c2c02-3088-409a-98a5-4702c4b306dc" providerId="ADAL" clId="{7F933FFD-2458-4FF4-B07B-5DDE426B45C6}" dt="2024-12-02T19:46:01.651" v="13" actId="478"/>
          <ac:picMkLst>
            <pc:docMk/>
            <pc:sldMk cId="3147157763" sldId="282"/>
            <ac:picMk id="4" creationId="{1EC32E33-D89A-5877-8F5B-4B0FBCF3FDE6}"/>
          </ac:picMkLst>
        </pc:picChg>
        <pc:picChg chg="add mod">
          <ac:chgData name="Berenice Rodriguez" userId="4d4c2c02-3088-409a-98a5-4702c4b306dc" providerId="ADAL" clId="{7F933FFD-2458-4FF4-B07B-5DDE426B45C6}" dt="2024-12-02T19:46:04.179" v="15" actId="26606"/>
          <ac:picMkLst>
            <pc:docMk/>
            <pc:sldMk cId="3147157763" sldId="282"/>
            <ac:picMk id="6" creationId="{1C18AE00-B620-784C-4C02-9774E71EAD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rodriguez@vcccd.ed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Payroll / HR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Berenice Rodriguez, Senior Administrative Assistant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9634" y="145123"/>
            <a:ext cx="9601200" cy="624721"/>
          </a:xfrm>
        </p:spPr>
        <p:txBody>
          <a:bodyPr anchor="b">
            <a:normAutofit/>
          </a:bodyPr>
          <a:lstStyle/>
          <a:p>
            <a:r>
              <a:rPr lang="en-US" dirty="0"/>
              <a:t>Completing your timesheet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10E7649-3F97-7378-FAEB-6367E949E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844"/>
            <a:ext cx="12192000" cy="3764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8267BD-4833-39FE-2183-7E5DB6706D65}"/>
              </a:ext>
            </a:extLst>
          </p:cNvPr>
          <p:cNvSpPr txBox="1"/>
          <p:nvPr/>
        </p:nvSpPr>
        <p:spPr>
          <a:xfrm>
            <a:off x="142874" y="4650774"/>
            <a:ext cx="11915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Enter the hours worked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/>
              <a:t>If you are claiming sick hours, please ensure you have hours accrued or the system will automatically deduct at the end of payroll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/>
              <a:t>If you have two assignments, you MUST ensure the hours do not overlap  (ex: 5hrs / 4hrs)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/>
              <a:t>Disregard “SUBMIT BY DATE”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/>
              <a:t>DO NOT enter hours for entire pay period before you work the hours (1 exception only)</a:t>
            </a:r>
          </a:p>
        </p:txBody>
      </p:sp>
    </p:spTree>
    <p:extLst>
      <p:ext uri="{BB962C8B-B14F-4D97-AF65-F5344CB8AC3E}">
        <p14:creationId xmlns:p14="http://schemas.microsoft.com/office/powerpoint/2010/main" val="16694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7883" y="0"/>
            <a:ext cx="9601200" cy="1069940"/>
          </a:xfrm>
        </p:spPr>
        <p:txBody>
          <a:bodyPr anchor="b">
            <a:normAutofit/>
          </a:bodyPr>
          <a:lstStyle/>
          <a:p>
            <a:r>
              <a:rPr lang="en-US" sz="4000"/>
              <a:t>Time Conversions</a:t>
            </a:r>
          </a:p>
        </p:txBody>
      </p:sp>
      <p:pic>
        <p:nvPicPr>
          <p:cNvPr id="3" name="Picture 2" descr="A table of time and time&#10;&#10;Description automatically generated with medium confidence">
            <a:extLst>
              <a:ext uri="{FF2B5EF4-FFF2-40B4-BE49-F238E27FC236}">
                <a16:creationId xmlns:a16="http://schemas.microsoft.com/office/drawing/2014/main" id="{4EADF7D5-2A7E-DD48-A8C0-2BCAF79CE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480" y="269269"/>
            <a:ext cx="5197755" cy="6319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33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9445-C730-2A02-4250-F0500F35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7028"/>
            <a:ext cx="9601200" cy="1069940"/>
          </a:xfrm>
        </p:spPr>
        <p:txBody>
          <a:bodyPr>
            <a:normAutofit/>
          </a:bodyPr>
          <a:lstStyle/>
          <a:p>
            <a:r>
              <a:rPr lang="en-US" sz="4000" dirty="0"/>
              <a:t>Pay Periods / Working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71FF5-17B6-DB13-0D6B-B526B9052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 pay periods a month</a:t>
            </a:r>
          </a:p>
          <a:p>
            <a:pPr lvl="1"/>
            <a:r>
              <a:rPr lang="en-US" sz="2600" dirty="0"/>
              <a:t>1</a:t>
            </a:r>
            <a:r>
              <a:rPr lang="en-US" sz="2600" baseline="30000" dirty="0"/>
              <a:t>st</a:t>
            </a:r>
            <a:r>
              <a:rPr lang="en-US" sz="2600" dirty="0"/>
              <a:t> – 15</a:t>
            </a:r>
            <a:r>
              <a:rPr lang="en-US" sz="2600" baseline="30000" dirty="0"/>
              <a:t>th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16</a:t>
            </a:r>
            <a:r>
              <a:rPr lang="en-US" sz="2600" baseline="30000" dirty="0"/>
              <a:t>th</a:t>
            </a:r>
            <a:r>
              <a:rPr lang="en-US" sz="2600" dirty="0"/>
              <a:t> – last day of the month</a:t>
            </a:r>
          </a:p>
          <a:p>
            <a:r>
              <a:rPr lang="en-US" sz="2800" dirty="0"/>
              <a:t>Make note of holidays and campus closures</a:t>
            </a:r>
          </a:p>
          <a:p>
            <a:pPr lvl="1"/>
            <a:r>
              <a:rPr lang="en-US" sz="2400" i="1" dirty="0"/>
              <a:t>Hours should not be claimed on these days</a:t>
            </a:r>
          </a:p>
          <a:p>
            <a:pPr marL="0" indent="0">
              <a:buNone/>
            </a:pPr>
            <a:endParaRPr lang="en-US" sz="3000" dirty="0"/>
          </a:p>
          <a:p>
            <a:endParaRPr lang="en-US" sz="2800" dirty="0"/>
          </a:p>
          <a:p>
            <a:pPr lvl="1"/>
            <a:endParaRPr lang="en-US" sz="2600" dirty="0"/>
          </a:p>
          <a:p>
            <a:pPr marL="27432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676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C2FD0-6692-A046-97F0-90BA4BBE4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79AF62-DBD5-EA56-1652-C506D3A0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687324"/>
          </a:xfrm>
        </p:spPr>
        <p:txBody>
          <a:bodyPr anchor="b">
            <a:normAutofit/>
          </a:bodyPr>
          <a:lstStyle/>
          <a:p>
            <a:r>
              <a:rPr lang="en-US" sz="4000" dirty="0"/>
              <a:t>Deadlines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EE71FAC-F9B0-A468-FC75-AD7E5E8D1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1214257"/>
            <a:ext cx="11811000" cy="53785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Deadlines are assigned to us by the district 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I receive payroll calendars one or two months in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Deadlines set according to the day I must submit report to district payroll. Process 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Your submission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Supervisor review and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I review, audit and process each submission</a:t>
            </a:r>
          </a:p>
          <a:p>
            <a:endParaRPr lang="en-US" i="1" dirty="0"/>
          </a:p>
          <a:p>
            <a:pPr algn="ctr"/>
            <a:r>
              <a:rPr lang="en-US" dirty="0"/>
              <a:t>The only time you can submit hours prior to working them is when the due date is prior to the end of the pay period</a:t>
            </a:r>
          </a:p>
          <a:p>
            <a:pPr algn="ctr"/>
            <a:r>
              <a:rPr lang="en-US" i="1" dirty="0"/>
              <a:t>Example: Due date for 1</a:t>
            </a:r>
            <a:r>
              <a:rPr lang="en-US" i="1" baseline="30000" dirty="0"/>
              <a:t>st</a:t>
            </a:r>
            <a:r>
              <a:rPr lang="en-US" i="1" dirty="0"/>
              <a:t> – 15</a:t>
            </a:r>
            <a:r>
              <a:rPr lang="en-US" i="1" baseline="30000" dirty="0"/>
              <a:t>th</a:t>
            </a:r>
            <a:r>
              <a:rPr lang="en-US" i="1" dirty="0"/>
              <a:t> of the month is due on the 12</a:t>
            </a:r>
            <a:r>
              <a:rPr lang="en-US" i="1" baseline="30000" dirty="0"/>
              <a:t>th</a:t>
            </a:r>
            <a:r>
              <a:rPr lang="en-US" i="1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377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DDDC0-9109-A682-D4A4-861F3C8C4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47" y="68263"/>
            <a:ext cx="1050230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57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18AE00-B620-784C-4C02-9774E71EA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81" y="68263"/>
            <a:ext cx="1046143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715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6B3230-0963-7F01-4090-F13833EE9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47" y="68263"/>
            <a:ext cx="1050230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5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E2F6-AE61-965C-6C26-DD26690E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069940"/>
          </a:xfrm>
        </p:spPr>
        <p:txBody>
          <a:bodyPr anchor="b">
            <a:normAutofit/>
          </a:bodyPr>
          <a:lstStyle/>
          <a:p>
            <a:r>
              <a:rPr lang="en-US" sz="4000" dirty="0"/>
              <a:t>Pay Days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C157E7-162D-3146-6611-E49E59491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4" y="1362075"/>
            <a:ext cx="11495314" cy="513362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Payday falls on every 10</a:t>
            </a:r>
            <a:r>
              <a:rPr lang="en-US" sz="2800" baseline="30000" dirty="0"/>
              <a:t>th</a:t>
            </a:r>
            <a:r>
              <a:rPr lang="en-US" sz="2800" dirty="0"/>
              <a:t> and 25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pPr lvl="1"/>
            <a:r>
              <a:rPr lang="en-US" sz="2600" dirty="0"/>
              <a:t>10</a:t>
            </a:r>
            <a:r>
              <a:rPr lang="en-US" sz="2600" baseline="30000" dirty="0"/>
              <a:t>th</a:t>
            </a:r>
            <a:r>
              <a:rPr lang="en-US" sz="2600" dirty="0"/>
              <a:t> – Pay for the 16</a:t>
            </a:r>
            <a:r>
              <a:rPr lang="en-US" sz="2600" baseline="30000" dirty="0"/>
              <a:t>th</a:t>
            </a:r>
            <a:r>
              <a:rPr lang="en-US" sz="2600" dirty="0"/>
              <a:t> – end of month of previous month</a:t>
            </a:r>
          </a:p>
          <a:p>
            <a:pPr lvl="1"/>
            <a:r>
              <a:rPr lang="en-US" sz="2600" dirty="0"/>
              <a:t>25</a:t>
            </a:r>
            <a:r>
              <a:rPr lang="en-US" sz="2600" baseline="30000" dirty="0"/>
              <a:t>th</a:t>
            </a:r>
            <a:r>
              <a:rPr lang="en-US" sz="2600" dirty="0"/>
              <a:t> – Pay for the 1</a:t>
            </a:r>
            <a:r>
              <a:rPr lang="en-US" sz="2600" baseline="30000" dirty="0"/>
              <a:t>st</a:t>
            </a:r>
            <a:r>
              <a:rPr lang="en-US" sz="2600" dirty="0"/>
              <a:t> – 15</a:t>
            </a:r>
            <a:r>
              <a:rPr lang="en-US" sz="2600" baseline="30000" dirty="0"/>
              <a:t>th</a:t>
            </a:r>
            <a:r>
              <a:rPr lang="en-US" sz="2600" dirty="0"/>
              <a:t> of current month</a:t>
            </a:r>
          </a:p>
          <a:p>
            <a:pPr lvl="1"/>
            <a:endParaRPr lang="en-US" sz="2600" dirty="0"/>
          </a:p>
          <a:p>
            <a:pPr marL="0" indent="0" algn="ctr">
              <a:buNone/>
            </a:pPr>
            <a:r>
              <a:rPr lang="en-US" sz="2800" dirty="0"/>
              <a:t>If the 10</a:t>
            </a:r>
            <a:r>
              <a:rPr lang="en-US" sz="2800" baseline="30000" dirty="0"/>
              <a:t>th</a:t>
            </a:r>
            <a:r>
              <a:rPr lang="en-US" sz="2800" dirty="0"/>
              <a:t> or 25</a:t>
            </a:r>
            <a:r>
              <a:rPr lang="en-US" sz="2800" baseline="30000" dirty="0"/>
              <a:t>th</a:t>
            </a:r>
            <a:r>
              <a:rPr lang="en-US" sz="2800" dirty="0"/>
              <a:t> fall on a weekend or holiday, you will be paid the last working day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i="1" dirty="0"/>
              <a:t>If you receive direct deposit, you will receive it on payday </a:t>
            </a:r>
          </a:p>
          <a:p>
            <a:pPr marL="0" indent="0" algn="ctr">
              <a:buNone/>
            </a:pPr>
            <a:r>
              <a:rPr lang="en-US" sz="2800" i="1" dirty="0"/>
              <a:t>If you receive a paper check, it will be mailed out that day. It can take a couple of days for you to receive it in the mail </a:t>
            </a:r>
          </a:p>
        </p:txBody>
      </p:sp>
    </p:spTree>
    <p:extLst>
      <p:ext uri="{BB962C8B-B14F-4D97-AF65-F5344CB8AC3E}">
        <p14:creationId xmlns:p14="http://schemas.microsoft.com/office/powerpoint/2010/main" val="15190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815B-43C0-5E92-6EBA-E0E622C32255}"/>
              </a:ext>
            </a:extLst>
          </p:cNvPr>
          <p:cNvSpPr txBox="1">
            <a:spLocks/>
          </p:cNvSpPr>
          <p:nvPr/>
        </p:nvSpPr>
        <p:spPr>
          <a:xfrm>
            <a:off x="612648" y="265176"/>
            <a:ext cx="8229600" cy="8392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Late timesheets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15ECACE-B8EB-F4DC-2571-AB14765BFF93}"/>
              </a:ext>
            </a:extLst>
          </p:cNvPr>
          <p:cNvSpPr txBox="1">
            <a:spLocks/>
          </p:cNvSpPr>
          <p:nvPr/>
        </p:nvSpPr>
        <p:spPr>
          <a:xfrm>
            <a:off x="612648" y="1306286"/>
            <a:ext cx="10989544" cy="5286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800" dirty="0"/>
              <a:t>Timesheets not submitted or approved on time will have to be submitted next pay period</a:t>
            </a:r>
          </a:p>
          <a:p>
            <a:pPr marL="560070" lvl="1" indent="-285750"/>
            <a:r>
              <a:rPr lang="en-US" sz="2400" i="1" dirty="0"/>
              <a:t>There is a grace period – you can submit your timesheet no later than the day after it is due</a:t>
            </a:r>
          </a:p>
          <a:p>
            <a:pPr marL="285750" indent="-285750"/>
            <a:r>
              <a:rPr lang="en-US" sz="2800" dirty="0"/>
              <a:t>If timesheets are either not submitted or approved by the supervisor’s deadline, a paper timesheet will have to be submitted as soon as possible</a:t>
            </a:r>
          </a:p>
          <a:p>
            <a:pPr marL="560070" lvl="1" indent="-285750"/>
            <a:r>
              <a:rPr lang="en-US" sz="2400" i="1" dirty="0"/>
              <a:t>I will try to process the timesheet as soon as possible but cannot guarantee it will be processed during current pay period</a:t>
            </a:r>
          </a:p>
          <a:p>
            <a:pPr marL="560070" lvl="1" indent="-285750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2095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E48039-8153-EE97-5D22-31D2BF11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668273"/>
          </a:xfrm>
        </p:spPr>
        <p:txBody>
          <a:bodyPr>
            <a:normAutofit/>
          </a:bodyPr>
          <a:lstStyle/>
          <a:p>
            <a:r>
              <a:rPr lang="en-US" sz="4000" dirty="0"/>
              <a:t>P.S.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664D0AE-155B-6144-2C37-9CC9404B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019175"/>
            <a:ext cx="11045952" cy="54768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You can see if your timesheet has been approved by your supervisor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/>
              <a:t>If there is a mistake and they return the timesheet for correction, you MUST correct and resubmit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 will send an email to you a week before timesheets are due and include upcoming deadlines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/>
              <a:t>If you would like me to update the email you receive my messages on, please let me know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If you want to start direct deposit or change banking information, you can stop by in person to do so OR email me from your VCCCD 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If you have issues accessing your timesheet, reach out to me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Hours /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39781"/>
            <a:ext cx="9601200" cy="3161842"/>
          </a:xfrm>
        </p:spPr>
        <p:txBody>
          <a:bodyPr/>
          <a:lstStyle/>
          <a:p>
            <a:r>
              <a:rPr lang="en-US" sz="2800" dirty="0"/>
              <a:t>Up to 20 hours a week</a:t>
            </a:r>
          </a:p>
          <a:p>
            <a:pPr lvl="1"/>
            <a:r>
              <a:rPr lang="en-US" sz="2400" i="1" dirty="0"/>
              <a:t>If you have two job assignments, you must ensure you stay within the 20 hours between both jobs</a:t>
            </a:r>
          </a:p>
          <a:p>
            <a:r>
              <a:rPr lang="en-US" sz="2800" dirty="0"/>
              <a:t>Week runs Monday through Sunday</a:t>
            </a:r>
          </a:p>
          <a:p>
            <a:pPr lvl="1"/>
            <a:r>
              <a:rPr lang="en-US" sz="2400" i="1" dirty="0"/>
              <a:t>Some departments have events on weekends</a:t>
            </a:r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rushstrokes with white text&#10;&#10;Description automatically generated">
            <a:extLst>
              <a:ext uri="{FF2B5EF4-FFF2-40B4-BE49-F238E27FC236}">
                <a16:creationId xmlns:a16="http://schemas.microsoft.com/office/drawing/2014/main" id="{8A77E7E4-69C6-FD0C-24A0-B7EE26A1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76" y="1484353"/>
            <a:ext cx="10081047" cy="3889293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399072C3-A78A-B9B4-25F8-4CA031738678}"/>
              </a:ext>
            </a:extLst>
          </p:cNvPr>
          <p:cNvSpPr txBox="1">
            <a:spLocks/>
          </p:cNvSpPr>
          <p:nvPr/>
        </p:nvSpPr>
        <p:spPr>
          <a:xfrm>
            <a:off x="257175" y="5486400"/>
            <a:ext cx="4162425" cy="990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Contact: Berenice Rodriguez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brodriguez@vcccd.edu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805-678-5157</a:t>
            </a:r>
          </a:p>
        </p:txBody>
      </p:sp>
    </p:spTree>
    <p:extLst>
      <p:ext uri="{BB962C8B-B14F-4D97-AF65-F5344CB8AC3E}">
        <p14:creationId xmlns:p14="http://schemas.microsoft.com/office/powerpoint/2010/main" val="18425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Sick Hours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70903-D516-7985-48DE-61F622ABE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Accrue 1 hour of sick for every 30 hours worked</a:t>
            </a:r>
          </a:p>
          <a:p>
            <a:pPr lvl="1"/>
            <a:r>
              <a:rPr lang="en-US" sz="2400" i="1" dirty="0"/>
              <a:t>Up to 24 hours</a:t>
            </a:r>
          </a:p>
          <a:p>
            <a:r>
              <a:rPr lang="en-US" sz="2800" dirty="0"/>
              <a:t>Hours will transfer between departments</a:t>
            </a:r>
          </a:p>
          <a:p>
            <a:r>
              <a:rPr lang="en-US" sz="2800" dirty="0"/>
              <a:t>Hours cannot be “cashed out”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I do not have access to see how much sick time you have. You can see your sick time balance in your portal</a:t>
            </a:r>
          </a:p>
        </p:txBody>
      </p:sp>
    </p:spTree>
    <p:extLst>
      <p:ext uri="{BB962C8B-B14F-4D97-AF65-F5344CB8AC3E}">
        <p14:creationId xmlns:p14="http://schemas.microsoft.com/office/powerpoint/2010/main" val="679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105025"/>
            <a:ext cx="9944100" cy="3400425"/>
          </a:xfrm>
        </p:spPr>
        <p:txBody>
          <a:bodyPr>
            <a:normAutofit/>
          </a:bodyPr>
          <a:lstStyle/>
          <a:p>
            <a:r>
              <a:rPr lang="en-US" sz="2800" dirty="0"/>
              <a:t>A paid 10-minute break for every four (4) hours worked</a:t>
            </a:r>
          </a:p>
          <a:p>
            <a:r>
              <a:rPr lang="en-US" sz="2800" dirty="0"/>
              <a:t>An uninterrupted 30-minute UNPAID meal break when working more than five (5) hours in a day</a:t>
            </a:r>
          </a:p>
        </p:txBody>
      </p:sp>
    </p:spTree>
    <p:extLst>
      <p:ext uri="{BB962C8B-B14F-4D97-AF65-F5344CB8AC3E}">
        <p14:creationId xmlns:p14="http://schemas.microsoft.com/office/powerpoint/2010/main" val="762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7028"/>
            <a:ext cx="9601200" cy="1069940"/>
          </a:xfrm>
        </p:spPr>
        <p:txBody>
          <a:bodyPr>
            <a:normAutofit/>
          </a:bodyPr>
          <a:lstStyle/>
          <a:p>
            <a:r>
              <a:rPr lang="en-US" sz="4000" dirty="0"/>
              <a:t>Unit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466850"/>
            <a:ext cx="10410824" cy="5172075"/>
          </a:xfrm>
        </p:spPr>
        <p:txBody>
          <a:bodyPr>
            <a:normAutofit/>
          </a:bodyPr>
          <a:lstStyle/>
          <a:p>
            <a:r>
              <a:rPr lang="en-US" sz="2800" dirty="0"/>
              <a:t>All students must be enrolled full time (12 units) unless…</a:t>
            </a:r>
          </a:p>
          <a:p>
            <a:pPr lvl="1"/>
            <a:r>
              <a:rPr lang="en-US" sz="2600" dirty="0"/>
              <a:t>Receiving Federal Work Study (6 units)</a:t>
            </a:r>
          </a:p>
          <a:p>
            <a:pPr lvl="1"/>
            <a:r>
              <a:rPr lang="en-US" sz="2600" dirty="0"/>
              <a:t>CalWORKs Student (6 units)</a:t>
            </a:r>
          </a:p>
          <a:p>
            <a:pPr lvl="1"/>
            <a:r>
              <a:rPr lang="en-US" sz="2600" dirty="0"/>
              <a:t>EAC Students – </a:t>
            </a:r>
            <a:r>
              <a:rPr lang="en-US" sz="2600" i="1" dirty="0"/>
              <a:t>must provide unit letter every semester</a:t>
            </a:r>
            <a:endParaRPr lang="en-US" sz="2600" dirty="0"/>
          </a:p>
          <a:p>
            <a:pPr lvl="1"/>
            <a:endParaRPr lang="en-US" sz="2600" dirty="0"/>
          </a:p>
          <a:p>
            <a:pPr lvl="1"/>
            <a:r>
              <a:rPr lang="en-US" sz="2400" i="1" dirty="0"/>
              <a:t>If you are a student at a university, you must show proof of full-time enrollment every semester</a:t>
            </a:r>
          </a:p>
          <a:p>
            <a:pPr marL="274320" lvl="1" indent="0">
              <a:buNone/>
            </a:pPr>
            <a:endParaRPr lang="en-US" sz="2600" i="1" dirty="0"/>
          </a:p>
          <a:p>
            <a:pPr marL="274320" lvl="1" indent="0" algn="ctr">
              <a:buNone/>
            </a:pPr>
            <a:r>
              <a:rPr lang="en-US" sz="2600" b="1" u="sng" dirty="0"/>
              <a:t>We run unit checks throughout the semester &amp; if you are below the required units, you will be asked to stop working immediately</a:t>
            </a:r>
          </a:p>
        </p:txBody>
      </p:sp>
    </p:spTree>
    <p:extLst>
      <p:ext uri="{BB962C8B-B14F-4D97-AF65-F5344CB8AC3E}">
        <p14:creationId xmlns:p14="http://schemas.microsoft.com/office/powerpoint/2010/main" val="2499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648" y="578392"/>
            <a:ext cx="8229600" cy="1451229"/>
          </a:xfrm>
        </p:spPr>
        <p:txBody>
          <a:bodyPr>
            <a:normAutofit/>
          </a:bodyPr>
          <a:lstStyle/>
          <a:p>
            <a:r>
              <a:rPr lang="en-US" sz="4000" dirty="0"/>
              <a:t>Deductions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98348" y="2350043"/>
            <a:ext cx="10969752" cy="364118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Students enrolled in 6 or more units are exempt from FICA (Social Security &amp; Medicare)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/>
              <a:t>If students work during the break between terms or during the summer (&amp; not enrolled) are not exempt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/>
              <a:t>System will automatically revert from taxable to exempt based on current enrollment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lvl="1" algn="ctr"/>
            <a:r>
              <a:rPr lang="en-US" sz="2400" dirty="0"/>
              <a:t>I am not authorized to make any deduction changes after initial set-up. You can make any changes through your portal</a:t>
            </a:r>
          </a:p>
        </p:txBody>
      </p:sp>
    </p:spTree>
    <p:extLst>
      <p:ext uri="{BB962C8B-B14F-4D97-AF65-F5344CB8AC3E}">
        <p14:creationId xmlns:p14="http://schemas.microsoft.com/office/powerpoint/2010/main" val="39997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Position / Hourly Rates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23875" y="1981201"/>
            <a:ext cx="11134725" cy="4772024"/>
          </a:xfrm>
        </p:spPr>
        <p:txBody>
          <a:bodyPr>
            <a:normAutofit/>
          </a:bodyPr>
          <a:lstStyle/>
          <a:p>
            <a:r>
              <a:rPr lang="en-US" sz="2800" dirty="0"/>
              <a:t>Student Assistant - </a:t>
            </a:r>
            <a:r>
              <a:rPr lang="en-US" sz="2800" u="sng" dirty="0"/>
              <a:t>$16.00</a:t>
            </a:r>
          </a:p>
          <a:p>
            <a:pPr lvl="1"/>
            <a:r>
              <a:rPr lang="en-US" sz="2000" i="1" dirty="0"/>
              <a:t>Limited prior knowledge/initial experience: clerical, equipment control, front office/desk</a:t>
            </a:r>
          </a:p>
          <a:p>
            <a:r>
              <a:rPr lang="en-US" sz="2800" dirty="0"/>
              <a:t>Student Specialist I - </a:t>
            </a:r>
            <a:r>
              <a:rPr lang="en-US" sz="2800" u="sng" dirty="0"/>
              <a:t>$16.80</a:t>
            </a:r>
          </a:p>
          <a:p>
            <a:pPr lvl="1"/>
            <a:r>
              <a:rPr lang="en-US" sz="2000" i="1" dirty="0"/>
              <a:t>Moderate to high skill set: peer advising, tech. support</a:t>
            </a:r>
          </a:p>
          <a:p>
            <a:r>
              <a:rPr lang="en-US" sz="2800" dirty="0"/>
              <a:t>Student Specialist II - </a:t>
            </a:r>
            <a:r>
              <a:rPr lang="en-US" sz="2800" u="sng" dirty="0"/>
              <a:t>$17.64</a:t>
            </a:r>
          </a:p>
          <a:p>
            <a:pPr lvl="1"/>
            <a:r>
              <a:rPr lang="en-US" sz="2000" i="1" dirty="0"/>
              <a:t>Advanced skills: tutoring, group facilitation, supplemental instruction </a:t>
            </a:r>
          </a:p>
          <a:p>
            <a:pPr lvl="1"/>
            <a:endParaRPr lang="en-US" sz="2000" i="1" dirty="0"/>
          </a:p>
          <a:p>
            <a:pPr marL="274320" lvl="1" indent="0" algn="ctr">
              <a:buNone/>
            </a:pPr>
            <a:r>
              <a:rPr lang="en-US" sz="2400" dirty="0"/>
              <a:t>Rates are determined by your department</a:t>
            </a:r>
          </a:p>
          <a:p>
            <a:pPr marL="274320" lvl="1" indent="0" algn="ctr">
              <a:buNone/>
            </a:pPr>
            <a:r>
              <a:rPr lang="en-US" sz="2400" dirty="0"/>
              <a:t>Increases are board dependent &amp; in accordance with the state’s minimum wage</a:t>
            </a:r>
          </a:p>
        </p:txBody>
      </p:sp>
    </p:spTree>
    <p:extLst>
      <p:ext uri="{BB962C8B-B14F-4D97-AF65-F5344CB8AC3E}">
        <p14:creationId xmlns:p14="http://schemas.microsoft.com/office/powerpoint/2010/main" val="14286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777728"/>
          </a:xfrm>
        </p:spPr>
        <p:txBody>
          <a:bodyPr>
            <a:normAutofit/>
          </a:bodyPr>
          <a:lstStyle/>
          <a:p>
            <a:r>
              <a:rPr lang="en-US" sz="4000" dirty="0"/>
              <a:t>Student Worker Portal </a:t>
            </a: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6063D56A-AA4E-B609-7ED8-E4B47327A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97" y="1303847"/>
            <a:ext cx="3781501" cy="4906948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1D48DE0-584D-84C4-BBF6-E6091C67B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106" y="1303847"/>
            <a:ext cx="7914297" cy="27320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1B183-DA16-A829-CB96-7131940B3BCB}"/>
              </a:ext>
            </a:extLst>
          </p:cNvPr>
          <p:cNvSpPr txBox="1"/>
          <p:nvPr/>
        </p:nvSpPr>
        <p:spPr>
          <a:xfrm>
            <a:off x="4505325" y="4600046"/>
            <a:ext cx="6924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Access your timesheet, paystubs, sick time accrued &amp; change your tax information </a:t>
            </a:r>
          </a:p>
        </p:txBody>
      </p:sp>
    </p:spTree>
    <p:extLst>
      <p:ext uri="{BB962C8B-B14F-4D97-AF65-F5344CB8AC3E}">
        <p14:creationId xmlns:p14="http://schemas.microsoft.com/office/powerpoint/2010/main" val="37573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DF2073-B5E1-A82B-30B1-0CAE6291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1563624"/>
          </a:xfrm>
        </p:spPr>
        <p:txBody>
          <a:bodyPr anchor="b">
            <a:normAutofit/>
          </a:bodyPr>
          <a:lstStyle/>
          <a:p>
            <a:r>
              <a:rPr lang="en-US" sz="4000" dirty="0"/>
              <a:t>Selecting your timesheet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AE024-1355-58B2-6578-E3DFE7F58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17609"/>
            <a:ext cx="8769477" cy="15636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Verify the pay period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you work for two different departments: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/>
              <a:t>Ensure you enter your hours on the right assignment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F150DBF5-56A3-B288-594B-FC26BBDF8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338" y="3970042"/>
            <a:ext cx="6592220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brushed metal presentation (widescreen).potx" id="{C4E52658-42BB-4751-AD45-DBF99E6546BE}" vid="{DAEF9E1A-844D-45D9-BB7C-945DFF722FA1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574</TotalTime>
  <Words>904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Georgia</vt:lpstr>
      <vt:lpstr>Brushed Metal 16x9</vt:lpstr>
      <vt:lpstr>Payroll / HR </vt:lpstr>
      <vt:lpstr>Hours / Schedule</vt:lpstr>
      <vt:lpstr>Sick Hours</vt:lpstr>
      <vt:lpstr>Breaks</vt:lpstr>
      <vt:lpstr>Unit Requirements</vt:lpstr>
      <vt:lpstr>Deductions</vt:lpstr>
      <vt:lpstr>Position / Hourly Rates</vt:lpstr>
      <vt:lpstr>Student Worker Portal </vt:lpstr>
      <vt:lpstr>Selecting your timesheet</vt:lpstr>
      <vt:lpstr>Completing your timesheet</vt:lpstr>
      <vt:lpstr>Time Conversions</vt:lpstr>
      <vt:lpstr>Pay Periods / Working Days</vt:lpstr>
      <vt:lpstr>Deadlines</vt:lpstr>
      <vt:lpstr>PowerPoint Presentation</vt:lpstr>
      <vt:lpstr>PowerPoint Presentation</vt:lpstr>
      <vt:lpstr>PowerPoint Presentation</vt:lpstr>
      <vt:lpstr>Pay Days </vt:lpstr>
      <vt:lpstr>PowerPoint Presentation</vt:lpstr>
      <vt:lpstr>P.S. </vt:lpstr>
      <vt:lpstr>PowerPoint Presentation</vt:lpstr>
    </vt:vector>
  </TitlesOfParts>
  <Company>Oxnard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Berenice Rodriguez</dc:creator>
  <cp:lastModifiedBy>Berenice Rodriguez</cp:lastModifiedBy>
  <cp:revision>1</cp:revision>
  <dcterms:created xsi:type="dcterms:W3CDTF">2024-10-25T20:46:35Z</dcterms:created>
  <dcterms:modified xsi:type="dcterms:W3CDTF">2024-12-02T19:46:10Z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