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78" r:id="rId8"/>
    <p:sldId id="259" r:id="rId9"/>
    <p:sldId id="280" r:id="rId10"/>
    <p:sldId id="260" r:id="rId11"/>
    <p:sldId id="273" r:id="rId12"/>
    <p:sldId id="279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359ED-2228-2D45-5273-F208C325785B}" v="22" dt="2023-10-17T17:58:27.710"/>
    <p1510:client id="{6471404B-8B5C-772F-FC1D-3BD880C77D40}" v="742" dt="2023-10-06T22:59:56.974"/>
    <p1510:client id="{8BD25F75-B767-75CC-5F8E-5C37BA68CAAD}" v="355" dt="2023-10-13T18:59:29.721"/>
    <p1510:client id="{C953B048-83BD-3209-C4BC-4D5EAF13E706}" v="85" dt="2023-10-12T22:26:46.415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43" autoAdjust="0"/>
    <p:restoredTop sz="94719" autoAdjust="0"/>
  </p:normalViewPr>
  <p:slideViewPr>
    <p:cSldViewPr snapToGrid="0">
      <p:cViewPr varScale="1">
        <p:scale>
          <a:sx n="108" d="100"/>
          <a:sy n="108" d="100"/>
        </p:scale>
        <p:origin x="108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D170AC-0205-4918-A795-D5C187E8FAED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B30B62-7BF0-4A3F-AECD-2933CF2FA0FB}">
      <dgm:prSet/>
      <dgm:spPr/>
      <dgm:t>
        <a:bodyPr/>
        <a:lstStyle/>
        <a:p>
          <a:pPr rtl="0"/>
          <a:r>
            <a:rPr lang="en-US" dirty="0"/>
            <a:t>Background</a:t>
          </a:r>
          <a:r>
            <a:rPr lang="en-US" dirty="0">
              <a:latin typeface="Tenorite"/>
            </a:rPr>
            <a:t> &amp; Purpose</a:t>
          </a:r>
          <a:endParaRPr lang="en-US" dirty="0"/>
        </a:p>
      </dgm:t>
    </dgm:pt>
    <dgm:pt modelId="{A10ABEB5-6BD5-4024-8605-663ACE40CB04}" type="parTrans" cxnId="{B1287063-4A51-4770-82D8-369331BC74D2}">
      <dgm:prSet/>
      <dgm:spPr/>
      <dgm:t>
        <a:bodyPr/>
        <a:lstStyle/>
        <a:p>
          <a:endParaRPr lang="en-US"/>
        </a:p>
      </dgm:t>
    </dgm:pt>
    <dgm:pt modelId="{572E74EE-3489-4304-9477-083C9F697F07}" type="sibTrans" cxnId="{B1287063-4A51-4770-82D8-369331BC74D2}">
      <dgm:prSet/>
      <dgm:spPr/>
      <dgm:t>
        <a:bodyPr/>
        <a:lstStyle/>
        <a:p>
          <a:endParaRPr lang="en-US"/>
        </a:p>
      </dgm:t>
    </dgm:pt>
    <dgm:pt modelId="{E051B129-542B-40F2-829B-35E4D933E9AB}">
      <dgm:prSet/>
      <dgm:spPr/>
      <dgm:t>
        <a:bodyPr/>
        <a:lstStyle/>
        <a:p>
          <a:pPr rtl="0"/>
          <a:r>
            <a:rPr lang="en-US" dirty="0">
              <a:latin typeface="Tenorite"/>
            </a:rPr>
            <a:t>Types of Programs</a:t>
          </a:r>
          <a:endParaRPr lang="en-US" dirty="0"/>
        </a:p>
      </dgm:t>
    </dgm:pt>
    <dgm:pt modelId="{9450CBF3-4B4B-4098-B40D-DCB640F55174}" type="parTrans" cxnId="{9C504F5C-D856-49A3-9BC0-40D64B506ED6}">
      <dgm:prSet/>
      <dgm:spPr/>
      <dgm:t>
        <a:bodyPr/>
        <a:lstStyle/>
        <a:p>
          <a:endParaRPr lang="en-US"/>
        </a:p>
      </dgm:t>
    </dgm:pt>
    <dgm:pt modelId="{5620BE11-04AE-4412-BC75-68723E09D2E2}" type="sibTrans" cxnId="{9C504F5C-D856-49A3-9BC0-40D64B506ED6}">
      <dgm:prSet/>
      <dgm:spPr/>
      <dgm:t>
        <a:bodyPr/>
        <a:lstStyle/>
        <a:p>
          <a:endParaRPr lang="en-US"/>
        </a:p>
      </dgm:t>
    </dgm:pt>
    <dgm:pt modelId="{3A17ECD4-5E18-401C-BD91-86F80F96119A}">
      <dgm:prSet/>
      <dgm:spPr/>
      <dgm:t>
        <a:bodyPr/>
        <a:lstStyle/>
        <a:p>
          <a:pPr rtl="0"/>
          <a:r>
            <a:rPr lang="en-US" dirty="0">
              <a:latin typeface="Tenorite"/>
            </a:rPr>
            <a:t>Demonstration</a:t>
          </a:r>
          <a:endParaRPr lang="en-US" dirty="0"/>
        </a:p>
      </dgm:t>
    </dgm:pt>
    <dgm:pt modelId="{840003E6-098B-4025-A84A-2543FC39A0AF}" type="parTrans" cxnId="{98FB953A-6C20-4038-9DEC-DF5934159155}">
      <dgm:prSet/>
      <dgm:spPr/>
      <dgm:t>
        <a:bodyPr/>
        <a:lstStyle/>
        <a:p>
          <a:endParaRPr lang="en-US"/>
        </a:p>
      </dgm:t>
    </dgm:pt>
    <dgm:pt modelId="{E3100FC4-3A82-46A1-A853-B0B70BE5762F}" type="sibTrans" cxnId="{98FB953A-6C20-4038-9DEC-DF5934159155}">
      <dgm:prSet/>
      <dgm:spPr/>
      <dgm:t>
        <a:bodyPr/>
        <a:lstStyle/>
        <a:p>
          <a:endParaRPr lang="en-US"/>
        </a:p>
      </dgm:t>
    </dgm:pt>
    <dgm:pt modelId="{446D2297-9B8B-45C2-A2A8-9B8B5EE7BA8E}">
      <dgm:prSet/>
      <dgm:spPr/>
      <dgm:t>
        <a:bodyPr/>
        <a:lstStyle/>
        <a:p>
          <a:r>
            <a:rPr lang="en-US" dirty="0">
              <a:latin typeface="Tenorite"/>
            </a:rPr>
            <a:t>Resources</a:t>
          </a:r>
          <a:endParaRPr lang="en-US" dirty="0"/>
        </a:p>
      </dgm:t>
    </dgm:pt>
    <dgm:pt modelId="{8750A623-F00A-4796-B985-B8C176094887}" type="parTrans" cxnId="{14A4DBC1-4262-40DE-AE96-C6AEAFD693D0}">
      <dgm:prSet/>
      <dgm:spPr/>
      <dgm:t>
        <a:bodyPr/>
        <a:lstStyle/>
        <a:p>
          <a:endParaRPr lang="en-US"/>
        </a:p>
      </dgm:t>
    </dgm:pt>
    <dgm:pt modelId="{19FD555C-260F-425D-9171-8A14D2455F0E}" type="sibTrans" cxnId="{14A4DBC1-4262-40DE-AE96-C6AEAFD693D0}">
      <dgm:prSet/>
      <dgm:spPr/>
      <dgm:t>
        <a:bodyPr/>
        <a:lstStyle/>
        <a:p>
          <a:endParaRPr lang="en-US"/>
        </a:p>
      </dgm:t>
    </dgm:pt>
    <dgm:pt modelId="{DD3FF8F8-CEF3-40EC-B29D-D907643949B2}">
      <dgm:prSet/>
      <dgm:spPr/>
      <dgm:t>
        <a:bodyPr/>
        <a:lstStyle/>
        <a:p>
          <a:r>
            <a:rPr lang="en-US" dirty="0">
              <a:latin typeface="Tenorite"/>
            </a:rPr>
            <a:t>Questions</a:t>
          </a:r>
          <a:endParaRPr lang="en-US" dirty="0"/>
        </a:p>
      </dgm:t>
    </dgm:pt>
    <dgm:pt modelId="{D474272E-BC3C-44AD-9A76-62F097B8E1FE}" type="parTrans" cxnId="{68F13B7A-A233-48E0-A966-079BB8D162A2}">
      <dgm:prSet/>
      <dgm:spPr/>
      <dgm:t>
        <a:bodyPr/>
        <a:lstStyle/>
        <a:p>
          <a:endParaRPr lang="en-US"/>
        </a:p>
      </dgm:t>
    </dgm:pt>
    <dgm:pt modelId="{BF59E245-F4D7-430E-B649-DC9CA0342BB8}" type="sibTrans" cxnId="{68F13B7A-A233-48E0-A966-079BB8D162A2}">
      <dgm:prSet/>
      <dgm:spPr/>
      <dgm:t>
        <a:bodyPr/>
        <a:lstStyle/>
        <a:p>
          <a:endParaRPr lang="en-US"/>
        </a:p>
      </dgm:t>
    </dgm:pt>
    <dgm:pt modelId="{0569700E-3267-4BAD-8F75-049445D2A784}" type="pres">
      <dgm:prSet presAssocID="{4ED170AC-0205-4918-A795-D5C187E8FAED}" presName="root" presStyleCnt="0">
        <dgm:presLayoutVars>
          <dgm:dir/>
          <dgm:resizeHandles val="exact"/>
        </dgm:presLayoutVars>
      </dgm:prSet>
      <dgm:spPr/>
    </dgm:pt>
    <dgm:pt modelId="{02118C5F-4FD5-412B-8E5E-E062EDAF82E4}" type="pres">
      <dgm:prSet presAssocID="{EDB30B62-7BF0-4A3F-AECD-2933CF2FA0FB}" presName="compNode" presStyleCnt="0"/>
      <dgm:spPr/>
    </dgm:pt>
    <dgm:pt modelId="{32F4430C-8C47-43B4-9437-1D02ED358541}" type="pres">
      <dgm:prSet presAssocID="{EDB30B62-7BF0-4A3F-AECD-2933CF2FA0F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 with solid fill"/>
        </a:ext>
      </dgm:extLst>
    </dgm:pt>
    <dgm:pt modelId="{A63A23BF-324F-4046-ABD0-803DDFF6EAAD}" type="pres">
      <dgm:prSet presAssocID="{EDB30B62-7BF0-4A3F-AECD-2933CF2FA0FB}" presName="spaceRect" presStyleCnt="0"/>
      <dgm:spPr/>
    </dgm:pt>
    <dgm:pt modelId="{54E628F4-08A6-4B84-9F4A-3A2E4D40EEC4}" type="pres">
      <dgm:prSet presAssocID="{EDB30B62-7BF0-4A3F-AECD-2933CF2FA0FB}" presName="textRect" presStyleLbl="revTx" presStyleIdx="0" presStyleCnt="5">
        <dgm:presLayoutVars>
          <dgm:chMax val="1"/>
          <dgm:chPref val="1"/>
        </dgm:presLayoutVars>
      </dgm:prSet>
      <dgm:spPr/>
    </dgm:pt>
    <dgm:pt modelId="{F5D92441-6AE3-46BA-A1B4-FCFD839CE1FA}" type="pres">
      <dgm:prSet presAssocID="{572E74EE-3489-4304-9477-083C9F697F07}" presName="sibTrans" presStyleCnt="0"/>
      <dgm:spPr/>
    </dgm:pt>
    <dgm:pt modelId="{1C323783-A0D5-4758-9342-5282E2ADA1DE}" type="pres">
      <dgm:prSet presAssocID="{E051B129-542B-40F2-829B-35E4D933E9AB}" presName="compNode" presStyleCnt="0"/>
      <dgm:spPr/>
    </dgm:pt>
    <dgm:pt modelId="{67A281E2-B9D0-4F54-91BF-8177D26D4733}" type="pres">
      <dgm:prSet presAssocID="{E051B129-542B-40F2-829B-35E4D933E9A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 with solid fill"/>
        </a:ext>
      </dgm:extLst>
    </dgm:pt>
    <dgm:pt modelId="{E3E7D60A-6EB7-4649-8050-9196727D7EFD}" type="pres">
      <dgm:prSet presAssocID="{E051B129-542B-40F2-829B-35E4D933E9AB}" presName="spaceRect" presStyleCnt="0"/>
      <dgm:spPr/>
    </dgm:pt>
    <dgm:pt modelId="{BC992AA1-2FCB-4E5E-AA69-3F589A5658DE}" type="pres">
      <dgm:prSet presAssocID="{E051B129-542B-40F2-829B-35E4D933E9AB}" presName="textRect" presStyleLbl="revTx" presStyleIdx="1" presStyleCnt="5">
        <dgm:presLayoutVars>
          <dgm:chMax val="1"/>
          <dgm:chPref val="1"/>
        </dgm:presLayoutVars>
      </dgm:prSet>
      <dgm:spPr/>
    </dgm:pt>
    <dgm:pt modelId="{43C11D83-E61B-441A-9D76-512E1C4793AD}" type="pres">
      <dgm:prSet presAssocID="{5620BE11-04AE-4412-BC75-68723E09D2E2}" presName="sibTrans" presStyleCnt="0"/>
      <dgm:spPr/>
    </dgm:pt>
    <dgm:pt modelId="{810A9691-6044-4A71-87B0-F0CABF199FA7}" type="pres">
      <dgm:prSet presAssocID="{3A17ECD4-5E18-401C-BD91-86F80F96119A}" presName="compNode" presStyleCnt="0"/>
      <dgm:spPr/>
    </dgm:pt>
    <dgm:pt modelId="{B2207D9B-75F8-4833-B75C-A81A48EFC7F5}" type="pres">
      <dgm:prSet presAssocID="{3A17ECD4-5E18-401C-BD91-86F80F96119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 with solid fill"/>
        </a:ext>
      </dgm:extLst>
    </dgm:pt>
    <dgm:pt modelId="{974A863B-4518-400C-A103-3C5AA84CA4A6}" type="pres">
      <dgm:prSet presAssocID="{3A17ECD4-5E18-401C-BD91-86F80F96119A}" presName="spaceRect" presStyleCnt="0"/>
      <dgm:spPr/>
    </dgm:pt>
    <dgm:pt modelId="{96FF6A2D-9ECC-4B3A-8C96-B318F1854271}" type="pres">
      <dgm:prSet presAssocID="{3A17ECD4-5E18-401C-BD91-86F80F96119A}" presName="textRect" presStyleLbl="revTx" presStyleIdx="2" presStyleCnt="5">
        <dgm:presLayoutVars>
          <dgm:chMax val="1"/>
          <dgm:chPref val="1"/>
        </dgm:presLayoutVars>
      </dgm:prSet>
      <dgm:spPr/>
    </dgm:pt>
    <dgm:pt modelId="{EB5C2A59-E6CF-4241-B19C-899758500759}" type="pres">
      <dgm:prSet presAssocID="{E3100FC4-3A82-46A1-A853-B0B70BE5762F}" presName="sibTrans" presStyleCnt="0"/>
      <dgm:spPr/>
    </dgm:pt>
    <dgm:pt modelId="{58AD93C3-7178-4CE7-B5BE-9FB24011C1A3}" type="pres">
      <dgm:prSet presAssocID="{446D2297-9B8B-45C2-A2A8-9B8B5EE7BA8E}" presName="compNode" presStyleCnt="0"/>
      <dgm:spPr/>
    </dgm:pt>
    <dgm:pt modelId="{000D2BDD-978B-4BFE-BF38-0B5846BDBE01}" type="pres">
      <dgm:prSet presAssocID="{446D2297-9B8B-45C2-A2A8-9B8B5EE7BA8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 with solid fill"/>
        </a:ext>
      </dgm:extLst>
    </dgm:pt>
    <dgm:pt modelId="{480C38C9-931C-4F9F-8188-AC08CB17AEB1}" type="pres">
      <dgm:prSet presAssocID="{446D2297-9B8B-45C2-A2A8-9B8B5EE7BA8E}" presName="spaceRect" presStyleCnt="0"/>
      <dgm:spPr/>
    </dgm:pt>
    <dgm:pt modelId="{259C7E35-59EA-42C4-9D13-5378290FB1DA}" type="pres">
      <dgm:prSet presAssocID="{446D2297-9B8B-45C2-A2A8-9B8B5EE7BA8E}" presName="textRect" presStyleLbl="revTx" presStyleIdx="3" presStyleCnt="5">
        <dgm:presLayoutVars>
          <dgm:chMax val="1"/>
          <dgm:chPref val="1"/>
        </dgm:presLayoutVars>
      </dgm:prSet>
      <dgm:spPr/>
    </dgm:pt>
    <dgm:pt modelId="{8157FD56-744F-4992-ABDA-A78B59627F47}" type="pres">
      <dgm:prSet presAssocID="{19FD555C-260F-425D-9171-8A14D2455F0E}" presName="sibTrans" presStyleCnt="0"/>
      <dgm:spPr/>
    </dgm:pt>
    <dgm:pt modelId="{9B473990-A9D3-44D3-9D19-4A49548EB28E}" type="pres">
      <dgm:prSet presAssocID="{DD3FF8F8-CEF3-40EC-B29D-D907643949B2}" presName="compNode" presStyleCnt="0"/>
      <dgm:spPr/>
    </dgm:pt>
    <dgm:pt modelId="{DE6A457C-38FF-422F-9AF2-F1ABE742C58B}" type="pres">
      <dgm:prSet presAssocID="{DD3FF8F8-CEF3-40EC-B29D-D907643949B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 with solid fill"/>
        </a:ext>
      </dgm:extLst>
    </dgm:pt>
    <dgm:pt modelId="{FBA43FCC-139E-4FA8-8D83-19D6355ED626}" type="pres">
      <dgm:prSet presAssocID="{DD3FF8F8-CEF3-40EC-B29D-D907643949B2}" presName="spaceRect" presStyleCnt="0"/>
      <dgm:spPr/>
    </dgm:pt>
    <dgm:pt modelId="{01978318-0D00-4C0A-BD5A-557811BB9EBD}" type="pres">
      <dgm:prSet presAssocID="{DD3FF8F8-CEF3-40EC-B29D-D907643949B2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11B5214-585C-4359-9229-356020AC7351}" type="presOf" srcId="{EDB30B62-7BF0-4A3F-AECD-2933CF2FA0FB}" destId="{54E628F4-08A6-4B84-9F4A-3A2E4D40EEC4}" srcOrd="0" destOrd="0" presId="urn:microsoft.com/office/officeart/2018/2/layout/IconLabelList"/>
    <dgm:cxn modelId="{460B3016-6B5B-49E9-BB6D-C2CA02D3C3BC}" type="presOf" srcId="{4ED170AC-0205-4918-A795-D5C187E8FAED}" destId="{0569700E-3267-4BAD-8F75-049445D2A784}" srcOrd="0" destOrd="0" presId="urn:microsoft.com/office/officeart/2018/2/layout/IconLabelList"/>
    <dgm:cxn modelId="{98FB953A-6C20-4038-9DEC-DF5934159155}" srcId="{4ED170AC-0205-4918-A795-D5C187E8FAED}" destId="{3A17ECD4-5E18-401C-BD91-86F80F96119A}" srcOrd="2" destOrd="0" parTransId="{840003E6-098B-4025-A84A-2543FC39A0AF}" sibTransId="{E3100FC4-3A82-46A1-A853-B0B70BE5762F}"/>
    <dgm:cxn modelId="{6E6A6D3D-E90A-4A4A-B672-8D43DEAA9F32}" type="presOf" srcId="{446D2297-9B8B-45C2-A2A8-9B8B5EE7BA8E}" destId="{259C7E35-59EA-42C4-9D13-5378290FB1DA}" srcOrd="0" destOrd="0" presId="urn:microsoft.com/office/officeart/2018/2/layout/IconLabelList"/>
    <dgm:cxn modelId="{62709B3D-96AD-4CB6-BD04-FD0378E4AF72}" type="presOf" srcId="{E051B129-542B-40F2-829B-35E4D933E9AB}" destId="{BC992AA1-2FCB-4E5E-AA69-3F589A5658DE}" srcOrd="0" destOrd="0" presId="urn:microsoft.com/office/officeart/2018/2/layout/IconLabelList"/>
    <dgm:cxn modelId="{9C504F5C-D856-49A3-9BC0-40D64B506ED6}" srcId="{4ED170AC-0205-4918-A795-D5C187E8FAED}" destId="{E051B129-542B-40F2-829B-35E4D933E9AB}" srcOrd="1" destOrd="0" parTransId="{9450CBF3-4B4B-4098-B40D-DCB640F55174}" sibTransId="{5620BE11-04AE-4412-BC75-68723E09D2E2}"/>
    <dgm:cxn modelId="{B1287063-4A51-4770-82D8-369331BC74D2}" srcId="{4ED170AC-0205-4918-A795-D5C187E8FAED}" destId="{EDB30B62-7BF0-4A3F-AECD-2933CF2FA0FB}" srcOrd="0" destOrd="0" parTransId="{A10ABEB5-6BD5-4024-8605-663ACE40CB04}" sibTransId="{572E74EE-3489-4304-9477-083C9F697F07}"/>
    <dgm:cxn modelId="{68F13B7A-A233-48E0-A966-079BB8D162A2}" srcId="{4ED170AC-0205-4918-A795-D5C187E8FAED}" destId="{DD3FF8F8-CEF3-40EC-B29D-D907643949B2}" srcOrd="4" destOrd="0" parTransId="{D474272E-BC3C-44AD-9A76-62F097B8E1FE}" sibTransId="{BF59E245-F4D7-430E-B649-DC9CA0342BB8}"/>
    <dgm:cxn modelId="{B8505984-A074-4A8A-A6C2-42C5FB815023}" type="presOf" srcId="{3A17ECD4-5E18-401C-BD91-86F80F96119A}" destId="{96FF6A2D-9ECC-4B3A-8C96-B318F1854271}" srcOrd="0" destOrd="0" presId="urn:microsoft.com/office/officeart/2018/2/layout/IconLabelList"/>
    <dgm:cxn modelId="{14A4DBC1-4262-40DE-AE96-C6AEAFD693D0}" srcId="{4ED170AC-0205-4918-A795-D5C187E8FAED}" destId="{446D2297-9B8B-45C2-A2A8-9B8B5EE7BA8E}" srcOrd="3" destOrd="0" parTransId="{8750A623-F00A-4796-B985-B8C176094887}" sibTransId="{19FD555C-260F-425D-9171-8A14D2455F0E}"/>
    <dgm:cxn modelId="{CA047ACE-15B3-4E26-85FA-0A4131770F84}" type="presOf" srcId="{DD3FF8F8-CEF3-40EC-B29D-D907643949B2}" destId="{01978318-0D00-4C0A-BD5A-557811BB9EBD}" srcOrd="0" destOrd="0" presId="urn:microsoft.com/office/officeart/2018/2/layout/IconLabelList"/>
    <dgm:cxn modelId="{4C9D0749-D5D7-4D94-9B01-D4505CC3B45D}" type="presParOf" srcId="{0569700E-3267-4BAD-8F75-049445D2A784}" destId="{02118C5F-4FD5-412B-8E5E-E062EDAF82E4}" srcOrd="0" destOrd="0" presId="urn:microsoft.com/office/officeart/2018/2/layout/IconLabelList"/>
    <dgm:cxn modelId="{DF26C1B1-88EA-4EAA-B65E-CFB9E10DD340}" type="presParOf" srcId="{02118C5F-4FD5-412B-8E5E-E062EDAF82E4}" destId="{32F4430C-8C47-43B4-9437-1D02ED358541}" srcOrd="0" destOrd="0" presId="urn:microsoft.com/office/officeart/2018/2/layout/IconLabelList"/>
    <dgm:cxn modelId="{28DF829C-80C6-43A6-B916-91EF22C9CDF6}" type="presParOf" srcId="{02118C5F-4FD5-412B-8E5E-E062EDAF82E4}" destId="{A63A23BF-324F-4046-ABD0-803DDFF6EAAD}" srcOrd="1" destOrd="0" presId="urn:microsoft.com/office/officeart/2018/2/layout/IconLabelList"/>
    <dgm:cxn modelId="{60C8E2EA-0668-4E3E-80D9-D48362F9FDA4}" type="presParOf" srcId="{02118C5F-4FD5-412B-8E5E-E062EDAF82E4}" destId="{54E628F4-08A6-4B84-9F4A-3A2E4D40EEC4}" srcOrd="2" destOrd="0" presId="urn:microsoft.com/office/officeart/2018/2/layout/IconLabelList"/>
    <dgm:cxn modelId="{C987EE62-B60E-4D1A-A8D9-6CB0FF5B56DC}" type="presParOf" srcId="{0569700E-3267-4BAD-8F75-049445D2A784}" destId="{F5D92441-6AE3-46BA-A1B4-FCFD839CE1FA}" srcOrd="1" destOrd="0" presId="urn:microsoft.com/office/officeart/2018/2/layout/IconLabelList"/>
    <dgm:cxn modelId="{910B5EBF-4C5F-4358-ACF5-59757F21C77F}" type="presParOf" srcId="{0569700E-3267-4BAD-8F75-049445D2A784}" destId="{1C323783-A0D5-4758-9342-5282E2ADA1DE}" srcOrd="2" destOrd="0" presId="urn:microsoft.com/office/officeart/2018/2/layout/IconLabelList"/>
    <dgm:cxn modelId="{DE7D8964-5E09-4A96-9B5F-A4F0E36BAE96}" type="presParOf" srcId="{1C323783-A0D5-4758-9342-5282E2ADA1DE}" destId="{67A281E2-B9D0-4F54-91BF-8177D26D4733}" srcOrd="0" destOrd="0" presId="urn:microsoft.com/office/officeart/2018/2/layout/IconLabelList"/>
    <dgm:cxn modelId="{16E4B032-81A5-47D6-A306-CC4E4F71E9C9}" type="presParOf" srcId="{1C323783-A0D5-4758-9342-5282E2ADA1DE}" destId="{E3E7D60A-6EB7-4649-8050-9196727D7EFD}" srcOrd="1" destOrd="0" presId="urn:microsoft.com/office/officeart/2018/2/layout/IconLabelList"/>
    <dgm:cxn modelId="{7C8971CC-3E07-45D1-B60E-2F86D0597469}" type="presParOf" srcId="{1C323783-A0D5-4758-9342-5282E2ADA1DE}" destId="{BC992AA1-2FCB-4E5E-AA69-3F589A5658DE}" srcOrd="2" destOrd="0" presId="urn:microsoft.com/office/officeart/2018/2/layout/IconLabelList"/>
    <dgm:cxn modelId="{8603D320-C953-4B7C-97B6-7C02F7E5BC5A}" type="presParOf" srcId="{0569700E-3267-4BAD-8F75-049445D2A784}" destId="{43C11D83-E61B-441A-9D76-512E1C4793AD}" srcOrd="3" destOrd="0" presId="urn:microsoft.com/office/officeart/2018/2/layout/IconLabelList"/>
    <dgm:cxn modelId="{80DB44FF-EA0B-420C-8A05-060F0A1A67BC}" type="presParOf" srcId="{0569700E-3267-4BAD-8F75-049445D2A784}" destId="{810A9691-6044-4A71-87B0-F0CABF199FA7}" srcOrd="4" destOrd="0" presId="urn:microsoft.com/office/officeart/2018/2/layout/IconLabelList"/>
    <dgm:cxn modelId="{241143D6-BD84-4C92-A712-B5E386DC1D19}" type="presParOf" srcId="{810A9691-6044-4A71-87B0-F0CABF199FA7}" destId="{B2207D9B-75F8-4833-B75C-A81A48EFC7F5}" srcOrd="0" destOrd="0" presId="urn:microsoft.com/office/officeart/2018/2/layout/IconLabelList"/>
    <dgm:cxn modelId="{93503F82-1E49-44ED-B2E1-5AFD76254FA2}" type="presParOf" srcId="{810A9691-6044-4A71-87B0-F0CABF199FA7}" destId="{974A863B-4518-400C-A103-3C5AA84CA4A6}" srcOrd="1" destOrd="0" presId="urn:microsoft.com/office/officeart/2018/2/layout/IconLabelList"/>
    <dgm:cxn modelId="{8C1A6F5B-1599-40C5-9D8C-5CACBBF99B8F}" type="presParOf" srcId="{810A9691-6044-4A71-87B0-F0CABF199FA7}" destId="{96FF6A2D-9ECC-4B3A-8C96-B318F1854271}" srcOrd="2" destOrd="0" presId="urn:microsoft.com/office/officeart/2018/2/layout/IconLabelList"/>
    <dgm:cxn modelId="{78583DE5-1F2E-4544-967E-AE063CE8F78F}" type="presParOf" srcId="{0569700E-3267-4BAD-8F75-049445D2A784}" destId="{EB5C2A59-E6CF-4241-B19C-899758500759}" srcOrd="5" destOrd="0" presId="urn:microsoft.com/office/officeart/2018/2/layout/IconLabelList"/>
    <dgm:cxn modelId="{27B6378A-5C24-4B56-AD49-24ECC6A81511}" type="presParOf" srcId="{0569700E-3267-4BAD-8F75-049445D2A784}" destId="{58AD93C3-7178-4CE7-B5BE-9FB24011C1A3}" srcOrd="6" destOrd="0" presId="urn:microsoft.com/office/officeart/2018/2/layout/IconLabelList"/>
    <dgm:cxn modelId="{1C8A476E-57FD-4AA5-AE43-134D08907D08}" type="presParOf" srcId="{58AD93C3-7178-4CE7-B5BE-9FB24011C1A3}" destId="{000D2BDD-978B-4BFE-BF38-0B5846BDBE01}" srcOrd="0" destOrd="0" presId="urn:microsoft.com/office/officeart/2018/2/layout/IconLabelList"/>
    <dgm:cxn modelId="{C9737C47-2624-410A-AEC5-8E1DADBDBA44}" type="presParOf" srcId="{58AD93C3-7178-4CE7-B5BE-9FB24011C1A3}" destId="{480C38C9-931C-4F9F-8188-AC08CB17AEB1}" srcOrd="1" destOrd="0" presId="urn:microsoft.com/office/officeart/2018/2/layout/IconLabelList"/>
    <dgm:cxn modelId="{E1A5BFD4-5E58-4549-9079-D8488CADBFF8}" type="presParOf" srcId="{58AD93C3-7178-4CE7-B5BE-9FB24011C1A3}" destId="{259C7E35-59EA-42C4-9D13-5378290FB1DA}" srcOrd="2" destOrd="0" presId="urn:microsoft.com/office/officeart/2018/2/layout/IconLabelList"/>
    <dgm:cxn modelId="{AC947A25-0A8D-4115-873F-83ADBDF78F84}" type="presParOf" srcId="{0569700E-3267-4BAD-8F75-049445D2A784}" destId="{8157FD56-744F-4992-ABDA-A78B59627F47}" srcOrd="7" destOrd="0" presId="urn:microsoft.com/office/officeart/2018/2/layout/IconLabelList"/>
    <dgm:cxn modelId="{9E1C8819-1927-46CF-8C2A-E0CB2A4732F3}" type="presParOf" srcId="{0569700E-3267-4BAD-8F75-049445D2A784}" destId="{9B473990-A9D3-44D3-9D19-4A49548EB28E}" srcOrd="8" destOrd="0" presId="urn:microsoft.com/office/officeart/2018/2/layout/IconLabelList"/>
    <dgm:cxn modelId="{D72599F6-C693-45D7-9D14-C5AAE96F4A9C}" type="presParOf" srcId="{9B473990-A9D3-44D3-9D19-4A49548EB28E}" destId="{DE6A457C-38FF-422F-9AF2-F1ABE742C58B}" srcOrd="0" destOrd="0" presId="urn:microsoft.com/office/officeart/2018/2/layout/IconLabelList"/>
    <dgm:cxn modelId="{6E54561F-E713-422C-80F8-D1F7CACA2421}" type="presParOf" srcId="{9B473990-A9D3-44D3-9D19-4A49548EB28E}" destId="{FBA43FCC-139E-4FA8-8D83-19D6355ED626}" srcOrd="1" destOrd="0" presId="urn:microsoft.com/office/officeart/2018/2/layout/IconLabelList"/>
    <dgm:cxn modelId="{08089397-F039-4A76-9DFD-83A65EFD450B}" type="presParOf" srcId="{9B473990-A9D3-44D3-9D19-4A49548EB28E}" destId="{01978318-0D00-4C0A-BD5A-557811BB9EB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D8915E-DC14-41D6-9BB5-F49E1C265163}" type="doc">
      <dgm:prSet loTypeId="urn:microsoft.com/office/officeart/2005/8/layout/hList6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FE81FEC-2664-411F-AEB3-065F29F52751}">
      <dgm:prSet custT="1"/>
      <dgm:spPr/>
      <dgm:t>
        <a:bodyPr lIns="182880" tIns="182880" rIns="182880" bIns="182880"/>
        <a:lstStyle/>
        <a:p>
          <a:pPr marL="0" algn="ctr">
            <a:buNone/>
          </a:pPr>
          <a:r>
            <a:rPr lang="en-US" sz="1400" dirty="0">
              <a:latin typeface="+mn-lt"/>
            </a:rPr>
            <a:t>Noncredit programs</a:t>
          </a:r>
          <a:endParaRPr lang="en-US" sz="1400" dirty="0"/>
        </a:p>
      </dgm:t>
    </dgm:pt>
    <dgm:pt modelId="{BCBC007E-0269-421B-9C41-DE26D5C3A822}" type="parTrans" cxnId="{711E093C-AD42-45A4-8D40-A2D39702062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0230EB7-7230-4881-A631-309C07417378}" type="sibTrans" cxnId="{711E093C-AD42-45A4-8D40-A2D39702062E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73D947E0-108F-4D20-A71E-3CF329F97212}">
      <dgm:prSet phldr="0"/>
      <dgm:spPr/>
      <dgm:t>
        <a:bodyPr/>
        <a:lstStyle/>
        <a:p>
          <a:pPr marL="0" algn="ctr" rtl="0">
            <a:buNone/>
          </a:pPr>
          <a:r>
            <a:rPr lang="en-US" sz="2000" dirty="0">
              <a:latin typeface="+mn-lt"/>
            </a:rPr>
            <a:t>Associate Degree for Transfer</a:t>
          </a:r>
        </a:p>
      </dgm:t>
    </dgm:pt>
    <dgm:pt modelId="{9D249532-A24D-4D8F-848A-9F42F2E486C9}" type="parTrans" cxnId="{A0077D09-C12C-46D0-8DF7-194B6911362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AE813459-65AB-4FA9-B717-330DDA6DFA4E}" type="sibTrans" cxnId="{A0077D09-C12C-46D0-8DF7-194B6911362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30A490C8-22B4-4D68-875C-0F0DE2FF864D}">
      <dgm:prSet custT="1"/>
      <dgm:spPr/>
      <dgm:t>
        <a:bodyPr/>
        <a:lstStyle/>
        <a:p>
          <a:pPr marL="0" algn="ctr">
            <a:buNone/>
          </a:pPr>
          <a:r>
            <a:rPr lang="en-US" sz="1400" dirty="0">
              <a:latin typeface="+mn-lt"/>
            </a:rPr>
            <a:t>These will continue to be completed by our AO Shannon Davis</a:t>
          </a:r>
          <a:endParaRPr lang="en-US" sz="1400" dirty="0"/>
        </a:p>
      </dgm:t>
    </dgm:pt>
    <dgm:pt modelId="{035C64B0-4F0C-4FD1-BD23-B1D4C9887CBE}" type="parTrans" cxnId="{381FE1CC-8184-4745-8EB3-6DE11655998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5495DA8-8707-41E3-A12B-FA5766269C44}" type="sibTrans" cxnId="{381FE1CC-8184-4745-8EB3-6DE11655998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1AFA1AF-0FF8-45B3-A6D0-0E255A2F637D}">
      <dgm:prSet phldr="0"/>
      <dgm:spPr/>
      <dgm:t>
        <a:bodyPr/>
        <a:lstStyle/>
        <a:p>
          <a:pPr marL="0" algn="ctr" rtl="0">
            <a:buNone/>
          </a:pPr>
          <a:r>
            <a:rPr lang="en-US" sz="2000" dirty="0">
              <a:latin typeface="+mn-lt"/>
            </a:rPr>
            <a:t>Associates in Arts/Science</a:t>
          </a:r>
        </a:p>
      </dgm:t>
    </dgm:pt>
    <dgm:pt modelId="{10C68AF5-481C-45AA-A216-8BBBB04515B9}" type="parTrans" cxnId="{F28D7702-2FC3-49BD-BB13-C989E5EE622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8649F7A-400B-4056-965D-C9AC0B3AD942}" type="sibTrans" cxnId="{F28D7702-2FC3-49BD-BB13-C989E5EE622A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50418D2B-9486-42DE-AFDD-1D31420040FF}">
      <dgm:prSet custT="1"/>
      <dgm:spPr/>
      <dgm:t>
        <a:bodyPr/>
        <a:lstStyle/>
        <a:p>
          <a:pPr marL="0" algn="ctr">
            <a:buNone/>
          </a:pPr>
          <a:r>
            <a:rPr lang="en-US" sz="1400" dirty="0">
              <a:latin typeface="+mn-lt"/>
            </a:rPr>
            <a:t>These are local degrees that have</a:t>
          </a:r>
          <a:r>
            <a:rPr lang="en-US" sz="1400" dirty="0">
              <a:latin typeface="+mn-lt"/>
              <a:ea typeface="+mn-lt"/>
              <a:cs typeface="+mn-lt"/>
            </a:rPr>
            <a:t> major requirements and local GE </a:t>
          </a:r>
          <a:endParaRPr lang="en-US" sz="1400" dirty="0"/>
        </a:p>
      </dgm:t>
    </dgm:pt>
    <dgm:pt modelId="{D5A17F6B-93F5-442B-938A-0F38C281BE88}" type="parTrans" cxnId="{5A5BA622-5DEB-48B9-88D9-C1DE36C711E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D87A0A5-8024-4710-846B-D5BFAC785107}" type="sibTrans" cxnId="{5A5BA622-5DEB-48B9-88D9-C1DE36C711E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E9682B4F-0217-4B50-923E-C104AA24290F}">
      <dgm:prSet phldr="0"/>
      <dgm:spPr/>
      <dgm:t>
        <a:bodyPr/>
        <a:lstStyle/>
        <a:p>
          <a:pPr marL="0" algn="ctr" rtl="0">
            <a:buNone/>
          </a:pPr>
          <a:r>
            <a:rPr lang="en-US" sz="2000" dirty="0">
              <a:latin typeface="+mn-lt"/>
            </a:rPr>
            <a:t>Certificate of Achievement</a:t>
          </a:r>
        </a:p>
      </dgm:t>
    </dgm:pt>
    <dgm:pt modelId="{E0F6C4AF-9BBB-4698-91D7-F9AE3EACBD5D}" type="parTrans" cxnId="{6C23D0C9-74B2-4C8B-AB2F-A03B3B0EBE5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8632E42-D7EB-4C31-877E-6F1B2801851A}" type="sibTrans" cxnId="{6C23D0C9-74B2-4C8B-AB2F-A03B3B0EBE56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0EC0C300-11E4-45CF-8418-973585107209}">
      <dgm:prSet phldr="0" custT="1"/>
      <dgm:spPr/>
      <dgm:t>
        <a:bodyPr/>
        <a:lstStyle/>
        <a:p>
          <a:pPr marL="0" algn="ctr">
            <a:buNone/>
          </a:pPr>
          <a:r>
            <a:rPr lang="en-US" sz="1400" dirty="0">
              <a:latin typeface="+mn-lt"/>
            </a:rPr>
            <a:t>Most common in CTE these programs include Program requirements only, no GE</a:t>
          </a:r>
          <a:endParaRPr lang="en-US" sz="1400" dirty="0"/>
        </a:p>
      </dgm:t>
    </dgm:pt>
    <dgm:pt modelId="{1E4DD98E-100E-46B7-B24A-408BBF69E9FA}" type="parTrans" cxnId="{51563A4F-C0EB-47D6-B5BC-47A4E599AD4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0FAB5D1-62B3-4FF6-A07D-EE607F529C32}" type="sibTrans" cxnId="{51563A4F-C0EB-47D6-B5BC-47A4E599AD4B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FEB4A941-E9FA-4A86-A673-85FF34B35F20}">
      <dgm:prSet phldr="0" custT="1"/>
      <dgm:spPr/>
      <dgm:t>
        <a:bodyPr/>
        <a:lstStyle/>
        <a:p>
          <a:pPr marL="0" algn="ctr" rtl="0">
            <a:buNone/>
          </a:pPr>
          <a:r>
            <a:rPr lang="en-US" sz="1400" dirty="0">
              <a:latin typeface="+mn-lt"/>
            </a:rPr>
            <a:t>Low in units, no GE, awarded by the department, not the state</a:t>
          </a:r>
          <a:endParaRPr lang="en-US" sz="1400" dirty="0"/>
        </a:p>
      </dgm:t>
    </dgm:pt>
    <dgm:pt modelId="{39522508-BC4E-4DD5-A744-AFEFFE36DB74}" type="parTrans" cxnId="{F942F56C-9025-4AA1-9B36-C5AE0A93B0F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97624CC8-6315-4683-B26C-C30D552DA5A6}" type="sibTrans" cxnId="{F942F56C-9025-4AA1-9B36-C5AE0A93B0F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A2322D3A-7AC2-4C5C-9D7E-EAB2313D47D4}">
      <dgm:prSet phldr="0"/>
      <dgm:spPr/>
      <dgm:t>
        <a:bodyPr/>
        <a:lstStyle/>
        <a:p>
          <a:pPr marL="0" algn="ctr" rtl="0"/>
          <a:r>
            <a:rPr lang="en-US" sz="2000" dirty="0">
              <a:latin typeface="+mn-lt"/>
            </a:rPr>
            <a:t>Certificate of Completion or Competency</a:t>
          </a:r>
        </a:p>
      </dgm:t>
    </dgm:pt>
    <dgm:pt modelId="{4A8C15D4-B36F-4764-B4FF-F2AF790D3E17}" type="parTrans" cxnId="{179FAFCF-F878-464E-A8A6-1185EFA0E38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4DE1C3A-3FC7-4DB3-88ED-33F65A71557A}" type="sibTrans" cxnId="{179FAFCF-F878-464E-A8A6-1185EFA0E38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F85505A-81B6-4FDA-A144-900B71DAD946}">
      <dgm:prSet phldr="0"/>
      <dgm:spPr/>
      <dgm:t>
        <a:bodyPr/>
        <a:lstStyle/>
        <a:p>
          <a:pPr marL="0" algn="ctr" rtl="0">
            <a:buNone/>
          </a:pPr>
          <a:r>
            <a:rPr lang="en-US" sz="2000" dirty="0"/>
            <a:t>Proficiency </a:t>
          </a:r>
          <a:r>
            <a:rPr lang="en-US" sz="2000" dirty="0">
              <a:latin typeface="+mn-lt"/>
            </a:rPr>
            <a:t>Awards</a:t>
          </a:r>
        </a:p>
      </dgm:t>
    </dgm:pt>
    <dgm:pt modelId="{D9A96E25-7BBE-4DDD-8DDE-B4970D4340A8}" type="parTrans" cxnId="{2D633B56-E147-4EFC-B9EE-6C0413F329B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68F74A88-49DC-44B1-BC0D-220A7B97601C}" type="sibTrans" cxnId="{2D633B56-E147-4EFC-B9EE-6C0413F329B0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13360B8-9686-41B1-A0B5-2EAB7AB2A07A}">
      <dgm:prSet phldr="0"/>
      <dgm:spPr/>
      <dgm:t>
        <a:bodyPr/>
        <a:lstStyle/>
        <a:p>
          <a:pPr marL="0" algn="ctr" rtl="0"/>
          <a:endParaRPr lang="en-US" dirty="0">
            <a:latin typeface="+mn-lt"/>
          </a:endParaRPr>
        </a:p>
      </dgm:t>
    </dgm:pt>
    <dgm:pt modelId="{75747A31-8449-4A4E-9A36-70102E8C7358}" type="parTrans" cxnId="{72201A76-3822-43D0-A38A-29A5A5F48C62}">
      <dgm:prSet/>
      <dgm:spPr/>
    </dgm:pt>
    <dgm:pt modelId="{2DEA9892-1526-44B8-A5FC-5FB6BBC86634}" type="sibTrans" cxnId="{72201A76-3822-43D0-A38A-29A5A5F48C62}">
      <dgm:prSet/>
      <dgm:spPr/>
    </dgm:pt>
    <dgm:pt modelId="{67FBF5DA-70CC-4ADB-BFFC-3768D003341B}">
      <dgm:prSet phldr="0"/>
      <dgm:spPr/>
      <dgm:t>
        <a:bodyPr/>
        <a:lstStyle/>
        <a:p>
          <a:pPr marL="0" algn="ctr" rtl="0"/>
          <a:endParaRPr lang="en-US" dirty="0">
            <a:latin typeface="+mn-lt"/>
          </a:endParaRPr>
        </a:p>
      </dgm:t>
    </dgm:pt>
    <dgm:pt modelId="{C350E7A2-2375-4B4A-BE0A-3B94F26E3D0F}" type="parTrans" cxnId="{439783D3-C05A-4398-ACF9-1882DF4FE3C3}">
      <dgm:prSet/>
      <dgm:spPr/>
    </dgm:pt>
    <dgm:pt modelId="{0732CDBE-E04B-4A30-8086-DE32125743CF}" type="sibTrans" cxnId="{439783D3-C05A-4398-ACF9-1882DF4FE3C3}">
      <dgm:prSet/>
      <dgm:spPr/>
    </dgm:pt>
    <dgm:pt modelId="{AEA9192C-392A-4E62-A862-F69AC13BF05A}">
      <dgm:prSet phldr="0"/>
      <dgm:spPr/>
      <dgm:t>
        <a:bodyPr/>
        <a:lstStyle/>
        <a:p>
          <a:pPr marL="0" algn="ctr" rtl="0"/>
          <a:endParaRPr lang="en-US" dirty="0">
            <a:latin typeface="+mn-lt"/>
          </a:endParaRPr>
        </a:p>
      </dgm:t>
    </dgm:pt>
    <dgm:pt modelId="{A43066E4-B2D9-4A54-A8B8-217536777B62}" type="parTrans" cxnId="{6A655050-80FF-466C-9D5D-A9F43C293301}">
      <dgm:prSet/>
      <dgm:spPr/>
    </dgm:pt>
    <dgm:pt modelId="{6CE9499E-546E-4CE3-A3D3-B97BAE2F1C72}" type="sibTrans" cxnId="{6A655050-80FF-466C-9D5D-A9F43C293301}">
      <dgm:prSet/>
      <dgm:spPr/>
    </dgm:pt>
    <dgm:pt modelId="{E4F6EF2C-DEE0-4945-9F14-19E33EBA3871}">
      <dgm:prSet phldr="0"/>
      <dgm:spPr/>
      <dgm:t>
        <a:bodyPr/>
        <a:lstStyle/>
        <a:p>
          <a:pPr marL="0" algn="ctr" rtl="0"/>
          <a:endParaRPr lang="en-US" dirty="0">
            <a:latin typeface="+mn-lt"/>
          </a:endParaRPr>
        </a:p>
      </dgm:t>
    </dgm:pt>
    <dgm:pt modelId="{75A9B2C9-B011-4203-B1AA-462EBAE756E2}" type="parTrans" cxnId="{266528E0-0AD8-44FE-BDEA-B62D63C08468}">
      <dgm:prSet/>
      <dgm:spPr/>
    </dgm:pt>
    <dgm:pt modelId="{A9E37705-1204-4025-8E9E-016405C9C7AF}" type="sibTrans" cxnId="{266528E0-0AD8-44FE-BDEA-B62D63C08468}">
      <dgm:prSet/>
      <dgm:spPr/>
    </dgm:pt>
    <dgm:pt modelId="{BDBF6A72-CDB9-4263-98AC-31925232FE5D}">
      <dgm:prSet phldr="0"/>
      <dgm:spPr/>
      <dgm:t>
        <a:bodyPr/>
        <a:lstStyle/>
        <a:p>
          <a:pPr marL="0" algn="ctr" rtl="0"/>
          <a:endParaRPr lang="en-US" dirty="0">
            <a:latin typeface="+mn-lt"/>
          </a:endParaRPr>
        </a:p>
      </dgm:t>
    </dgm:pt>
    <dgm:pt modelId="{02875F7D-D510-4747-95AF-7BBF9406AB19}" type="parTrans" cxnId="{010C71F3-B99A-42B0-9700-DAFB781A50FB}">
      <dgm:prSet/>
      <dgm:spPr/>
    </dgm:pt>
    <dgm:pt modelId="{D56B54C6-B883-4042-BF4F-B1ACF443FCBD}" type="sibTrans" cxnId="{010C71F3-B99A-42B0-9700-DAFB781A50FB}">
      <dgm:prSet/>
      <dgm:spPr/>
    </dgm:pt>
    <dgm:pt modelId="{77267A15-7EE3-47F3-9F07-83363DCF5CDD}" type="pres">
      <dgm:prSet presAssocID="{0DD8915E-DC14-41D6-9BB5-F49E1C265163}" presName="Name0" presStyleCnt="0">
        <dgm:presLayoutVars>
          <dgm:dir/>
          <dgm:resizeHandles val="exact"/>
        </dgm:presLayoutVars>
      </dgm:prSet>
      <dgm:spPr/>
    </dgm:pt>
    <dgm:pt modelId="{6DA75AB6-866B-405A-A74E-62556CF5D5F7}" type="pres">
      <dgm:prSet presAssocID="{73D947E0-108F-4D20-A71E-3CF329F97212}" presName="node" presStyleLbl="node1" presStyleIdx="0" presStyleCnt="5">
        <dgm:presLayoutVars>
          <dgm:bulletEnabled val="1"/>
        </dgm:presLayoutVars>
      </dgm:prSet>
      <dgm:spPr/>
    </dgm:pt>
    <dgm:pt modelId="{F7D1C6E5-E0F6-4E56-BEDF-B07187BC2A57}" type="pres">
      <dgm:prSet presAssocID="{AE813459-65AB-4FA9-B717-330DDA6DFA4E}" presName="sibTrans" presStyleCnt="0"/>
      <dgm:spPr/>
    </dgm:pt>
    <dgm:pt modelId="{D64C9170-9759-45CA-A6A0-5512396C1563}" type="pres">
      <dgm:prSet presAssocID="{B1AFA1AF-0FF8-45B3-A6D0-0E255A2F637D}" presName="node" presStyleLbl="node1" presStyleIdx="1" presStyleCnt="5">
        <dgm:presLayoutVars>
          <dgm:bulletEnabled val="1"/>
        </dgm:presLayoutVars>
      </dgm:prSet>
      <dgm:spPr/>
    </dgm:pt>
    <dgm:pt modelId="{CF835F39-D7E4-4ED8-893E-15BC4878CF83}" type="pres">
      <dgm:prSet presAssocID="{88649F7A-400B-4056-965D-C9AC0B3AD942}" presName="sibTrans" presStyleCnt="0"/>
      <dgm:spPr/>
    </dgm:pt>
    <dgm:pt modelId="{72986009-EC56-4619-9A8E-BB37393172C1}" type="pres">
      <dgm:prSet presAssocID="{E9682B4F-0217-4B50-923E-C104AA24290F}" presName="node" presStyleLbl="node1" presStyleIdx="2" presStyleCnt="5">
        <dgm:presLayoutVars>
          <dgm:bulletEnabled val="1"/>
        </dgm:presLayoutVars>
      </dgm:prSet>
      <dgm:spPr/>
    </dgm:pt>
    <dgm:pt modelId="{A30685CF-BCB4-45E5-A306-D39051DA559A}" type="pres">
      <dgm:prSet presAssocID="{B8632E42-D7EB-4C31-877E-6F1B2801851A}" presName="sibTrans" presStyleCnt="0"/>
      <dgm:spPr/>
    </dgm:pt>
    <dgm:pt modelId="{8591A15A-0892-4B86-BCB1-E9D129E1FEE6}" type="pres">
      <dgm:prSet presAssocID="{4F85505A-81B6-4FDA-A144-900B71DAD946}" presName="node" presStyleLbl="node1" presStyleIdx="3" presStyleCnt="5">
        <dgm:presLayoutVars>
          <dgm:bulletEnabled val="1"/>
        </dgm:presLayoutVars>
      </dgm:prSet>
      <dgm:spPr/>
    </dgm:pt>
    <dgm:pt modelId="{C2BEFCF6-DC2D-41DA-AFD2-46A0B4B1B5A2}" type="pres">
      <dgm:prSet presAssocID="{68F74A88-49DC-44B1-BC0D-220A7B97601C}" presName="sibTrans" presStyleCnt="0"/>
      <dgm:spPr/>
    </dgm:pt>
    <dgm:pt modelId="{DDC041BD-2F20-4FFC-9161-497E3D3AB054}" type="pres">
      <dgm:prSet presAssocID="{A2322D3A-7AC2-4C5C-9D7E-EAB2313D47D4}" presName="node" presStyleLbl="node1" presStyleIdx="4" presStyleCnt="5">
        <dgm:presLayoutVars>
          <dgm:bulletEnabled val="1"/>
        </dgm:presLayoutVars>
      </dgm:prSet>
      <dgm:spPr/>
    </dgm:pt>
  </dgm:ptLst>
  <dgm:cxnLst>
    <dgm:cxn modelId="{F28D7702-2FC3-49BD-BB13-C989E5EE622A}" srcId="{0DD8915E-DC14-41D6-9BB5-F49E1C265163}" destId="{B1AFA1AF-0FF8-45B3-A6D0-0E255A2F637D}" srcOrd="1" destOrd="0" parTransId="{10C68AF5-481C-45AA-A216-8BBBB04515B9}" sibTransId="{88649F7A-400B-4056-965D-C9AC0B3AD942}"/>
    <dgm:cxn modelId="{A0077D09-C12C-46D0-8DF7-194B6911362A}" srcId="{0DD8915E-DC14-41D6-9BB5-F49E1C265163}" destId="{73D947E0-108F-4D20-A71E-3CF329F97212}" srcOrd="0" destOrd="0" parTransId="{9D249532-A24D-4D8F-848A-9F42F2E486C9}" sibTransId="{AE813459-65AB-4FA9-B717-330DDA6DFA4E}"/>
    <dgm:cxn modelId="{AF934C15-D1D7-4E01-A6AA-F5C34EF678FD}" type="presOf" srcId="{E4F6EF2C-DEE0-4945-9F14-19E33EBA3871}" destId="{DDC041BD-2F20-4FFC-9161-497E3D3AB054}" srcOrd="0" destOrd="1" presId="urn:microsoft.com/office/officeart/2005/8/layout/hList6"/>
    <dgm:cxn modelId="{5A5BA622-5DEB-48B9-88D9-C1DE36C711E5}" srcId="{B1AFA1AF-0FF8-45B3-A6D0-0E255A2F637D}" destId="{50418D2B-9486-42DE-AFDD-1D31420040FF}" srcOrd="1" destOrd="0" parTransId="{D5A17F6B-93F5-442B-938A-0F38C281BE88}" sibTransId="{1D87A0A5-8024-4710-846B-D5BFAC785107}"/>
    <dgm:cxn modelId="{8C2B2626-06F1-4477-BD77-607F92E2DD03}" type="presOf" srcId="{E9682B4F-0217-4B50-923E-C104AA24290F}" destId="{72986009-EC56-4619-9A8E-BB37393172C1}" srcOrd="0" destOrd="0" presId="urn:microsoft.com/office/officeart/2005/8/layout/hList6"/>
    <dgm:cxn modelId="{711E093C-AD42-45A4-8D40-A2D39702062E}" srcId="{A2322D3A-7AC2-4C5C-9D7E-EAB2313D47D4}" destId="{8FE81FEC-2664-411F-AEB3-065F29F52751}" srcOrd="1" destOrd="0" parTransId="{BCBC007E-0269-421B-9C41-DE26D5C3A822}" sibTransId="{80230EB7-7230-4881-A631-309C07417378}"/>
    <dgm:cxn modelId="{878A533E-C0F1-4F07-ACAF-EBA2F3562404}" type="presOf" srcId="{B1AFA1AF-0FF8-45B3-A6D0-0E255A2F637D}" destId="{D64C9170-9759-45CA-A6A0-5512396C1563}" srcOrd="0" destOrd="0" presId="urn:microsoft.com/office/officeart/2005/8/layout/hList6"/>
    <dgm:cxn modelId="{E4D7215C-F65C-4645-A9D4-0F9A12C1F462}" type="presOf" srcId="{A2322D3A-7AC2-4C5C-9D7E-EAB2313D47D4}" destId="{DDC041BD-2F20-4FFC-9161-497E3D3AB054}" srcOrd="0" destOrd="0" presId="urn:microsoft.com/office/officeart/2005/8/layout/hList6"/>
    <dgm:cxn modelId="{06DBA268-A19F-4A2B-BF1C-EADA82E6F8C0}" type="presOf" srcId="{FEB4A941-E9FA-4A86-A673-85FF34B35F20}" destId="{8591A15A-0892-4B86-BCB1-E9D129E1FEE6}" srcOrd="0" destOrd="2" presId="urn:microsoft.com/office/officeart/2005/8/layout/hList6"/>
    <dgm:cxn modelId="{213DFA6A-D8A0-45CC-BD2A-5A2112595625}" type="presOf" srcId="{BDBF6A72-CDB9-4263-98AC-31925232FE5D}" destId="{6DA75AB6-866B-405A-A74E-62556CF5D5F7}" srcOrd="0" destOrd="1" presId="urn:microsoft.com/office/officeart/2005/8/layout/hList6"/>
    <dgm:cxn modelId="{096E1A6B-D7C9-4069-B489-2ECD1145462C}" type="presOf" srcId="{8FE81FEC-2664-411F-AEB3-065F29F52751}" destId="{DDC041BD-2F20-4FFC-9161-497E3D3AB054}" srcOrd="0" destOrd="2" presId="urn:microsoft.com/office/officeart/2005/8/layout/hList6"/>
    <dgm:cxn modelId="{F942F56C-9025-4AA1-9B36-C5AE0A93B0F5}" srcId="{4F85505A-81B6-4FDA-A144-900B71DAD946}" destId="{FEB4A941-E9FA-4A86-A673-85FF34B35F20}" srcOrd="1" destOrd="0" parTransId="{39522508-BC4E-4DD5-A744-AFEFFE36DB74}" sibTransId="{97624CC8-6315-4683-B26C-C30D552DA5A6}"/>
    <dgm:cxn modelId="{51563A4F-C0EB-47D6-B5BC-47A4E599AD4B}" srcId="{E9682B4F-0217-4B50-923E-C104AA24290F}" destId="{0EC0C300-11E4-45CF-8418-973585107209}" srcOrd="1" destOrd="0" parTransId="{1E4DD98E-100E-46B7-B24A-408BBF69E9FA}" sibTransId="{90FAB5D1-62B3-4FF6-A07D-EE607F529C32}"/>
    <dgm:cxn modelId="{6A655050-80FF-466C-9D5D-A9F43C293301}" srcId="{4F85505A-81B6-4FDA-A144-900B71DAD946}" destId="{AEA9192C-392A-4E62-A862-F69AC13BF05A}" srcOrd="0" destOrd="0" parTransId="{A43066E4-B2D9-4A54-A8B8-217536777B62}" sibTransId="{6CE9499E-546E-4CE3-A3D3-B97BAE2F1C72}"/>
    <dgm:cxn modelId="{7513FB53-00AF-46DD-81B3-07C5A2847710}" type="presOf" srcId="{67FBF5DA-70CC-4ADB-BFFC-3768D003341B}" destId="{72986009-EC56-4619-9A8E-BB37393172C1}" srcOrd="0" destOrd="1" presId="urn:microsoft.com/office/officeart/2005/8/layout/hList6"/>
    <dgm:cxn modelId="{72201A76-3822-43D0-A38A-29A5A5F48C62}" srcId="{B1AFA1AF-0FF8-45B3-A6D0-0E255A2F637D}" destId="{813360B8-9686-41B1-A0B5-2EAB7AB2A07A}" srcOrd="0" destOrd="0" parTransId="{75747A31-8449-4A4E-9A36-70102E8C7358}" sibTransId="{2DEA9892-1526-44B8-A5FC-5FB6BBC86634}"/>
    <dgm:cxn modelId="{2D633B56-E147-4EFC-B9EE-6C0413F329B0}" srcId="{0DD8915E-DC14-41D6-9BB5-F49E1C265163}" destId="{4F85505A-81B6-4FDA-A144-900B71DAD946}" srcOrd="3" destOrd="0" parTransId="{D9A96E25-7BBE-4DDD-8DDE-B4970D4340A8}" sibTransId="{68F74A88-49DC-44B1-BC0D-220A7B97601C}"/>
    <dgm:cxn modelId="{098AB187-19B4-4CAA-B9AC-393E2BF8B2B4}" type="presOf" srcId="{50418D2B-9486-42DE-AFDD-1D31420040FF}" destId="{D64C9170-9759-45CA-A6A0-5512396C1563}" srcOrd="0" destOrd="2" presId="urn:microsoft.com/office/officeart/2005/8/layout/hList6"/>
    <dgm:cxn modelId="{4DDBBD9F-3433-473B-9159-974488AC9C78}" type="presOf" srcId="{30A490C8-22B4-4D68-875C-0F0DE2FF864D}" destId="{6DA75AB6-866B-405A-A74E-62556CF5D5F7}" srcOrd="0" destOrd="2" presId="urn:microsoft.com/office/officeart/2005/8/layout/hList6"/>
    <dgm:cxn modelId="{194399AF-B7B5-44C0-A464-D77D8DE89A71}" type="presOf" srcId="{0EC0C300-11E4-45CF-8418-973585107209}" destId="{72986009-EC56-4619-9A8E-BB37393172C1}" srcOrd="0" destOrd="2" presId="urn:microsoft.com/office/officeart/2005/8/layout/hList6"/>
    <dgm:cxn modelId="{1DDF3DB2-4B39-40FB-8085-ED2D6CE8FEEA}" type="presOf" srcId="{813360B8-9686-41B1-A0B5-2EAB7AB2A07A}" destId="{D64C9170-9759-45CA-A6A0-5512396C1563}" srcOrd="0" destOrd="1" presId="urn:microsoft.com/office/officeart/2005/8/layout/hList6"/>
    <dgm:cxn modelId="{6C23D0C9-74B2-4C8B-AB2F-A03B3B0EBE56}" srcId="{0DD8915E-DC14-41D6-9BB5-F49E1C265163}" destId="{E9682B4F-0217-4B50-923E-C104AA24290F}" srcOrd="2" destOrd="0" parTransId="{E0F6C4AF-9BBB-4698-91D7-F9AE3EACBD5D}" sibTransId="{B8632E42-D7EB-4C31-877E-6F1B2801851A}"/>
    <dgm:cxn modelId="{381FE1CC-8184-4745-8EB3-6DE11655998D}" srcId="{73D947E0-108F-4D20-A71E-3CF329F97212}" destId="{30A490C8-22B4-4D68-875C-0F0DE2FF864D}" srcOrd="1" destOrd="0" parTransId="{035C64B0-4F0C-4FD1-BD23-B1D4C9887CBE}" sibTransId="{45495DA8-8707-41E3-A12B-FA5766269C44}"/>
    <dgm:cxn modelId="{179FAFCF-F878-464E-A8A6-1185EFA0E380}" srcId="{0DD8915E-DC14-41D6-9BB5-F49E1C265163}" destId="{A2322D3A-7AC2-4C5C-9D7E-EAB2313D47D4}" srcOrd="4" destOrd="0" parTransId="{4A8C15D4-B36F-4764-B4FF-F2AF790D3E17}" sibTransId="{84DE1C3A-3FC7-4DB3-88ED-33F65A71557A}"/>
    <dgm:cxn modelId="{439783D3-C05A-4398-ACF9-1882DF4FE3C3}" srcId="{E9682B4F-0217-4B50-923E-C104AA24290F}" destId="{67FBF5DA-70CC-4ADB-BFFC-3768D003341B}" srcOrd="0" destOrd="0" parTransId="{C350E7A2-2375-4B4A-BE0A-3B94F26E3D0F}" sibTransId="{0732CDBE-E04B-4A30-8086-DE32125743CF}"/>
    <dgm:cxn modelId="{523B6AD9-ADB9-4BC1-8BEF-D9C827DC9C4F}" type="presOf" srcId="{0DD8915E-DC14-41D6-9BB5-F49E1C265163}" destId="{77267A15-7EE3-47F3-9F07-83363DCF5CDD}" srcOrd="0" destOrd="0" presId="urn:microsoft.com/office/officeart/2005/8/layout/hList6"/>
    <dgm:cxn modelId="{266528E0-0AD8-44FE-BDEA-B62D63C08468}" srcId="{A2322D3A-7AC2-4C5C-9D7E-EAB2313D47D4}" destId="{E4F6EF2C-DEE0-4945-9F14-19E33EBA3871}" srcOrd="0" destOrd="0" parTransId="{75A9B2C9-B011-4203-B1AA-462EBAE756E2}" sibTransId="{A9E37705-1204-4025-8E9E-016405C9C7AF}"/>
    <dgm:cxn modelId="{C9D447ED-4576-4E5B-A491-7745D2E87CA1}" type="presOf" srcId="{4F85505A-81B6-4FDA-A144-900B71DAD946}" destId="{8591A15A-0892-4B86-BCB1-E9D129E1FEE6}" srcOrd="0" destOrd="0" presId="urn:microsoft.com/office/officeart/2005/8/layout/hList6"/>
    <dgm:cxn modelId="{9514F4ED-FE08-4A98-B1D1-28E2846810A2}" type="presOf" srcId="{73D947E0-108F-4D20-A71E-3CF329F97212}" destId="{6DA75AB6-866B-405A-A74E-62556CF5D5F7}" srcOrd="0" destOrd="0" presId="urn:microsoft.com/office/officeart/2005/8/layout/hList6"/>
    <dgm:cxn modelId="{129A07F2-609F-448D-8BD2-677AFDDCE836}" type="presOf" srcId="{AEA9192C-392A-4E62-A862-F69AC13BF05A}" destId="{8591A15A-0892-4B86-BCB1-E9D129E1FEE6}" srcOrd="0" destOrd="1" presId="urn:microsoft.com/office/officeart/2005/8/layout/hList6"/>
    <dgm:cxn modelId="{010C71F3-B99A-42B0-9700-DAFB781A50FB}" srcId="{73D947E0-108F-4D20-A71E-3CF329F97212}" destId="{BDBF6A72-CDB9-4263-98AC-31925232FE5D}" srcOrd="0" destOrd="0" parTransId="{02875F7D-D510-4747-95AF-7BBF9406AB19}" sibTransId="{D56B54C6-B883-4042-BF4F-B1ACF443FCBD}"/>
    <dgm:cxn modelId="{DBD1C5EF-8FD0-421F-8C2E-145AEAB73690}" type="presParOf" srcId="{77267A15-7EE3-47F3-9F07-83363DCF5CDD}" destId="{6DA75AB6-866B-405A-A74E-62556CF5D5F7}" srcOrd="0" destOrd="0" presId="urn:microsoft.com/office/officeart/2005/8/layout/hList6"/>
    <dgm:cxn modelId="{AEE3813F-8F04-4817-958E-A5972E0E06CB}" type="presParOf" srcId="{77267A15-7EE3-47F3-9F07-83363DCF5CDD}" destId="{F7D1C6E5-E0F6-4E56-BEDF-B07187BC2A57}" srcOrd="1" destOrd="0" presId="urn:microsoft.com/office/officeart/2005/8/layout/hList6"/>
    <dgm:cxn modelId="{B4CDFE2A-19A2-4A91-9D17-8E890A5B31F3}" type="presParOf" srcId="{77267A15-7EE3-47F3-9F07-83363DCF5CDD}" destId="{D64C9170-9759-45CA-A6A0-5512396C1563}" srcOrd="2" destOrd="0" presId="urn:microsoft.com/office/officeart/2005/8/layout/hList6"/>
    <dgm:cxn modelId="{AF64ADDA-961C-45CB-AC71-445B9F1D9569}" type="presParOf" srcId="{77267A15-7EE3-47F3-9F07-83363DCF5CDD}" destId="{CF835F39-D7E4-4ED8-893E-15BC4878CF83}" srcOrd="3" destOrd="0" presId="urn:microsoft.com/office/officeart/2005/8/layout/hList6"/>
    <dgm:cxn modelId="{6A590BCA-51D2-4120-858F-576E5D2B2E42}" type="presParOf" srcId="{77267A15-7EE3-47F3-9F07-83363DCF5CDD}" destId="{72986009-EC56-4619-9A8E-BB37393172C1}" srcOrd="4" destOrd="0" presId="urn:microsoft.com/office/officeart/2005/8/layout/hList6"/>
    <dgm:cxn modelId="{8045ED24-C920-4520-BAC8-3EBEE99436A0}" type="presParOf" srcId="{77267A15-7EE3-47F3-9F07-83363DCF5CDD}" destId="{A30685CF-BCB4-45E5-A306-D39051DA559A}" srcOrd="5" destOrd="0" presId="urn:microsoft.com/office/officeart/2005/8/layout/hList6"/>
    <dgm:cxn modelId="{E0CD2996-CCDE-482B-A2E2-001BAACE8B9D}" type="presParOf" srcId="{77267A15-7EE3-47F3-9F07-83363DCF5CDD}" destId="{8591A15A-0892-4B86-BCB1-E9D129E1FEE6}" srcOrd="6" destOrd="0" presId="urn:microsoft.com/office/officeart/2005/8/layout/hList6"/>
    <dgm:cxn modelId="{AF078D2A-21B9-436A-94CD-F3E23B045C34}" type="presParOf" srcId="{77267A15-7EE3-47F3-9F07-83363DCF5CDD}" destId="{C2BEFCF6-DC2D-41DA-AFD2-46A0B4B1B5A2}" srcOrd="7" destOrd="0" presId="urn:microsoft.com/office/officeart/2005/8/layout/hList6"/>
    <dgm:cxn modelId="{151A5F2D-4298-422F-AD2D-89A245CD3B88}" type="presParOf" srcId="{77267A15-7EE3-47F3-9F07-83363DCF5CDD}" destId="{DDC041BD-2F20-4FFC-9161-497E3D3AB054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4430C-8C47-43B4-9437-1D02ED358541}">
      <dsp:nvSpPr>
        <dsp:cNvPr id="0" name=""/>
        <dsp:cNvSpPr/>
      </dsp:nvSpPr>
      <dsp:spPr>
        <a:xfrm>
          <a:off x="471856" y="825545"/>
          <a:ext cx="772031" cy="7720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628F4-08A6-4B84-9F4A-3A2E4D40EEC4}">
      <dsp:nvSpPr>
        <dsp:cNvPr id="0" name=""/>
        <dsp:cNvSpPr/>
      </dsp:nvSpPr>
      <dsp:spPr>
        <a:xfrm>
          <a:off x="59" y="1855019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Background</a:t>
          </a:r>
          <a:r>
            <a:rPr lang="en-US" sz="2100" kern="1200" dirty="0">
              <a:latin typeface="Tenorite"/>
            </a:rPr>
            <a:t> &amp; Purpose</a:t>
          </a:r>
          <a:endParaRPr lang="en-US" sz="2100" kern="1200" dirty="0"/>
        </a:p>
      </dsp:txBody>
      <dsp:txXfrm>
        <a:off x="59" y="1855019"/>
        <a:ext cx="1715625" cy="686250"/>
      </dsp:txXfrm>
    </dsp:sp>
    <dsp:sp modelId="{67A281E2-B9D0-4F54-91BF-8177D26D4733}">
      <dsp:nvSpPr>
        <dsp:cNvPr id="0" name=""/>
        <dsp:cNvSpPr/>
      </dsp:nvSpPr>
      <dsp:spPr>
        <a:xfrm>
          <a:off x="2487715" y="825545"/>
          <a:ext cx="772031" cy="7720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992AA1-2FCB-4E5E-AA69-3F589A5658DE}">
      <dsp:nvSpPr>
        <dsp:cNvPr id="0" name=""/>
        <dsp:cNvSpPr/>
      </dsp:nvSpPr>
      <dsp:spPr>
        <a:xfrm>
          <a:off x="2015919" y="1855019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Tenorite"/>
            </a:rPr>
            <a:t>Types of Programs</a:t>
          </a:r>
          <a:endParaRPr lang="en-US" sz="2100" kern="1200" dirty="0"/>
        </a:p>
      </dsp:txBody>
      <dsp:txXfrm>
        <a:off x="2015919" y="1855019"/>
        <a:ext cx="1715625" cy="686250"/>
      </dsp:txXfrm>
    </dsp:sp>
    <dsp:sp modelId="{B2207D9B-75F8-4833-B75C-A81A48EFC7F5}">
      <dsp:nvSpPr>
        <dsp:cNvPr id="0" name=""/>
        <dsp:cNvSpPr/>
      </dsp:nvSpPr>
      <dsp:spPr>
        <a:xfrm>
          <a:off x="4503575" y="825545"/>
          <a:ext cx="772031" cy="7720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F6A2D-9ECC-4B3A-8C96-B318F1854271}">
      <dsp:nvSpPr>
        <dsp:cNvPr id="0" name=""/>
        <dsp:cNvSpPr/>
      </dsp:nvSpPr>
      <dsp:spPr>
        <a:xfrm>
          <a:off x="4031778" y="1855019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Tenorite"/>
            </a:rPr>
            <a:t>Demonstration</a:t>
          </a:r>
          <a:endParaRPr lang="en-US" sz="2100" kern="1200" dirty="0"/>
        </a:p>
      </dsp:txBody>
      <dsp:txXfrm>
        <a:off x="4031778" y="1855019"/>
        <a:ext cx="1715625" cy="686250"/>
      </dsp:txXfrm>
    </dsp:sp>
    <dsp:sp modelId="{000D2BDD-978B-4BFE-BF38-0B5846BDBE01}">
      <dsp:nvSpPr>
        <dsp:cNvPr id="0" name=""/>
        <dsp:cNvSpPr/>
      </dsp:nvSpPr>
      <dsp:spPr>
        <a:xfrm>
          <a:off x="6519434" y="825545"/>
          <a:ext cx="772031" cy="7720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C7E35-59EA-42C4-9D13-5378290FB1DA}">
      <dsp:nvSpPr>
        <dsp:cNvPr id="0" name=""/>
        <dsp:cNvSpPr/>
      </dsp:nvSpPr>
      <dsp:spPr>
        <a:xfrm>
          <a:off x="6047637" y="1855019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Tenorite"/>
            </a:rPr>
            <a:t>Resources</a:t>
          </a:r>
          <a:endParaRPr lang="en-US" sz="2100" kern="1200" dirty="0"/>
        </a:p>
      </dsp:txBody>
      <dsp:txXfrm>
        <a:off x="6047637" y="1855019"/>
        <a:ext cx="1715625" cy="686250"/>
      </dsp:txXfrm>
    </dsp:sp>
    <dsp:sp modelId="{DE6A457C-38FF-422F-9AF2-F1ABE742C58B}">
      <dsp:nvSpPr>
        <dsp:cNvPr id="0" name=""/>
        <dsp:cNvSpPr/>
      </dsp:nvSpPr>
      <dsp:spPr>
        <a:xfrm>
          <a:off x="8535294" y="825545"/>
          <a:ext cx="772031" cy="77203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78318-0D00-4C0A-BD5A-557811BB9EBD}">
      <dsp:nvSpPr>
        <dsp:cNvPr id="0" name=""/>
        <dsp:cNvSpPr/>
      </dsp:nvSpPr>
      <dsp:spPr>
        <a:xfrm>
          <a:off x="8063497" y="1855019"/>
          <a:ext cx="1715625" cy="6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Tenorite"/>
            </a:rPr>
            <a:t>Questions</a:t>
          </a:r>
          <a:endParaRPr lang="en-US" sz="2100" kern="1200" dirty="0"/>
        </a:p>
      </dsp:txBody>
      <dsp:txXfrm>
        <a:off x="8063497" y="1855019"/>
        <a:ext cx="1715625" cy="686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75AB6-866B-405A-A74E-62556CF5D5F7}">
      <dsp:nvSpPr>
        <dsp:cNvPr id="0" name=""/>
        <dsp:cNvSpPr/>
      </dsp:nvSpPr>
      <dsp:spPr>
        <a:xfrm rot="16200000">
          <a:off x="-1028934" y="1034241"/>
          <a:ext cx="3930546" cy="1862063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Associate Degree for Transfer</a:t>
          </a:r>
        </a:p>
        <a:p>
          <a:pPr marL="0" lvl="1" indent="-285750" algn="ctr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latin typeface="+mn-lt"/>
          </a:endParaRP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+mn-lt"/>
            </a:rPr>
            <a:t>These will continue to be completed by our AO Shannon Davis</a:t>
          </a:r>
          <a:endParaRPr lang="en-US" sz="1400" kern="1200" dirty="0"/>
        </a:p>
      </dsp:txBody>
      <dsp:txXfrm rot="5400000">
        <a:off x="5307" y="786109"/>
        <a:ext cx="1862063" cy="2358328"/>
      </dsp:txXfrm>
    </dsp:sp>
    <dsp:sp modelId="{D64C9170-9759-45CA-A6A0-5512396C1563}">
      <dsp:nvSpPr>
        <dsp:cNvPr id="0" name=""/>
        <dsp:cNvSpPr/>
      </dsp:nvSpPr>
      <dsp:spPr>
        <a:xfrm rot="16200000">
          <a:off x="972783" y="1034241"/>
          <a:ext cx="3930546" cy="1862063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Associates in Arts/Science</a:t>
          </a:r>
        </a:p>
        <a:p>
          <a:pPr marL="0" lvl="1" indent="-285750" algn="ctr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latin typeface="+mn-lt"/>
          </a:endParaRP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+mn-lt"/>
            </a:rPr>
            <a:t>These are local degrees that have</a:t>
          </a:r>
          <a:r>
            <a:rPr lang="en-US" sz="1400" kern="1200" dirty="0">
              <a:latin typeface="+mn-lt"/>
              <a:ea typeface="+mn-lt"/>
              <a:cs typeface="+mn-lt"/>
            </a:rPr>
            <a:t> major requirements and local GE </a:t>
          </a:r>
          <a:endParaRPr lang="en-US" sz="1400" kern="1200" dirty="0"/>
        </a:p>
      </dsp:txBody>
      <dsp:txXfrm rot="5400000">
        <a:off x="2007024" y="786109"/>
        <a:ext cx="1862063" cy="2358328"/>
      </dsp:txXfrm>
    </dsp:sp>
    <dsp:sp modelId="{72986009-EC56-4619-9A8E-BB37393172C1}">
      <dsp:nvSpPr>
        <dsp:cNvPr id="0" name=""/>
        <dsp:cNvSpPr/>
      </dsp:nvSpPr>
      <dsp:spPr>
        <a:xfrm rot="16200000">
          <a:off x="2974500" y="1034241"/>
          <a:ext cx="3930546" cy="1862063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Certificate of Achievement</a:t>
          </a:r>
        </a:p>
        <a:p>
          <a:pPr marL="0" lvl="1" indent="-285750" algn="ctr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latin typeface="+mn-lt"/>
          </a:endParaRP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+mn-lt"/>
            </a:rPr>
            <a:t>Most common in CTE these programs include Program requirements only, no GE</a:t>
          </a:r>
          <a:endParaRPr lang="en-US" sz="1400" kern="1200" dirty="0"/>
        </a:p>
      </dsp:txBody>
      <dsp:txXfrm rot="5400000">
        <a:off x="4008741" y="786109"/>
        <a:ext cx="1862063" cy="2358328"/>
      </dsp:txXfrm>
    </dsp:sp>
    <dsp:sp modelId="{8591A15A-0892-4B86-BCB1-E9D129E1FEE6}">
      <dsp:nvSpPr>
        <dsp:cNvPr id="0" name=""/>
        <dsp:cNvSpPr/>
      </dsp:nvSpPr>
      <dsp:spPr>
        <a:xfrm rot="16200000">
          <a:off x="4976218" y="1034241"/>
          <a:ext cx="3930546" cy="1862063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Proficiency </a:t>
          </a:r>
          <a:r>
            <a:rPr lang="en-US" sz="2000" kern="1200" dirty="0">
              <a:latin typeface="+mn-lt"/>
            </a:rPr>
            <a:t>Awards</a:t>
          </a:r>
        </a:p>
        <a:p>
          <a:pPr marL="0" lvl="1" indent="-285750" algn="ctr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latin typeface="+mn-lt"/>
          </a:endParaRP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+mn-lt"/>
            </a:rPr>
            <a:t>Low in units, no GE, awarded by the department, not the state</a:t>
          </a:r>
          <a:endParaRPr lang="en-US" sz="1400" kern="1200" dirty="0"/>
        </a:p>
      </dsp:txBody>
      <dsp:txXfrm rot="5400000">
        <a:off x="6010459" y="786109"/>
        <a:ext cx="1862063" cy="2358328"/>
      </dsp:txXfrm>
    </dsp:sp>
    <dsp:sp modelId="{DDC041BD-2F20-4FFC-9161-497E3D3AB054}">
      <dsp:nvSpPr>
        <dsp:cNvPr id="0" name=""/>
        <dsp:cNvSpPr/>
      </dsp:nvSpPr>
      <dsp:spPr>
        <a:xfrm rot="16200000">
          <a:off x="6977936" y="1034241"/>
          <a:ext cx="3930546" cy="1862063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Certificate of Completion or Competency</a:t>
          </a:r>
        </a:p>
        <a:p>
          <a:pPr marL="0" lvl="1" indent="-285750" algn="ctr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latin typeface="+mn-lt"/>
          </a:endParaRP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+mn-lt"/>
            </a:rPr>
            <a:t>Noncredit programs</a:t>
          </a:r>
          <a:endParaRPr lang="en-US" sz="1400" kern="1200" dirty="0"/>
        </a:p>
      </dsp:txBody>
      <dsp:txXfrm rot="5400000">
        <a:off x="8012177" y="786109"/>
        <a:ext cx="1862063" cy="2358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moved to </a:t>
            </a:r>
            <a:r>
              <a:rPr lang="en-US" err="1"/>
              <a:t>CourseLeaf</a:t>
            </a:r>
            <a:r>
              <a:rPr lang="en-US"/>
              <a:t> we trained faculty on the Course Form, but never held a formal training for programs we were too busy with courses </a:t>
            </a:r>
          </a:p>
          <a:p>
            <a:r>
              <a:rPr lang="en-US" dirty="0"/>
              <a:t>Programs are very particular and technical and directly impacts the catalog in a big way! 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438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77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94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130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9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27705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575404"/>
            <a:ext cx="9857014" cy="62160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Ar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3"/>
            <a:ext cx="9779182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0"/>
            <a:ext cx="9779183" cy="1706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1785669"/>
            <a:ext cx="9779182" cy="4278702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BCFC05-28F2-ED12-5DAE-0D1A11FE8A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6813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487DE67-2E54-8713-8739-3604335870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3235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 rot="5400000" flipH="1">
              <a:off x="11258144" y="5924144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94B347-3274-3D51-85DF-4203550047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813" y="2020329"/>
            <a:ext cx="3219450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1" y="2526318"/>
            <a:ext cx="3218688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DAAFFF32-276A-0586-D4FD-02CA694F31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3787" y="2020329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3787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DD55F25-7BEF-26A6-157A-97540EC73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0082" y="2018581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00082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57414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67492" y="2653167"/>
            <a:ext cx="9779183" cy="34364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D71EB95-DE30-3F1F-F9EC-DA4858055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4826" y="1071418"/>
            <a:ext cx="7342348" cy="3423380"/>
          </a:xfr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2837" y="1071418"/>
            <a:ext cx="1364297" cy="1740788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19153" y="3295278"/>
            <a:ext cx="1364297" cy="1690799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22389" y="4599720"/>
            <a:ext cx="3511550" cy="8536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F76E36-451C-4A7D-4E26-8AB78D34D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857012" y="-1664"/>
            <a:ext cx="2334989" cy="6859664"/>
            <a:chOff x="9857012" y="-1664"/>
            <a:chExt cx="2334989" cy="685966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AB3BC7E-B34F-EF47-B125-1574C5484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V="1">
              <a:off x="9499940" y="355410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BC82D0-4F72-C649-8B7F-D4B087957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866436" y="1879977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83F23A-D872-2A4C-B386-A9D269BE6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024507" y="-1664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21FFDB-AAE2-5943-97A1-82D66AE0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334091" y="2737752"/>
              <a:ext cx="1380830" cy="138083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E58EEF7-63CA-A845-BAC4-9D3BE0591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H="1">
              <a:off x="10667432" y="5333432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57A4624-D8ED-2E4B-AF8C-00DFA6A72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V="1">
              <a:off x="9857012" y="3651505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F312EF8-91BE-5946-BE31-8CFE107A2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 flipV="1">
              <a:off x="9857013" y="4976359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136526"/>
            <a:ext cx="8401624" cy="1570038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227758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5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223923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0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71021"/>
            <a:ext cx="10678142" cy="1635542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068734"/>
            <a:ext cx="904987" cy="905641"/>
          </a:xfrm>
        </p:spPr>
        <p:txBody>
          <a:bodyPr lIns="0" r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7" r:id="rId10"/>
    <p:sldLayoutId id="2147483663" r:id="rId11"/>
    <p:sldLayoutId id="2147483664" r:id="rId12"/>
    <p:sldLayoutId id="2147483665" r:id="rId13"/>
    <p:sldLayoutId id="2147483666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trujillo@vcccd.edu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hyperlink" Target="https://vcccdventura-my.sharepoint.com/:p:/g/personal/cyang_vcccd_edu/EYA0SYN9oa9EgqU6Vopl_U0BZ9a1_WftLZq7tGcirSVZnA?e=nUhmw8" TargetMode="Externa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@oxnardcollegecurriculum4815?si=Ov04i2CZ0w7xKde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vcccd.instructure.com/enroll/FH8M6R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277050"/>
          </a:xfrm>
        </p:spPr>
        <p:txBody>
          <a:bodyPr/>
          <a:lstStyle/>
          <a:p>
            <a:r>
              <a:rPr lang="en-US" dirty="0"/>
              <a:t>FLEX Day</a:t>
            </a:r>
            <a:br>
              <a:rPr lang="en-US" dirty="0"/>
            </a:br>
            <a:r>
              <a:rPr lang="en-US" dirty="0"/>
              <a:t>CIM Program </a:t>
            </a:r>
            <a:br>
              <a:rPr lang="en-US" dirty="0"/>
            </a:br>
            <a:r>
              <a:rPr lang="en-US" dirty="0"/>
              <a:t>Form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575404"/>
            <a:ext cx="9857014" cy="621603"/>
          </a:xfrm>
        </p:spPr>
        <p:txBody>
          <a:bodyPr/>
          <a:lstStyle/>
          <a:p>
            <a:r>
              <a:rPr lang="en-US" dirty="0"/>
              <a:t>Paris Trujillo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574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1969486"/>
          </a:xfrm>
        </p:spPr>
        <p:txBody>
          <a:bodyPr>
            <a:normAutofit/>
          </a:bodyPr>
          <a:lstStyle/>
          <a:p>
            <a:r>
              <a:rPr lang="en-US"/>
              <a:t>Paris Trujillo</a:t>
            </a:r>
          </a:p>
          <a:p>
            <a:r>
              <a:rPr lang="en-US" dirty="0">
                <a:hlinkClick r:id="rId2"/>
              </a:rPr>
              <a:t>ptrujillo@vcccd.edu</a:t>
            </a:r>
            <a:endParaRPr lang="en-US" dirty="0"/>
          </a:p>
          <a:p>
            <a:r>
              <a:rPr lang="en-US" dirty="0"/>
              <a:t>805-678-5113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18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 anchor="b"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9FEB4-4C5C-EB43-9696-7B42453DB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CIM Program Form Training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9271747-22A7-194F-A321-792D6CC19B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178957"/>
              </p:ext>
            </p:extLst>
          </p:nvPr>
        </p:nvGraphicFramePr>
        <p:xfrm>
          <a:off x="1167493" y="2087561"/>
          <a:ext cx="9779182" cy="3366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0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Background &amp;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1785669"/>
            <a:ext cx="10273988" cy="42787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Char char="•"/>
            </a:pPr>
            <a:r>
              <a:rPr lang="en-US" dirty="0"/>
              <a:t>First ever training on CIM Programs! </a:t>
            </a:r>
          </a:p>
          <a:p>
            <a:pPr marL="457200" indent="-457200">
              <a:buChar char="•"/>
            </a:pPr>
            <a:r>
              <a:rPr lang="en-US" dirty="0"/>
              <a:t>The program form is very technical and directly impacts the catalog!</a:t>
            </a:r>
          </a:p>
          <a:p>
            <a:pPr marL="457200" indent="-457200">
              <a:buChar char="•"/>
            </a:pPr>
            <a:r>
              <a:rPr lang="en-US" dirty="0">
                <a:ea typeface="+mn-lt"/>
                <a:cs typeface="+mn-lt"/>
              </a:rPr>
              <a:t>Simplified program form to make it as easy as possible. </a:t>
            </a:r>
            <a:endParaRPr lang="en-US" dirty="0"/>
          </a:p>
          <a:p>
            <a:pPr marL="457200" indent="-457200">
              <a:buChar char="•"/>
            </a:pPr>
            <a:r>
              <a:rPr lang="en-US" dirty="0"/>
              <a:t>New Process for writing Program Narratives</a:t>
            </a:r>
          </a:p>
          <a:p>
            <a:pPr marL="914400" lvl="1" indent="-457200">
              <a:buChar char="•"/>
            </a:pPr>
            <a:r>
              <a:rPr lang="en-US" b="1" dirty="0">
                <a:solidFill>
                  <a:schemeClr val="tx1"/>
                </a:solidFill>
              </a:rPr>
              <a:t>Old: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Faculty write program narratives in a word document.  Curriculum Team put that data into CIM. </a:t>
            </a:r>
          </a:p>
          <a:p>
            <a:pPr marL="914400" lvl="1" indent="-457200">
              <a:buChar char="•"/>
            </a:pPr>
            <a:r>
              <a:rPr lang="en-US" b="1" dirty="0">
                <a:solidFill>
                  <a:schemeClr val="tx2"/>
                </a:solidFill>
              </a:rPr>
              <a:t>New: </a:t>
            </a:r>
            <a:r>
              <a:rPr lang="en-US" dirty="0"/>
              <a:t>Faculty use CIM form to complete program narrative. CIM creates narrative document with easy export for curriculum team.  </a:t>
            </a:r>
          </a:p>
          <a:p>
            <a:pPr marL="457200" indent="-457200">
              <a:buChar char="•"/>
            </a:pPr>
            <a:endParaRPr lang="en-US" dirty="0"/>
          </a:p>
          <a:p>
            <a:pPr marL="457200" indent="-457200">
              <a:buChar char="•"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FA18-50D6-0344-B477-1D7C91CF4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  <a:ea typeface="+mn-lt"/>
                <a:cs typeface="+mn-lt"/>
              </a:rPr>
              <a:t>CIM Program Form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72D2-EFDF-844A-8472-CB49A59B1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28B0E6F-20B5-B58A-313C-BDABC1445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Type of Programs</a:t>
            </a:r>
            <a:br>
              <a:rPr lang="en-US" dirty="0"/>
            </a:br>
            <a:r>
              <a:rPr lang="en-US" sz="1600" dirty="0"/>
              <a:t>*For more details on the different requirements for each type of program please refer to the </a:t>
            </a:r>
            <a:r>
              <a:rPr lang="en-US" sz="1600" dirty="0">
                <a:hlinkClick r:id="rId3"/>
              </a:rPr>
              <a:t>Curriculum Committee Training PowerPoint</a:t>
            </a:r>
            <a:r>
              <a:rPr lang="en-US" sz="1600" dirty="0"/>
              <a:t>. </a:t>
            </a:r>
          </a:p>
        </p:txBody>
      </p:sp>
      <p:graphicFrame>
        <p:nvGraphicFramePr>
          <p:cNvPr id="6" name="Content Placeholder 3" descr="Timeline Placeholder ">
            <a:extLst>
              <a:ext uri="{FF2B5EF4-FFF2-40B4-BE49-F238E27FC236}">
                <a16:creationId xmlns:a16="http://schemas.microsoft.com/office/drawing/2014/main" id="{7109C1FD-02AF-F888-533F-C28DBD319D4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746830"/>
              </p:ext>
            </p:extLst>
          </p:nvPr>
        </p:nvGraphicFramePr>
        <p:xfrm>
          <a:off x="1166813" y="2087563"/>
          <a:ext cx="9879548" cy="3930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082BD69-6675-0D85-D7DF-0F421E42A5C0}"/>
              </a:ext>
            </a:extLst>
          </p:cNvPr>
          <p:cNvSpPr txBox="1"/>
          <p:nvPr/>
        </p:nvSpPr>
        <p:spPr>
          <a:xfrm rot="1380000">
            <a:off x="1562783" y="1962201"/>
            <a:ext cx="102313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+mj-lt"/>
              </a:rPr>
              <a:t>ADT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E5C38B-C6FE-F156-7566-26186A2E54E1}"/>
              </a:ext>
            </a:extLst>
          </p:cNvPr>
          <p:cNvSpPr txBox="1"/>
          <p:nvPr/>
        </p:nvSpPr>
        <p:spPr>
          <a:xfrm rot="1320000">
            <a:off x="3445397" y="1996552"/>
            <a:ext cx="153772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>
                <a:solidFill>
                  <a:srgbClr val="00A659"/>
                </a:solidFill>
                <a:latin typeface="+mj-lt"/>
              </a:rPr>
              <a:t>AA/AS</a:t>
            </a:r>
            <a:endParaRPr lang="en-US" sz="3200">
              <a:solidFill>
                <a:srgbClr val="00A659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22EF88-B068-E11C-D5FC-B4D02F1051C9}"/>
              </a:ext>
            </a:extLst>
          </p:cNvPr>
          <p:cNvSpPr txBox="1"/>
          <p:nvPr/>
        </p:nvSpPr>
        <p:spPr>
          <a:xfrm rot="1440000">
            <a:off x="5650163" y="1979346"/>
            <a:ext cx="112209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+mj-lt"/>
              </a:rPr>
              <a:t>COA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2A0979-0F48-C5F5-31E8-EB11AEC257ED}"/>
              </a:ext>
            </a:extLst>
          </p:cNvPr>
          <p:cNvSpPr txBox="1"/>
          <p:nvPr/>
        </p:nvSpPr>
        <p:spPr>
          <a:xfrm rot="1380000">
            <a:off x="7734858" y="1929405"/>
            <a:ext cx="7856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 b="1" dirty="0">
                <a:solidFill>
                  <a:srgbClr val="00A659"/>
                </a:solidFill>
                <a:latin typeface="+mj-lt"/>
              </a:rPr>
              <a:t>PA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1ABAF5-1FA6-1214-DB20-F0B21DE4A9FE}"/>
              </a:ext>
            </a:extLst>
          </p:cNvPr>
          <p:cNvSpPr txBox="1"/>
          <p:nvPr/>
        </p:nvSpPr>
        <p:spPr>
          <a:xfrm rot="1500000">
            <a:off x="9614749" y="1965307"/>
            <a:ext cx="111219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dirty="0">
                <a:solidFill>
                  <a:srgbClr val="00A659"/>
                </a:solidFill>
                <a:latin typeface="+mj-lt"/>
              </a:rPr>
              <a:t>COC</a:t>
            </a:r>
            <a:endParaRPr lang="en-US" sz="3200" b="1" dirty="0">
              <a:solidFill>
                <a:srgbClr val="00A659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72698A-7129-077F-E4DA-FC02A1C91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>
                <a:ea typeface="+mn-lt"/>
                <a:cs typeface="+mn-lt"/>
              </a:rPr>
              <a:t>CIM Program Form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DF8A4B-3729-1D8D-7B99-74BDAD48C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9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295B-54B9-4937-90E3-BAB9CE69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7702" y="747354"/>
            <a:ext cx="6220278" cy="3257414"/>
          </a:xfrm>
        </p:spPr>
        <p:txBody>
          <a:bodyPr anchor="b">
            <a:normAutofit/>
          </a:bodyPr>
          <a:lstStyle/>
          <a:p>
            <a:r>
              <a:rPr lang="en-US"/>
              <a:t>Demonstration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9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CBE12-6ED5-C638-3221-250254A56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 anchor="b">
            <a:normAutofit/>
          </a:bodyPr>
          <a:lstStyle/>
          <a:p>
            <a:r>
              <a:rPr lang="en-US" sz="4400" dirty="0"/>
              <a:t>Faculty Checklist for New Program*</a:t>
            </a:r>
            <a:br>
              <a:rPr lang="en-US" sz="3600" dirty="0"/>
            </a:br>
            <a:r>
              <a:rPr lang="en-US" sz="2400" dirty="0"/>
              <a:t>(CTE: AS/COA or Local: AA/AS)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31D16C9-08D6-DA42-B464-7CD770440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10160181" cy="4582386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dirty="0"/>
              <a:t>Complete the following sections in CIM:</a:t>
            </a:r>
          </a:p>
          <a:p>
            <a:pPr marL="685800" lvl="1" indent="-228600">
              <a:buAutoNum type="arabicPeriod"/>
            </a:pPr>
            <a:r>
              <a:rPr lang="en-US" dirty="0"/>
              <a:t>Program Information </a:t>
            </a:r>
          </a:p>
          <a:p>
            <a:pPr marL="685800" lvl="1" indent="-228600">
              <a:buAutoNum type="arabicPeriod"/>
            </a:pPr>
            <a:r>
              <a:rPr lang="en-US" dirty="0"/>
              <a:t>Program Details</a:t>
            </a:r>
          </a:p>
          <a:p>
            <a:pPr marL="685800" lvl="1" indent="-228600">
              <a:buAutoNum type="arabicPeriod"/>
            </a:pPr>
            <a:r>
              <a:rPr lang="en-US" dirty="0"/>
              <a:t>Program Narrative </a:t>
            </a:r>
          </a:p>
          <a:p>
            <a:pPr marL="857250" lvl="2" indent="285750">
              <a:buAutoNum type="alphaLcPeriod"/>
            </a:pPr>
            <a:r>
              <a:rPr lang="en-US" dirty="0"/>
              <a:t>Goals &amp; Objectives</a:t>
            </a:r>
          </a:p>
          <a:p>
            <a:pPr marL="857250" lvl="2" indent="285750">
              <a:buAutoNum type="alphaLcPeriod"/>
            </a:pPr>
            <a:r>
              <a:rPr lang="en-US" dirty="0"/>
              <a:t>Evidence of need</a:t>
            </a:r>
          </a:p>
          <a:p>
            <a:pPr marL="857250" lvl="2" indent="285750">
              <a:buAutoNum type="alphaLcPeriod"/>
            </a:pPr>
            <a:r>
              <a:rPr lang="en-US" dirty="0"/>
              <a:t>SLOs</a:t>
            </a:r>
          </a:p>
          <a:p>
            <a:pPr marL="857250" lvl="2" indent="285750">
              <a:buAutoNum type="alphaLcPeriod"/>
            </a:pPr>
            <a:r>
              <a:rPr lang="en-US" dirty="0"/>
              <a:t>Catalog Description</a:t>
            </a:r>
          </a:p>
          <a:p>
            <a:pPr marL="857250" lvl="2" indent="285750">
              <a:buAutoNum type="alphaLcPeriod"/>
            </a:pPr>
            <a:r>
              <a:rPr lang="en-US" dirty="0"/>
              <a:t>Program Requirements </a:t>
            </a:r>
          </a:p>
          <a:p>
            <a:pPr marL="1257300" lvl="3" indent="228600">
              <a:buAutoNum type="romanLcPeriod"/>
            </a:pPr>
            <a:r>
              <a:rPr lang="en-US" dirty="0"/>
              <a:t>Add table</a:t>
            </a:r>
          </a:p>
          <a:p>
            <a:pPr marL="1257300" lvl="3" indent="228600">
              <a:buAutoNum type="romanLcPeriod"/>
            </a:pPr>
            <a:r>
              <a:rPr lang="en-US" dirty="0"/>
              <a:t>Add courses</a:t>
            </a:r>
          </a:p>
          <a:p>
            <a:pPr marL="1257300" lvl="3" indent="228600">
              <a:buAutoNum type="romanLcPeriod"/>
            </a:pPr>
            <a:r>
              <a:rPr lang="en-US" dirty="0"/>
              <a:t>Add headers </a:t>
            </a:r>
          </a:p>
          <a:p>
            <a:pPr marL="1257300" lvl="3" indent="228600">
              <a:buAutoNum type="romanLcPeriod"/>
            </a:pPr>
            <a:r>
              <a:rPr lang="en-US" dirty="0"/>
              <a:t>Add units</a:t>
            </a:r>
          </a:p>
          <a:p>
            <a:pPr marL="857250" lvl="2" indent="285750">
              <a:buAutoNum type="alphaLcPeriod"/>
            </a:pPr>
            <a:r>
              <a:rPr lang="en-US" dirty="0"/>
              <a:t>Plan of Study</a:t>
            </a:r>
          </a:p>
          <a:p>
            <a:pPr marL="857250" lvl="2" indent="285750">
              <a:buAutoNum type="alphaLcPeriod"/>
            </a:pPr>
            <a:r>
              <a:rPr lang="en-US" dirty="0"/>
              <a:t>Master Planning</a:t>
            </a:r>
          </a:p>
          <a:p>
            <a:pPr marL="857250" lvl="2" indent="285750">
              <a:buAutoNum type="alphaLcPeriod"/>
            </a:pPr>
            <a:r>
              <a:rPr lang="en-US" dirty="0"/>
              <a:t>Enrollment and completer projections</a:t>
            </a:r>
          </a:p>
          <a:p>
            <a:pPr marL="857250" lvl="2" indent="285750">
              <a:buAutoNum type="alphaLcPeriod"/>
            </a:pPr>
            <a:r>
              <a:rPr lang="en-US" dirty="0"/>
              <a:t>Place of program in curriculum </a:t>
            </a:r>
          </a:p>
          <a:p>
            <a:pPr marL="857250" lvl="2" indent="285750">
              <a:buAutoNum type="alphaLcPeriod"/>
            </a:pPr>
            <a:r>
              <a:rPr lang="en-US" dirty="0"/>
              <a:t>Similar programs in service area</a:t>
            </a:r>
          </a:p>
          <a:p>
            <a:pPr marL="857250" lvl="2" indent="285750">
              <a:buAutoNum type="alphaLcPeriod"/>
            </a:pPr>
            <a:r>
              <a:rPr lang="en-US" dirty="0"/>
              <a:t>Transfer preparation information * if applicable</a:t>
            </a:r>
          </a:p>
          <a:p>
            <a:pPr marL="685800" lvl="1" indent="-228600">
              <a:buAutoNum type="arabicPeriod"/>
            </a:pPr>
            <a:r>
              <a:rPr lang="en-US" dirty="0"/>
              <a:t>Units</a:t>
            </a:r>
          </a:p>
          <a:p>
            <a:pPr marL="685800" lvl="1" indent="-228600">
              <a:buAutoNum type="arabicPeriod"/>
            </a:pPr>
            <a:r>
              <a:rPr lang="en-US" dirty="0"/>
              <a:t>Codes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59766FDC-3F0A-2F99-3ABB-F4DA5D6AA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CIM Program Form Training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38C717C4-5033-1860-2185-E2BBE228B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dirty="0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78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75DE-8A44-4EC5-83C6-95BDDF10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 anchor="b">
            <a:normAutofit/>
          </a:bodyPr>
          <a:lstStyle/>
          <a:p>
            <a:r>
              <a:rPr lang="en-US"/>
              <a:t>Resources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499040B-6EB3-650C-9BA9-1E3FAADFD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YouTube Channel</a:t>
            </a:r>
            <a:endParaRPr lang="en-US" dirty="0"/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Will add this recording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Canvas Shell</a:t>
            </a:r>
            <a:r>
              <a:rPr lang="en-US" dirty="0"/>
              <a:t> 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/>
              <a:t>In the CIM Programs Module there are files that explain what is </a:t>
            </a:r>
            <a:r>
              <a:rPr lang="en-US" dirty="0"/>
              <a:t>needed in each field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,Sans-Serif" panose="020B0604020202020204" pitchFamily="34" charset="0"/>
              <a:buChar char="•"/>
            </a:pPr>
            <a:endParaRPr lang="en-US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*Disclaimer: these resources have not been updated with this new information. Plan to wait until CL 10 implementation to </a:t>
            </a:r>
            <a:r>
              <a:rPr lang="en-US" i="1"/>
              <a:t>update materials.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9A912-225F-BE40-9F3E-025552444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CIM Program Form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6C709-8794-DF4E-A15C-6E648F09D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1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F65A7-995A-9F45-891C-82D9B9D40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611" y="504124"/>
            <a:ext cx="6245912" cy="1587110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en-US" sz="4800" b="0">
                <a:latin typeface="Tenorite"/>
                <a:cs typeface="Segoe UI"/>
              </a:rPr>
              <a:t>OC Curriculum Team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4EA976-8646-0143-BA18-8675E6FA5EB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n-US">
                <a:solidFill>
                  <a:srgbClr val="005CB9"/>
                </a:solidFill>
                <a:ea typeface="+mn-lt"/>
                <a:cs typeface="+mn-lt"/>
              </a:rPr>
              <a:t>CIM Program Form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03A5E2-8F37-D546-BCD9-24A2037BB5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7CD5A9-998F-D0F2-D334-9BF6FABB417F}"/>
              </a:ext>
            </a:extLst>
          </p:cNvPr>
          <p:cNvSpPr txBox="1"/>
          <p:nvPr/>
        </p:nvSpPr>
        <p:spPr>
          <a:xfrm>
            <a:off x="473033" y="2759033"/>
            <a:ext cx="7952508" cy="13460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>
                <a:solidFill>
                  <a:schemeClr val="bg1"/>
                </a:solidFill>
                <a:latin typeface="Segoe UI"/>
                <a:cs typeface="Segoe UI"/>
              </a:rPr>
              <a:t>Curriculum Specialist: </a:t>
            </a:r>
            <a:r>
              <a:rPr lang="en-US" sz="2400">
                <a:solidFill>
                  <a:schemeClr val="bg1"/>
                </a:solidFill>
                <a:latin typeface="Segoe UI"/>
                <a:cs typeface="Segoe UI"/>
              </a:rPr>
              <a:t>Paris Trujillo</a:t>
            </a: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>
                <a:solidFill>
                  <a:schemeClr val="bg1"/>
                </a:solidFill>
                <a:latin typeface="Segoe UI"/>
                <a:cs typeface="Segoe UI"/>
              </a:rPr>
              <a:t>Co-Chairs: </a:t>
            </a:r>
            <a:r>
              <a:rPr lang="en-US" sz="2400">
                <a:solidFill>
                  <a:schemeClr val="bg1"/>
                </a:solidFill>
                <a:latin typeface="Segoe UI"/>
                <a:cs typeface="Segoe UI"/>
              </a:rPr>
              <a:t>Shannon Newby, Cat Yang</a:t>
            </a:r>
            <a:endParaRPr lang="en-US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b="1">
                <a:solidFill>
                  <a:schemeClr val="bg1"/>
                </a:solidFill>
                <a:latin typeface="Segoe UI"/>
                <a:cs typeface="Segoe UI"/>
              </a:rPr>
              <a:t>Articulation Officer</a:t>
            </a:r>
            <a:r>
              <a:rPr lang="en-US" sz="2400">
                <a:solidFill>
                  <a:schemeClr val="bg1"/>
                </a:solidFill>
                <a:latin typeface="Segoe UI"/>
                <a:cs typeface="Segoe UI"/>
              </a:rPr>
              <a:t>: Shannon Davis</a:t>
            </a:r>
          </a:p>
        </p:txBody>
      </p:sp>
    </p:spTree>
    <p:extLst>
      <p:ext uri="{BB962C8B-B14F-4D97-AF65-F5344CB8AC3E}">
        <p14:creationId xmlns:p14="http://schemas.microsoft.com/office/powerpoint/2010/main" val="2639983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ACA2CC3-35EA-8791-D718-34A807F9F1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77748" y="1208848"/>
            <a:ext cx="3219450" cy="4689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800" b="1">
                <a:ea typeface="+mj-lt"/>
                <a:cs typeface="+mj-lt"/>
              </a:rPr>
              <a:t>Questions</a:t>
            </a:r>
            <a:r>
              <a:rPr lang="en-US" sz="4400" b="1">
                <a:ea typeface="+mj-lt"/>
                <a:cs typeface="+mj-lt"/>
              </a:rPr>
              <a:t>?</a:t>
            </a:r>
            <a:endParaRPr lang="en-US" sz="4400"/>
          </a:p>
        </p:txBody>
      </p:sp>
      <p:pic>
        <p:nvPicPr>
          <p:cNvPr id="6" name="Content Placeholder 5" descr="Question mark with solid fill">
            <a:extLst>
              <a:ext uri="{FF2B5EF4-FFF2-40B4-BE49-F238E27FC236}">
                <a16:creationId xmlns:a16="http://schemas.microsoft.com/office/drawing/2014/main" id="{AAA4E9A2-1869-EED6-2C7E-7BE0A49BBD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74122" y="1940468"/>
            <a:ext cx="1814944" cy="1824841"/>
          </a:xfrm>
        </p:spPr>
      </p:pic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1301349-6176-52B7-094A-3E7EAEB978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67658" y="2614096"/>
            <a:ext cx="1926370" cy="4689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b="1"/>
              <a:t>Thoughts</a:t>
            </a:r>
          </a:p>
        </p:txBody>
      </p:sp>
      <p:pic>
        <p:nvPicPr>
          <p:cNvPr id="7" name="Content Placeholder 6" descr="Thought with solid fill">
            <a:extLst>
              <a:ext uri="{FF2B5EF4-FFF2-40B4-BE49-F238E27FC236}">
                <a16:creationId xmlns:a16="http://schemas.microsoft.com/office/drawing/2014/main" id="{8B543D0E-D14F-6B02-4181-925881563CFD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97197" y="3375404"/>
            <a:ext cx="1270660" cy="1270660"/>
          </a:xfrm>
        </p:spPr>
      </p:pic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E4485435-1CD8-F5E9-711A-7FCBEF1A44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03743" y="4373853"/>
            <a:ext cx="1659177" cy="4689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b="1"/>
              <a:t>Conundrums</a:t>
            </a:r>
          </a:p>
        </p:txBody>
      </p:sp>
      <p:pic>
        <p:nvPicPr>
          <p:cNvPr id="8" name="Content Placeholder 7" descr="Warning with solid fill">
            <a:extLst>
              <a:ext uri="{FF2B5EF4-FFF2-40B4-BE49-F238E27FC236}">
                <a16:creationId xmlns:a16="http://schemas.microsoft.com/office/drawing/2014/main" id="{E7494121-38C3-FAC7-87AC-EF99CDFEFA21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26258" y="4968677"/>
            <a:ext cx="597726" cy="627414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EDB776-CE2B-8E9A-EADA-DFF24A539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r>
              <a:rPr lang="en-US">
                <a:ea typeface="+mn-lt"/>
                <a:cs typeface="+mn-lt"/>
              </a:rPr>
              <a:t>CIM Program Form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0285D-ACA3-9BA6-A45A-313FAAE258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46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OC Branding">
      <a:dk1>
        <a:srgbClr val="005CB9"/>
      </a:dk1>
      <a:lt1>
        <a:sysClr val="window" lastClr="FFFFFF"/>
      </a:lt1>
      <a:dk2>
        <a:srgbClr val="00A659"/>
      </a:dk2>
      <a:lt2>
        <a:srgbClr val="E7E6E6"/>
      </a:lt2>
      <a:accent1>
        <a:srgbClr val="AEABAB"/>
      </a:accent1>
      <a:accent2>
        <a:srgbClr val="00A659"/>
      </a:accent2>
      <a:accent3>
        <a:srgbClr val="005CB9"/>
      </a:accent3>
      <a:accent4>
        <a:srgbClr val="FFFFFF"/>
      </a:accent4>
      <a:accent5>
        <a:srgbClr val="000000"/>
      </a:accent5>
      <a:accent6>
        <a:srgbClr val="005CB9"/>
      </a:accent6>
      <a:hlink>
        <a:srgbClr val="005CB9"/>
      </a:hlink>
      <a:folHlink>
        <a:srgbClr val="005CB9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_Win32_SL_v2" id="{1E9E7818-336A-4DB3-9653-43A16EB0A1EB}" vid="{3A0B5E3F-0982-48C9-85EE-FA4C015080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00744274B5984AB841739671D7FB07" ma:contentTypeVersion="18" ma:contentTypeDescription="Create a new document." ma:contentTypeScope="" ma:versionID="be00e8637292586ce146e20ef24ecad4">
  <xsd:schema xmlns:xsd="http://www.w3.org/2001/XMLSchema" xmlns:xs="http://www.w3.org/2001/XMLSchema" xmlns:p="http://schemas.microsoft.com/office/2006/metadata/properties" xmlns:ns1="http://schemas.microsoft.com/sharepoint/v3" xmlns:ns3="8125a7c1-bd67-4c31-83b3-3f36edce47fd" xmlns:ns4="c6f252ce-7cc4-4d46-b9af-07861c8ba532" targetNamespace="http://schemas.microsoft.com/office/2006/metadata/properties" ma:root="true" ma:fieldsID="dab4b2562acb02f38e056e4b602e7e96" ns1:_="" ns3:_="" ns4:_="">
    <xsd:import namespace="http://schemas.microsoft.com/sharepoint/v3"/>
    <xsd:import namespace="8125a7c1-bd67-4c31-83b3-3f36edce47fd"/>
    <xsd:import namespace="c6f252ce-7cc4-4d46-b9af-07861c8ba5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_activity" minOccurs="0"/>
                <xsd:element ref="ns3:MediaServiceObjectDetectorVersion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5a7c1-bd67-4c31-83b3-3f36edce47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252ce-7cc4-4d46-b9af-07861c8ba53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MediaServiceKeyPoints xmlns="8125a7c1-bd67-4c31-83b3-3f36edce47fd" xsi:nil="true"/>
    <_activity xmlns="8125a7c1-bd67-4c31-83b3-3f36edce47fd" xsi:nil="true"/>
  </documentManagement>
</p:properties>
</file>

<file path=customXml/itemProps1.xml><?xml version="1.0" encoding="utf-8"?>
<ds:datastoreItem xmlns:ds="http://schemas.openxmlformats.org/officeDocument/2006/customXml" ds:itemID="{6CEAFF28-17E3-4E8C-B654-788B91341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125a7c1-bd67-4c31-83b3-3f36edce47fd"/>
    <ds:schemaRef ds:uri="c6f252ce-7cc4-4d46-b9af-07861c8ba5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8A0498-6641-479D-8115-8BC7C8E6B1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73794D-D7EA-4048-9998-F5D6224939BE}">
  <ds:schemaRefs>
    <ds:schemaRef ds:uri="http://www.w3.org/XML/1998/namespace"/>
    <ds:schemaRef ds:uri="http://schemas.openxmlformats.org/package/2006/metadata/core-properties"/>
    <ds:schemaRef ds:uri="c6f252ce-7cc4-4d46-b9af-07861c8ba532"/>
    <ds:schemaRef ds:uri="http://schemas.microsoft.com/sharepoint/v3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8125a7c1-bd67-4c31-83b3-3f36edce47fd"/>
    <ds:schemaRef ds:uri="http://purl.org/dc/terms/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438</Words>
  <Application>Microsoft Office PowerPoint</Application>
  <PresentationFormat>Widescreen</PresentationFormat>
  <Paragraphs>151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Custom</vt:lpstr>
      <vt:lpstr>FLEX Day CIM Program  Form Training</vt:lpstr>
      <vt:lpstr>Agenda</vt:lpstr>
      <vt:lpstr>Background &amp; Purpose</vt:lpstr>
      <vt:lpstr>Type of Programs *For more details on the different requirements for each type of program please refer to the Curriculum Committee Training PowerPoint. </vt:lpstr>
      <vt:lpstr>Demonstration</vt:lpstr>
      <vt:lpstr>Faculty Checklist for New Program* (CTE: AS/COA or Local: AA/AS)</vt:lpstr>
      <vt:lpstr>Resources</vt:lpstr>
      <vt:lpstr>OC Curriculum Team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CIM Program  Form Training</dc:title>
  <dc:creator/>
  <cp:lastModifiedBy/>
  <cp:revision>502</cp:revision>
  <dcterms:created xsi:type="dcterms:W3CDTF">2023-09-06T14:50:52Z</dcterms:created>
  <dcterms:modified xsi:type="dcterms:W3CDTF">2023-10-17T17:58:28Z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0x0101006700744274B5984AB841739671D7FB07</vt:lpwstr>
  </property>
  <property fmtid="{D5CDD505-2E9C-101B-9397-08002B2CF9AE}" pid="3" name="MediaServiceImageTags">
    <vt:lpwstr/>
  </property>
</Properties>
</file>